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76" r:id="rId13"/>
    <p:sldId id="275" r:id="rId14"/>
    <p:sldId id="266" r:id="rId15"/>
    <p:sldId id="273" r:id="rId16"/>
    <p:sldId id="267" r:id="rId17"/>
    <p:sldId id="286" r:id="rId18"/>
    <p:sldId id="272" r:id="rId19"/>
    <p:sldId id="271" r:id="rId20"/>
    <p:sldId id="268" r:id="rId21"/>
    <p:sldId id="269" r:id="rId22"/>
    <p:sldId id="283" r:id="rId23"/>
    <p:sldId id="284" r:id="rId24"/>
    <p:sldId id="285" r:id="rId25"/>
    <p:sldId id="270" r:id="rId26"/>
    <p:sldId id="277" r:id="rId27"/>
    <p:sldId id="278" r:id="rId28"/>
    <p:sldId id="279" r:id="rId29"/>
    <p:sldId id="280" r:id="rId30"/>
    <p:sldId id="281" r:id="rId31"/>
    <p:sldId id="28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龙豪" userId="ddb12aaa-3d94-484c-9d16-fa88a80f65b6" providerId="ADAL" clId="{ED1C76CB-E63A-4832-A8D3-462C704CB1B9}"/>
    <pc:docChg chg="undo redo custSel addSld delSld modSld sldOrd">
      <pc:chgData name="龙豪" userId="ddb12aaa-3d94-484c-9d16-fa88a80f65b6" providerId="ADAL" clId="{ED1C76CB-E63A-4832-A8D3-462C704CB1B9}" dt="2020-10-29T08:44:35.412" v="4806" actId="1076"/>
      <pc:docMkLst>
        <pc:docMk/>
      </pc:docMkLst>
      <pc:sldChg chg="modSp mod">
        <pc:chgData name="龙豪" userId="ddb12aaa-3d94-484c-9d16-fa88a80f65b6" providerId="ADAL" clId="{ED1C76CB-E63A-4832-A8D3-462C704CB1B9}" dt="2020-10-27T13:07:58.579" v="1624" actId="20577"/>
        <pc:sldMkLst>
          <pc:docMk/>
          <pc:sldMk cId="17297771" sldId="257"/>
        </pc:sldMkLst>
        <pc:spChg chg="mod">
          <ac:chgData name="龙豪" userId="ddb12aaa-3d94-484c-9d16-fa88a80f65b6" providerId="ADAL" clId="{ED1C76CB-E63A-4832-A8D3-462C704CB1B9}" dt="2020-10-27T13:07:58.579" v="1624" actId="20577"/>
          <ac:spMkLst>
            <pc:docMk/>
            <pc:sldMk cId="17297771" sldId="257"/>
            <ac:spMk id="6" creationId="{02C8D356-B6DE-4E2E-A21A-3A9719C75285}"/>
          </ac:spMkLst>
        </pc:spChg>
      </pc:sldChg>
      <pc:sldChg chg="modSp mod">
        <pc:chgData name="龙豪" userId="ddb12aaa-3d94-484c-9d16-fa88a80f65b6" providerId="ADAL" clId="{ED1C76CB-E63A-4832-A8D3-462C704CB1B9}" dt="2020-10-28T11:56:25.520" v="2912" actId="20577"/>
        <pc:sldMkLst>
          <pc:docMk/>
          <pc:sldMk cId="1562751235" sldId="258"/>
        </pc:sldMkLst>
        <pc:spChg chg="mod">
          <ac:chgData name="龙豪" userId="ddb12aaa-3d94-484c-9d16-fa88a80f65b6" providerId="ADAL" clId="{ED1C76CB-E63A-4832-A8D3-462C704CB1B9}" dt="2020-10-28T11:56:25.520" v="2912" actId="20577"/>
          <ac:spMkLst>
            <pc:docMk/>
            <pc:sldMk cId="1562751235" sldId="258"/>
            <ac:spMk id="2" creationId="{CC911108-A7BA-4EB4-9706-AA8CB13C69E1}"/>
          </ac:spMkLst>
        </pc:spChg>
        <pc:spChg chg="mod">
          <ac:chgData name="龙豪" userId="ddb12aaa-3d94-484c-9d16-fa88a80f65b6" providerId="ADAL" clId="{ED1C76CB-E63A-4832-A8D3-462C704CB1B9}" dt="2020-10-27T01:39:16.463" v="105" actId="1076"/>
          <ac:spMkLst>
            <pc:docMk/>
            <pc:sldMk cId="1562751235" sldId="258"/>
            <ac:spMk id="4" creationId="{5C7FA290-F54E-47F0-9FC9-6774EAF9C070}"/>
          </ac:spMkLst>
        </pc:spChg>
      </pc:sldChg>
      <pc:sldChg chg="modSp new mod">
        <pc:chgData name="龙豪" userId="ddb12aaa-3d94-484c-9d16-fa88a80f65b6" providerId="ADAL" clId="{ED1C76CB-E63A-4832-A8D3-462C704CB1B9}" dt="2020-10-27T01:44:31.892" v="376" actId="255"/>
        <pc:sldMkLst>
          <pc:docMk/>
          <pc:sldMk cId="144682415" sldId="259"/>
        </pc:sldMkLst>
        <pc:spChg chg="mod">
          <ac:chgData name="龙豪" userId="ddb12aaa-3d94-484c-9d16-fa88a80f65b6" providerId="ADAL" clId="{ED1C76CB-E63A-4832-A8D3-462C704CB1B9}" dt="2020-10-27T01:44:15.815" v="374" actId="255"/>
          <ac:spMkLst>
            <pc:docMk/>
            <pc:sldMk cId="144682415" sldId="259"/>
            <ac:spMk id="2" creationId="{E9C54FFF-E1F7-43AD-845E-8D1B9AE3FC97}"/>
          </ac:spMkLst>
        </pc:spChg>
        <pc:spChg chg="mod">
          <ac:chgData name="龙豪" userId="ddb12aaa-3d94-484c-9d16-fa88a80f65b6" providerId="ADAL" clId="{ED1C76CB-E63A-4832-A8D3-462C704CB1B9}" dt="2020-10-27T01:44:31.892" v="376" actId="255"/>
          <ac:spMkLst>
            <pc:docMk/>
            <pc:sldMk cId="144682415" sldId="259"/>
            <ac:spMk id="3" creationId="{D9A72637-5633-4B6C-B45D-72893CA0E591}"/>
          </ac:spMkLst>
        </pc:spChg>
      </pc:sldChg>
      <pc:sldChg chg="del">
        <pc:chgData name="龙豪" userId="ddb12aaa-3d94-484c-9d16-fa88a80f65b6" providerId="ADAL" clId="{ED1C76CB-E63A-4832-A8D3-462C704CB1B9}" dt="2020-10-27T01:37:19.747" v="0" actId="47"/>
        <pc:sldMkLst>
          <pc:docMk/>
          <pc:sldMk cId="3065139674" sldId="259"/>
        </pc:sldMkLst>
      </pc:sldChg>
      <pc:sldChg chg="modSp new mod">
        <pc:chgData name="龙豪" userId="ddb12aaa-3d94-484c-9d16-fa88a80f65b6" providerId="ADAL" clId="{ED1C76CB-E63A-4832-A8D3-462C704CB1B9}" dt="2020-10-28T08:22:43.439" v="2737" actId="20577"/>
        <pc:sldMkLst>
          <pc:docMk/>
          <pc:sldMk cId="503878675" sldId="260"/>
        </pc:sldMkLst>
        <pc:spChg chg="mod">
          <ac:chgData name="龙豪" userId="ddb12aaa-3d94-484c-9d16-fa88a80f65b6" providerId="ADAL" clId="{ED1C76CB-E63A-4832-A8D3-462C704CB1B9}" dt="2020-10-27T03:58:45.420" v="567" actId="20577"/>
          <ac:spMkLst>
            <pc:docMk/>
            <pc:sldMk cId="503878675" sldId="260"/>
            <ac:spMk id="2" creationId="{58883A86-C16A-4C90-974A-E712F47F2105}"/>
          </ac:spMkLst>
        </pc:spChg>
        <pc:spChg chg="mod">
          <ac:chgData name="龙豪" userId="ddb12aaa-3d94-484c-9d16-fa88a80f65b6" providerId="ADAL" clId="{ED1C76CB-E63A-4832-A8D3-462C704CB1B9}" dt="2020-10-28T08:22:43.439" v="2737" actId="20577"/>
          <ac:spMkLst>
            <pc:docMk/>
            <pc:sldMk cId="503878675" sldId="260"/>
            <ac:spMk id="3" creationId="{3504B73F-3703-45E6-B832-79124AFEFA27}"/>
          </ac:spMkLst>
        </pc:spChg>
      </pc:sldChg>
      <pc:sldChg chg="modSp new mod">
        <pc:chgData name="龙豪" userId="ddb12aaa-3d94-484c-9d16-fa88a80f65b6" providerId="ADAL" clId="{ED1C76CB-E63A-4832-A8D3-462C704CB1B9}" dt="2020-10-28T11:47:20.252" v="2835" actId="20577"/>
        <pc:sldMkLst>
          <pc:docMk/>
          <pc:sldMk cId="3350413829" sldId="261"/>
        </pc:sldMkLst>
        <pc:spChg chg="mod">
          <ac:chgData name="龙豪" userId="ddb12aaa-3d94-484c-9d16-fa88a80f65b6" providerId="ADAL" clId="{ED1C76CB-E63A-4832-A8D3-462C704CB1B9}" dt="2020-10-27T12:57:42.940" v="1167" actId="20577"/>
          <ac:spMkLst>
            <pc:docMk/>
            <pc:sldMk cId="3350413829" sldId="261"/>
            <ac:spMk id="2" creationId="{62E978FE-7B20-495A-BDC8-D9F4742F942E}"/>
          </ac:spMkLst>
        </pc:spChg>
        <pc:spChg chg="mod">
          <ac:chgData name="龙豪" userId="ddb12aaa-3d94-484c-9d16-fa88a80f65b6" providerId="ADAL" clId="{ED1C76CB-E63A-4832-A8D3-462C704CB1B9}" dt="2020-10-28T11:47:20.252" v="2835" actId="20577"/>
          <ac:spMkLst>
            <pc:docMk/>
            <pc:sldMk cId="3350413829" sldId="261"/>
            <ac:spMk id="3" creationId="{21206337-6B22-47D0-9F2D-A8A12E2F6D72}"/>
          </ac:spMkLst>
        </pc:spChg>
      </pc:sldChg>
      <pc:sldChg chg="modSp new mod">
        <pc:chgData name="龙豪" userId="ddb12aaa-3d94-484c-9d16-fa88a80f65b6" providerId="ADAL" clId="{ED1C76CB-E63A-4832-A8D3-462C704CB1B9}" dt="2020-10-29T08:01:57.693" v="4468" actId="20577"/>
        <pc:sldMkLst>
          <pc:docMk/>
          <pc:sldMk cId="4265722460" sldId="262"/>
        </pc:sldMkLst>
        <pc:spChg chg="mod">
          <ac:chgData name="龙豪" userId="ddb12aaa-3d94-484c-9d16-fa88a80f65b6" providerId="ADAL" clId="{ED1C76CB-E63A-4832-A8D3-462C704CB1B9}" dt="2020-10-27T12:51:42.281" v="961" actId="20577"/>
          <ac:spMkLst>
            <pc:docMk/>
            <pc:sldMk cId="4265722460" sldId="262"/>
            <ac:spMk id="2" creationId="{A88AA7D6-87E1-4F2D-BD67-5AA830C003F3}"/>
          </ac:spMkLst>
        </pc:spChg>
        <pc:spChg chg="mod">
          <ac:chgData name="龙豪" userId="ddb12aaa-3d94-484c-9d16-fa88a80f65b6" providerId="ADAL" clId="{ED1C76CB-E63A-4832-A8D3-462C704CB1B9}" dt="2020-10-29T08:01:57.693" v="4468" actId="20577"/>
          <ac:spMkLst>
            <pc:docMk/>
            <pc:sldMk cId="4265722460" sldId="262"/>
            <ac:spMk id="3" creationId="{30000C6E-CD43-47AF-A5D9-3FD98FA706DE}"/>
          </ac:spMkLst>
        </pc:spChg>
      </pc:sldChg>
      <pc:sldChg chg="modSp new mod">
        <pc:chgData name="龙豪" userId="ddb12aaa-3d94-484c-9d16-fa88a80f65b6" providerId="ADAL" clId="{ED1C76CB-E63A-4832-A8D3-462C704CB1B9}" dt="2020-10-28T11:50:53.005" v="2855" actId="20577"/>
        <pc:sldMkLst>
          <pc:docMk/>
          <pc:sldMk cId="639821750" sldId="263"/>
        </pc:sldMkLst>
        <pc:spChg chg="mod">
          <ac:chgData name="龙豪" userId="ddb12aaa-3d94-484c-9d16-fa88a80f65b6" providerId="ADAL" clId="{ED1C76CB-E63A-4832-A8D3-462C704CB1B9}" dt="2020-10-27T13:01:18.661" v="1255" actId="20577"/>
          <ac:spMkLst>
            <pc:docMk/>
            <pc:sldMk cId="639821750" sldId="263"/>
            <ac:spMk id="2" creationId="{12A569A2-E19F-4360-B865-C57EC7212DE1}"/>
          </ac:spMkLst>
        </pc:spChg>
        <pc:spChg chg="mod">
          <ac:chgData name="龙豪" userId="ddb12aaa-3d94-484c-9d16-fa88a80f65b6" providerId="ADAL" clId="{ED1C76CB-E63A-4832-A8D3-462C704CB1B9}" dt="2020-10-28T11:50:53.005" v="2855" actId="20577"/>
          <ac:spMkLst>
            <pc:docMk/>
            <pc:sldMk cId="639821750" sldId="263"/>
            <ac:spMk id="3" creationId="{9DCF1511-D556-4B3B-8C6B-D532BB729A5B}"/>
          </ac:spMkLst>
        </pc:spChg>
      </pc:sldChg>
      <pc:sldChg chg="addSp modSp new mod">
        <pc:chgData name="龙豪" userId="ddb12aaa-3d94-484c-9d16-fa88a80f65b6" providerId="ADAL" clId="{ED1C76CB-E63A-4832-A8D3-462C704CB1B9}" dt="2020-10-29T01:53:41.550" v="4447" actId="1076"/>
        <pc:sldMkLst>
          <pc:docMk/>
          <pc:sldMk cId="2108948363" sldId="264"/>
        </pc:sldMkLst>
        <pc:spChg chg="mod">
          <ac:chgData name="龙豪" userId="ddb12aaa-3d94-484c-9d16-fa88a80f65b6" providerId="ADAL" clId="{ED1C76CB-E63A-4832-A8D3-462C704CB1B9}" dt="2020-10-27T13:04:34.377" v="1482" actId="20577"/>
          <ac:spMkLst>
            <pc:docMk/>
            <pc:sldMk cId="2108948363" sldId="264"/>
            <ac:spMk id="2" creationId="{4971D7F6-966B-4A2F-8841-31BF6D72E720}"/>
          </ac:spMkLst>
        </pc:spChg>
        <pc:spChg chg="mod">
          <ac:chgData name="龙豪" userId="ddb12aaa-3d94-484c-9d16-fa88a80f65b6" providerId="ADAL" clId="{ED1C76CB-E63A-4832-A8D3-462C704CB1B9}" dt="2020-10-28T11:52:35.991" v="2894" actId="20577"/>
          <ac:spMkLst>
            <pc:docMk/>
            <pc:sldMk cId="2108948363" sldId="264"/>
            <ac:spMk id="3" creationId="{A2ED8C69-35F5-433F-826E-F0278785C9E5}"/>
          </ac:spMkLst>
        </pc:spChg>
        <pc:spChg chg="add mod">
          <ac:chgData name="龙豪" userId="ddb12aaa-3d94-484c-9d16-fa88a80f65b6" providerId="ADAL" clId="{ED1C76CB-E63A-4832-A8D3-462C704CB1B9}" dt="2020-10-29T01:53:41.550" v="4447" actId="1076"/>
          <ac:spMkLst>
            <pc:docMk/>
            <pc:sldMk cId="2108948363" sldId="264"/>
            <ac:spMk id="4" creationId="{BB4786C5-47A1-4689-842D-9C6389D029BE}"/>
          </ac:spMkLst>
        </pc:spChg>
        <pc:picChg chg="add mod">
          <ac:chgData name="龙豪" userId="ddb12aaa-3d94-484c-9d16-fa88a80f65b6" providerId="ADAL" clId="{ED1C76CB-E63A-4832-A8D3-462C704CB1B9}" dt="2020-10-27T13:08:37.092" v="1628" actId="1076"/>
          <ac:picMkLst>
            <pc:docMk/>
            <pc:sldMk cId="2108948363" sldId="264"/>
            <ac:picMk id="5" creationId="{473DDFDD-44AC-4B7D-9CC9-AF1BE2D7A506}"/>
          </ac:picMkLst>
        </pc:picChg>
      </pc:sldChg>
      <pc:sldChg chg="modSp new mod">
        <pc:chgData name="龙豪" userId="ddb12aaa-3d94-484c-9d16-fa88a80f65b6" providerId="ADAL" clId="{ED1C76CB-E63A-4832-A8D3-462C704CB1B9}" dt="2020-10-27T13:29:53.994" v="1969" actId="20577"/>
        <pc:sldMkLst>
          <pc:docMk/>
          <pc:sldMk cId="3867858355" sldId="265"/>
        </pc:sldMkLst>
        <pc:spChg chg="mod">
          <ac:chgData name="龙豪" userId="ddb12aaa-3d94-484c-9d16-fa88a80f65b6" providerId="ADAL" clId="{ED1C76CB-E63A-4832-A8D3-462C704CB1B9}" dt="2020-10-27T13:19:36.981" v="1678" actId="20577"/>
          <ac:spMkLst>
            <pc:docMk/>
            <pc:sldMk cId="3867858355" sldId="265"/>
            <ac:spMk id="2" creationId="{8543E246-CB91-4FE0-A330-941A99DDB287}"/>
          </ac:spMkLst>
        </pc:spChg>
        <pc:spChg chg="mod">
          <ac:chgData name="龙豪" userId="ddb12aaa-3d94-484c-9d16-fa88a80f65b6" providerId="ADAL" clId="{ED1C76CB-E63A-4832-A8D3-462C704CB1B9}" dt="2020-10-27T13:29:53.994" v="1969" actId="20577"/>
          <ac:spMkLst>
            <pc:docMk/>
            <pc:sldMk cId="3867858355" sldId="265"/>
            <ac:spMk id="3" creationId="{7506F1DA-6ABB-42E4-9B9F-11A62E7C50E2}"/>
          </ac:spMkLst>
        </pc:spChg>
      </pc:sldChg>
      <pc:sldChg chg="addSp delSp modSp new mod ord">
        <pc:chgData name="龙豪" userId="ddb12aaa-3d94-484c-9d16-fa88a80f65b6" providerId="ADAL" clId="{ED1C76CB-E63A-4832-A8D3-462C704CB1B9}" dt="2020-10-28T11:55:58.812" v="2911"/>
        <pc:sldMkLst>
          <pc:docMk/>
          <pc:sldMk cId="862249556" sldId="266"/>
        </pc:sldMkLst>
        <pc:spChg chg="mod">
          <ac:chgData name="龙豪" userId="ddb12aaa-3d94-484c-9d16-fa88a80f65b6" providerId="ADAL" clId="{ED1C76CB-E63A-4832-A8D3-462C704CB1B9}" dt="2020-10-27T13:33:10.270" v="2010" actId="20577"/>
          <ac:spMkLst>
            <pc:docMk/>
            <pc:sldMk cId="862249556" sldId="266"/>
            <ac:spMk id="2" creationId="{B8C922EE-28D0-4EBC-B503-7D4628E37238}"/>
          </ac:spMkLst>
        </pc:spChg>
        <pc:spChg chg="del">
          <ac:chgData name="龙豪" userId="ddb12aaa-3d94-484c-9d16-fa88a80f65b6" providerId="ADAL" clId="{ED1C76CB-E63A-4832-A8D3-462C704CB1B9}" dt="2020-10-28T11:55:13.368" v="2895" actId="931"/>
          <ac:spMkLst>
            <pc:docMk/>
            <pc:sldMk cId="862249556" sldId="266"/>
            <ac:spMk id="3" creationId="{A8B0CFA5-F98F-4161-AD8A-572BEEEC6CB8}"/>
          </ac:spMkLst>
        </pc:spChg>
        <pc:picChg chg="add mod">
          <ac:chgData name="龙豪" userId="ddb12aaa-3d94-484c-9d16-fa88a80f65b6" providerId="ADAL" clId="{ED1C76CB-E63A-4832-A8D3-462C704CB1B9}" dt="2020-10-28T11:55:30.949" v="2903" actId="1076"/>
          <ac:picMkLst>
            <pc:docMk/>
            <pc:sldMk cId="862249556" sldId="266"/>
            <ac:picMk id="5" creationId="{8077A19B-36A0-4718-B8DE-49F50ED18304}"/>
          </ac:picMkLst>
        </pc:picChg>
      </pc:sldChg>
      <pc:sldChg chg="modSp new del mod">
        <pc:chgData name="龙豪" userId="ddb12aaa-3d94-484c-9d16-fa88a80f65b6" providerId="ADAL" clId="{ED1C76CB-E63A-4832-A8D3-462C704CB1B9}" dt="2020-10-27T13:25:35.010" v="1890" actId="47"/>
        <pc:sldMkLst>
          <pc:docMk/>
          <pc:sldMk cId="2710633144" sldId="266"/>
        </pc:sldMkLst>
        <pc:spChg chg="mod">
          <ac:chgData name="龙豪" userId="ddb12aaa-3d94-484c-9d16-fa88a80f65b6" providerId="ADAL" clId="{ED1C76CB-E63A-4832-A8D3-462C704CB1B9}" dt="2020-10-27T13:23:46.497" v="1818" actId="20577"/>
          <ac:spMkLst>
            <pc:docMk/>
            <pc:sldMk cId="2710633144" sldId="266"/>
            <ac:spMk id="2" creationId="{E51CADE7-611E-436E-B4E7-C3D932DBAFC8}"/>
          </ac:spMkLst>
        </pc:spChg>
        <pc:spChg chg="mod">
          <ac:chgData name="龙豪" userId="ddb12aaa-3d94-484c-9d16-fa88a80f65b6" providerId="ADAL" clId="{ED1C76CB-E63A-4832-A8D3-462C704CB1B9}" dt="2020-10-27T13:24:28.588" v="1889" actId="20577"/>
          <ac:spMkLst>
            <pc:docMk/>
            <pc:sldMk cId="2710633144" sldId="266"/>
            <ac:spMk id="3" creationId="{60C2B3BB-5CF5-4B05-A8C3-37B5ED8C6CEF}"/>
          </ac:spMkLst>
        </pc:spChg>
      </pc:sldChg>
      <pc:sldChg chg="new del">
        <pc:chgData name="龙豪" userId="ddb12aaa-3d94-484c-9d16-fa88a80f65b6" providerId="ADAL" clId="{ED1C76CB-E63A-4832-A8D3-462C704CB1B9}" dt="2020-10-27T13:27:57.356" v="1892" actId="680"/>
        <pc:sldMkLst>
          <pc:docMk/>
          <pc:sldMk cId="2950356325" sldId="266"/>
        </pc:sldMkLst>
      </pc:sldChg>
      <pc:sldChg chg="addSp delSp modSp new mod">
        <pc:chgData name="龙豪" userId="ddb12aaa-3d94-484c-9d16-fa88a80f65b6" providerId="ADAL" clId="{ED1C76CB-E63A-4832-A8D3-462C704CB1B9}" dt="2020-10-28T15:27:04.884" v="4268" actId="1076"/>
        <pc:sldMkLst>
          <pc:docMk/>
          <pc:sldMk cId="760687273" sldId="267"/>
        </pc:sldMkLst>
        <pc:spChg chg="mod">
          <ac:chgData name="龙豪" userId="ddb12aaa-3d94-484c-9d16-fa88a80f65b6" providerId="ADAL" clId="{ED1C76CB-E63A-4832-A8D3-462C704CB1B9}" dt="2020-10-28T07:48:20.775" v="2520" actId="1076"/>
          <ac:spMkLst>
            <pc:docMk/>
            <pc:sldMk cId="760687273" sldId="267"/>
            <ac:spMk id="2" creationId="{CA68B478-3081-43DC-82A2-81EBD38B3645}"/>
          </ac:spMkLst>
        </pc:spChg>
        <pc:spChg chg="del">
          <ac:chgData name="龙豪" userId="ddb12aaa-3d94-484c-9d16-fa88a80f65b6" providerId="ADAL" clId="{ED1C76CB-E63A-4832-A8D3-462C704CB1B9}" dt="2020-10-28T07:43:05.517" v="2467" actId="931"/>
          <ac:spMkLst>
            <pc:docMk/>
            <pc:sldMk cId="760687273" sldId="267"/>
            <ac:spMk id="3" creationId="{097AB46E-B837-40B5-9249-862DAE96EB19}"/>
          </ac:spMkLst>
        </pc:spChg>
        <pc:spChg chg="add del mod">
          <ac:chgData name="龙豪" userId="ddb12aaa-3d94-484c-9d16-fa88a80f65b6" providerId="ADAL" clId="{ED1C76CB-E63A-4832-A8D3-462C704CB1B9}" dt="2020-10-28T15:26:52.769" v="4266" actId="478"/>
          <ac:spMkLst>
            <pc:docMk/>
            <pc:sldMk cId="760687273" sldId="267"/>
            <ac:spMk id="3" creationId="{8F4A9C3B-0284-47B1-9D48-BC7EB96A4790}"/>
          </ac:spMkLst>
        </pc:spChg>
        <pc:spChg chg="add del mod">
          <ac:chgData name="龙豪" userId="ddb12aaa-3d94-484c-9d16-fa88a80f65b6" providerId="ADAL" clId="{ED1C76CB-E63A-4832-A8D3-462C704CB1B9}" dt="2020-10-28T07:45:39.728" v="2494" actId="22"/>
          <ac:spMkLst>
            <pc:docMk/>
            <pc:sldMk cId="760687273" sldId="267"/>
            <ac:spMk id="7" creationId="{24C58157-9B98-4197-9FF8-07F3732062A6}"/>
          </ac:spMkLst>
        </pc:spChg>
        <pc:spChg chg="add del mod">
          <ac:chgData name="龙豪" userId="ddb12aaa-3d94-484c-9d16-fa88a80f65b6" providerId="ADAL" clId="{ED1C76CB-E63A-4832-A8D3-462C704CB1B9}" dt="2020-10-28T07:46:08.157" v="2500" actId="931"/>
          <ac:spMkLst>
            <pc:docMk/>
            <pc:sldMk cId="760687273" sldId="267"/>
            <ac:spMk id="9" creationId="{847E49DB-61C9-4088-B043-4EFCE669EDA0}"/>
          </ac:spMkLst>
        </pc:spChg>
        <pc:spChg chg="add del mod">
          <ac:chgData name="龙豪" userId="ddb12aaa-3d94-484c-9d16-fa88a80f65b6" providerId="ADAL" clId="{ED1C76CB-E63A-4832-A8D3-462C704CB1B9}" dt="2020-10-28T07:57:36.113" v="2528" actId="931"/>
          <ac:spMkLst>
            <pc:docMk/>
            <pc:sldMk cId="760687273" sldId="267"/>
            <ac:spMk id="18" creationId="{725A4F74-D770-4984-8E88-1CC01F1630E0}"/>
          </ac:spMkLst>
        </pc:spChg>
        <pc:picChg chg="add del mod modCrop">
          <ac:chgData name="龙豪" userId="ddb12aaa-3d94-484c-9d16-fa88a80f65b6" providerId="ADAL" clId="{ED1C76CB-E63A-4832-A8D3-462C704CB1B9}" dt="2020-10-28T07:45:44.678" v="2499" actId="478"/>
          <ac:picMkLst>
            <pc:docMk/>
            <pc:sldMk cId="760687273" sldId="267"/>
            <ac:picMk id="5" creationId="{DF99D313-824D-4169-88D6-C0A641BC41A7}"/>
          </ac:picMkLst>
        </pc:picChg>
        <pc:picChg chg="add del mod ord">
          <ac:chgData name="龙豪" userId="ddb12aaa-3d94-484c-9d16-fa88a80f65b6" providerId="ADAL" clId="{ED1C76CB-E63A-4832-A8D3-462C704CB1B9}" dt="2020-10-28T07:53:32.176" v="2527" actId="478"/>
          <ac:picMkLst>
            <pc:docMk/>
            <pc:sldMk cId="760687273" sldId="267"/>
            <ac:picMk id="11" creationId="{4D97DF8A-0540-4726-A618-7C4CFEB9CB23}"/>
          </ac:picMkLst>
        </pc:picChg>
        <pc:picChg chg="add mod modCrop">
          <ac:chgData name="龙豪" userId="ddb12aaa-3d94-484c-9d16-fa88a80f65b6" providerId="ADAL" clId="{ED1C76CB-E63A-4832-A8D3-462C704CB1B9}" dt="2020-10-28T08:00:34.325" v="2542" actId="1076"/>
          <ac:picMkLst>
            <pc:docMk/>
            <pc:sldMk cId="760687273" sldId="267"/>
            <ac:picMk id="20" creationId="{69EC2AD5-4F5F-48F7-9077-56446C096DD3}"/>
          </ac:picMkLst>
        </pc:picChg>
        <pc:picChg chg="add mod">
          <ac:chgData name="龙豪" userId="ddb12aaa-3d94-484c-9d16-fa88a80f65b6" providerId="ADAL" clId="{ED1C76CB-E63A-4832-A8D3-462C704CB1B9}" dt="2020-10-28T15:27:04.884" v="4268" actId="1076"/>
          <ac:picMkLst>
            <pc:docMk/>
            <pc:sldMk cId="760687273" sldId="267"/>
            <ac:picMk id="22" creationId="{6979A1B1-00C4-42EC-A65B-3FBC019CEA88}"/>
          </ac:picMkLst>
        </pc:picChg>
        <pc:cxnChg chg="add del">
          <ac:chgData name="龙豪" userId="ddb12aaa-3d94-484c-9d16-fa88a80f65b6" providerId="ADAL" clId="{ED1C76CB-E63A-4832-A8D3-462C704CB1B9}" dt="2020-10-28T07:47:44.722" v="2513" actId="11529"/>
          <ac:cxnSpMkLst>
            <pc:docMk/>
            <pc:sldMk cId="760687273" sldId="267"/>
            <ac:cxnSpMk id="13" creationId="{F9FD0D1A-83DD-460A-9C3A-F5662768246C}"/>
          </ac:cxnSpMkLst>
        </pc:cxnChg>
        <pc:cxnChg chg="add del mod">
          <ac:chgData name="龙豪" userId="ddb12aaa-3d94-484c-9d16-fa88a80f65b6" providerId="ADAL" clId="{ED1C76CB-E63A-4832-A8D3-462C704CB1B9}" dt="2020-10-28T07:48:40.584" v="2522" actId="478"/>
          <ac:cxnSpMkLst>
            <pc:docMk/>
            <pc:sldMk cId="760687273" sldId="267"/>
            <ac:cxnSpMk id="15" creationId="{7E8D5D81-7834-4DEE-AFC7-7A263025F9CB}"/>
          </ac:cxnSpMkLst>
        </pc:cxnChg>
      </pc:sldChg>
      <pc:sldChg chg="addSp modSp new mod">
        <pc:chgData name="龙豪" userId="ddb12aaa-3d94-484c-9d16-fa88a80f65b6" providerId="ADAL" clId="{ED1C76CB-E63A-4832-A8D3-462C704CB1B9}" dt="2020-10-28T14:41:23.064" v="3724" actId="1076"/>
        <pc:sldMkLst>
          <pc:docMk/>
          <pc:sldMk cId="1796562092" sldId="268"/>
        </pc:sldMkLst>
        <pc:picChg chg="add mod modCrop">
          <ac:chgData name="龙豪" userId="ddb12aaa-3d94-484c-9d16-fa88a80f65b6" providerId="ADAL" clId="{ED1C76CB-E63A-4832-A8D3-462C704CB1B9}" dt="2020-10-28T14:41:23.064" v="3724" actId="1076"/>
          <ac:picMkLst>
            <pc:docMk/>
            <pc:sldMk cId="1796562092" sldId="268"/>
            <ac:picMk id="3" creationId="{E25853F7-D2AB-4F43-8D40-ACB3181D5027}"/>
          </ac:picMkLst>
        </pc:picChg>
      </pc:sldChg>
      <pc:sldChg chg="addSp modSp new add del mod">
        <pc:chgData name="龙豪" userId="ddb12aaa-3d94-484c-9d16-fa88a80f65b6" providerId="ADAL" clId="{ED1C76CB-E63A-4832-A8D3-462C704CB1B9}" dt="2020-10-28T13:13:30.263" v="3674" actId="1076"/>
        <pc:sldMkLst>
          <pc:docMk/>
          <pc:sldMk cId="923780531" sldId="269"/>
        </pc:sldMkLst>
        <pc:picChg chg="add mod">
          <ac:chgData name="龙豪" userId="ddb12aaa-3d94-484c-9d16-fa88a80f65b6" providerId="ADAL" clId="{ED1C76CB-E63A-4832-A8D3-462C704CB1B9}" dt="2020-10-28T13:13:30.263" v="3674" actId="1076"/>
          <ac:picMkLst>
            <pc:docMk/>
            <pc:sldMk cId="923780531" sldId="269"/>
            <ac:picMk id="3" creationId="{9C562780-C27C-463F-9A33-47F289CAC0F4}"/>
          </ac:picMkLst>
        </pc:picChg>
      </pc:sldChg>
      <pc:sldChg chg="modSp new mod">
        <pc:chgData name="龙豪" userId="ddb12aaa-3d94-484c-9d16-fa88a80f65b6" providerId="ADAL" clId="{ED1C76CB-E63A-4832-A8D3-462C704CB1B9}" dt="2020-10-27T14:09:44.156" v="2463" actId="255"/>
        <pc:sldMkLst>
          <pc:docMk/>
          <pc:sldMk cId="1646449873" sldId="270"/>
        </pc:sldMkLst>
        <pc:spChg chg="mod">
          <ac:chgData name="龙豪" userId="ddb12aaa-3d94-484c-9d16-fa88a80f65b6" providerId="ADAL" clId="{ED1C76CB-E63A-4832-A8D3-462C704CB1B9}" dt="2020-10-27T14:03:39.478" v="2047" actId="20577"/>
          <ac:spMkLst>
            <pc:docMk/>
            <pc:sldMk cId="1646449873" sldId="270"/>
            <ac:spMk id="2" creationId="{115C4753-7234-4E35-A7B2-5BB4CC69B8DB}"/>
          </ac:spMkLst>
        </pc:spChg>
        <pc:spChg chg="mod">
          <ac:chgData name="龙豪" userId="ddb12aaa-3d94-484c-9d16-fa88a80f65b6" providerId="ADAL" clId="{ED1C76CB-E63A-4832-A8D3-462C704CB1B9}" dt="2020-10-27T14:09:44.156" v="2463" actId="255"/>
          <ac:spMkLst>
            <pc:docMk/>
            <pc:sldMk cId="1646449873" sldId="270"/>
            <ac:spMk id="3" creationId="{BC826A2A-E7C1-42DA-99D8-41598FDC0AA5}"/>
          </ac:spMkLst>
        </pc:spChg>
      </pc:sldChg>
      <pc:sldChg chg="addSp delSp modSp add mod modAnim">
        <pc:chgData name="龙豪" userId="ddb12aaa-3d94-484c-9d16-fa88a80f65b6" providerId="ADAL" clId="{ED1C76CB-E63A-4832-A8D3-462C704CB1B9}" dt="2020-10-28T08:16:08.614" v="2724" actId="20577"/>
        <pc:sldMkLst>
          <pc:docMk/>
          <pc:sldMk cId="1590525711" sldId="271"/>
        </pc:sldMkLst>
        <pc:spChg chg="add mod">
          <ac:chgData name="龙豪" userId="ddb12aaa-3d94-484c-9d16-fa88a80f65b6" providerId="ADAL" clId="{ED1C76CB-E63A-4832-A8D3-462C704CB1B9}" dt="2020-10-28T08:16:08.614" v="2724" actId="20577"/>
          <ac:spMkLst>
            <pc:docMk/>
            <pc:sldMk cId="1590525711" sldId="271"/>
            <ac:spMk id="3" creationId="{E2C591B4-068D-4796-AE2F-A0AC79A0E3D3}"/>
          </ac:spMkLst>
        </pc:spChg>
        <pc:picChg chg="add del mod">
          <ac:chgData name="龙豪" userId="ddb12aaa-3d94-484c-9d16-fa88a80f65b6" providerId="ADAL" clId="{ED1C76CB-E63A-4832-A8D3-462C704CB1B9}" dt="2020-10-28T08:12:43.898" v="2561" actId="931"/>
          <ac:picMkLst>
            <pc:docMk/>
            <pc:sldMk cId="1590525711" sldId="271"/>
            <ac:picMk id="5" creationId="{A480A30D-A1CA-4D86-A513-F14FFB3979B7}"/>
          </ac:picMkLst>
        </pc:picChg>
      </pc:sldChg>
      <pc:sldChg chg="add ord">
        <pc:chgData name="龙豪" userId="ddb12aaa-3d94-484c-9d16-fa88a80f65b6" providerId="ADAL" clId="{ED1C76CB-E63A-4832-A8D3-462C704CB1B9}" dt="2020-10-28T07:53:27.117" v="2526"/>
        <pc:sldMkLst>
          <pc:docMk/>
          <pc:sldMk cId="1163480854" sldId="272"/>
        </pc:sldMkLst>
      </pc:sldChg>
      <pc:sldChg chg="addSp delSp modSp add mod">
        <pc:chgData name="龙豪" userId="ddb12aaa-3d94-484c-9d16-fa88a80f65b6" providerId="ADAL" clId="{ED1C76CB-E63A-4832-A8D3-462C704CB1B9}" dt="2020-10-28T12:16:59.936" v="3034" actId="1076"/>
        <pc:sldMkLst>
          <pc:docMk/>
          <pc:sldMk cId="2006749906" sldId="273"/>
        </pc:sldMkLst>
        <pc:spChg chg="del">
          <ac:chgData name="龙豪" userId="ddb12aaa-3d94-484c-9d16-fa88a80f65b6" providerId="ADAL" clId="{ED1C76CB-E63A-4832-A8D3-462C704CB1B9}" dt="2020-10-28T09:01:10.721" v="2740" actId="931"/>
          <ac:spMkLst>
            <pc:docMk/>
            <pc:sldMk cId="2006749906" sldId="273"/>
            <ac:spMk id="3" creationId="{A8B0CFA5-F98F-4161-AD8A-572BEEEC6CB8}"/>
          </ac:spMkLst>
        </pc:spChg>
        <pc:spChg chg="add mod">
          <ac:chgData name="龙豪" userId="ddb12aaa-3d94-484c-9d16-fa88a80f65b6" providerId="ADAL" clId="{ED1C76CB-E63A-4832-A8D3-462C704CB1B9}" dt="2020-10-28T11:42:36.308" v="2823" actId="20577"/>
          <ac:spMkLst>
            <pc:docMk/>
            <pc:sldMk cId="2006749906" sldId="273"/>
            <ac:spMk id="6" creationId="{7D7B9B05-A71B-4716-8E10-FA67084195CC}"/>
          </ac:spMkLst>
        </pc:spChg>
        <pc:spChg chg="add del mod">
          <ac:chgData name="龙豪" userId="ddb12aaa-3d94-484c-9d16-fa88a80f65b6" providerId="ADAL" clId="{ED1C76CB-E63A-4832-A8D3-462C704CB1B9}" dt="2020-10-28T12:15:57.972" v="3023" actId="931"/>
          <ac:spMkLst>
            <pc:docMk/>
            <pc:sldMk cId="2006749906" sldId="273"/>
            <ac:spMk id="8" creationId="{23C3EEA7-6E3A-430E-AABE-8899672D263A}"/>
          </ac:spMkLst>
        </pc:spChg>
        <pc:picChg chg="add del mod">
          <ac:chgData name="龙豪" userId="ddb12aaa-3d94-484c-9d16-fa88a80f65b6" providerId="ADAL" clId="{ED1C76CB-E63A-4832-A8D3-462C704CB1B9}" dt="2020-10-28T12:15:39.464" v="3022" actId="478"/>
          <ac:picMkLst>
            <pc:docMk/>
            <pc:sldMk cId="2006749906" sldId="273"/>
            <ac:picMk id="5" creationId="{451F4309-83F4-4C13-9774-129AD689F18B}"/>
          </ac:picMkLst>
        </pc:picChg>
        <pc:picChg chg="add mod ord modCrop">
          <ac:chgData name="龙豪" userId="ddb12aaa-3d94-484c-9d16-fa88a80f65b6" providerId="ADAL" clId="{ED1C76CB-E63A-4832-A8D3-462C704CB1B9}" dt="2020-10-28T12:16:59.936" v="3034" actId="1076"/>
          <ac:picMkLst>
            <pc:docMk/>
            <pc:sldMk cId="2006749906" sldId="273"/>
            <ac:picMk id="10" creationId="{EEC45E97-C72F-4108-B0A2-C7DE4831F31D}"/>
          </ac:picMkLst>
        </pc:picChg>
      </pc:sldChg>
      <pc:sldChg chg="addSp delSp modSp add mod ord">
        <pc:chgData name="龙豪" userId="ddb12aaa-3d94-484c-9d16-fa88a80f65b6" providerId="ADAL" clId="{ED1C76CB-E63A-4832-A8D3-462C704CB1B9}" dt="2020-10-29T01:58:09.690" v="4449" actId="20577"/>
        <pc:sldMkLst>
          <pc:docMk/>
          <pc:sldMk cId="48832618" sldId="274"/>
        </pc:sldMkLst>
        <pc:spChg chg="del">
          <ac:chgData name="龙豪" userId="ddb12aaa-3d94-484c-9d16-fa88a80f65b6" providerId="ADAL" clId="{ED1C76CB-E63A-4832-A8D3-462C704CB1B9}" dt="2020-10-28T11:57:31.468" v="2913" actId="931"/>
          <ac:spMkLst>
            <pc:docMk/>
            <pc:sldMk cId="48832618" sldId="274"/>
            <ac:spMk id="3" creationId="{A8B0CFA5-F98F-4161-AD8A-572BEEEC6CB8}"/>
          </ac:spMkLst>
        </pc:spChg>
        <pc:spChg chg="add mod">
          <ac:chgData name="龙豪" userId="ddb12aaa-3d94-484c-9d16-fa88a80f65b6" providerId="ADAL" clId="{ED1C76CB-E63A-4832-A8D3-462C704CB1B9}" dt="2020-10-29T01:58:09.690" v="4449" actId="20577"/>
          <ac:spMkLst>
            <pc:docMk/>
            <pc:sldMk cId="48832618" sldId="274"/>
            <ac:spMk id="6" creationId="{B56C2801-5E4B-401A-9F3D-D18C053F5659}"/>
          </ac:spMkLst>
        </pc:spChg>
        <pc:picChg chg="add mod">
          <ac:chgData name="龙豪" userId="ddb12aaa-3d94-484c-9d16-fa88a80f65b6" providerId="ADAL" clId="{ED1C76CB-E63A-4832-A8D3-462C704CB1B9}" dt="2020-10-28T12:02:24.281" v="2979" actId="1076"/>
          <ac:picMkLst>
            <pc:docMk/>
            <pc:sldMk cId="48832618" sldId="274"/>
            <ac:picMk id="5" creationId="{0D5000FA-3E35-4A52-BBC1-5CB07C04D481}"/>
          </ac:picMkLst>
        </pc:picChg>
      </pc:sldChg>
      <pc:sldChg chg="addSp delSp modSp add mod">
        <pc:chgData name="龙豪" userId="ddb12aaa-3d94-484c-9d16-fa88a80f65b6" providerId="ADAL" clId="{ED1C76CB-E63A-4832-A8D3-462C704CB1B9}" dt="2020-10-28T12:13:24.565" v="3011" actId="1076"/>
        <pc:sldMkLst>
          <pc:docMk/>
          <pc:sldMk cId="1075161910" sldId="275"/>
        </pc:sldMkLst>
        <pc:spChg chg="del">
          <ac:chgData name="龙豪" userId="ddb12aaa-3d94-484c-9d16-fa88a80f65b6" providerId="ADAL" clId="{ED1C76CB-E63A-4832-A8D3-462C704CB1B9}" dt="2020-10-28T12:12:35.885" v="2997" actId="931"/>
          <ac:spMkLst>
            <pc:docMk/>
            <pc:sldMk cId="1075161910" sldId="275"/>
            <ac:spMk id="3" creationId="{A8B0CFA5-F98F-4161-AD8A-572BEEEC6CB8}"/>
          </ac:spMkLst>
        </pc:spChg>
        <pc:picChg chg="add mod modCrop">
          <ac:chgData name="龙豪" userId="ddb12aaa-3d94-484c-9d16-fa88a80f65b6" providerId="ADAL" clId="{ED1C76CB-E63A-4832-A8D3-462C704CB1B9}" dt="2020-10-28T12:13:24.565" v="3011" actId="1076"/>
          <ac:picMkLst>
            <pc:docMk/>
            <pc:sldMk cId="1075161910" sldId="275"/>
            <ac:picMk id="5" creationId="{8392DD94-55E8-4FCB-9F34-3F36F026A4C6}"/>
          </ac:picMkLst>
        </pc:picChg>
      </pc:sldChg>
      <pc:sldChg chg="addSp delSp modSp add mod ord">
        <pc:chgData name="龙豪" userId="ddb12aaa-3d94-484c-9d16-fa88a80f65b6" providerId="ADAL" clId="{ED1C76CB-E63A-4832-A8D3-462C704CB1B9}" dt="2020-10-28T12:15:15.982" v="3021" actId="1076"/>
        <pc:sldMkLst>
          <pc:docMk/>
          <pc:sldMk cId="2730669348" sldId="276"/>
        </pc:sldMkLst>
        <pc:spChg chg="del">
          <ac:chgData name="龙豪" userId="ddb12aaa-3d94-484c-9d16-fa88a80f65b6" providerId="ADAL" clId="{ED1C76CB-E63A-4832-A8D3-462C704CB1B9}" dt="2020-10-28T12:15:03.340" v="3014" actId="931"/>
          <ac:spMkLst>
            <pc:docMk/>
            <pc:sldMk cId="2730669348" sldId="276"/>
            <ac:spMk id="3" creationId="{A8B0CFA5-F98F-4161-AD8A-572BEEEC6CB8}"/>
          </ac:spMkLst>
        </pc:spChg>
        <pc:picChg chg="add mod">
          <ac:chgData name="龙豪" userId="ddb12aaa-3d94-484c-9d16-fa88a80f65b6" providerId="ADAL" clId="{ED1C76CB-E63A-4832-A8D3-462C704CB1B9}" dt="2020-10-28T12:15:15.982" v="3021" actId="1076"/>
          <ac:picMkLst>
            <pc:docMk/>
            <pc:sldMk cId="2730669348" sldId="276"/>
            <ac:picMk id="5" creationId="{AC1D04FA-DAF1-4AF4-86CE-9C566C1A7F67}"/>
          </ac:picMkLst>
        </pc:picChg>
      </pc:sldChg>
      <pc:sldChg chg="addSp delSp modSp add mod">
        <pc:chgData name="龙豪" userId="ddb12aaa-3d94-484c-9d16-fa88a80f65b6" providerId="ADAL" clId="{ED1C76CB-E63A-4832-A8D3-462C704CB1B9}" dt="2020-10-28T12:50:14.587" v="3407" actId="20577"/>
        <pc:sldMkLst>
          <pc:docMk/>
          <pc:sldMk cId="822305109" sldId="277"/>
        </pc:sldMkLst>
        <pc:spChg chg="add del mod">
          <ac:chgData name="龙豪" userId="ddb12aaa-3d94-484c-9d16-fa88a80f65b6" providerId="ADAL" clId="{ED1C76CB-E63A-4832-A8D3-462C704CB1B9}" dt="2020-10-28T12:34:25.700" v="3229" actId="21"/>
          <ac:spMkLst>
            <pc:docMk/>
            <pc:sldMk cId="822305109" sldId="277"/>
            <ac:spMk id="6" creationId="{02638827-9F05-425C-AC86-2628D5703A6B}"/>
          </ac:spMkLst>
        </pc:spChg>
        <pc:spChg chg="add mod">
          <ac:chgData name="龙豪" userId="ddb12aaa-3d94-484c-9d16-fa88a80f65b6" providerId="ADAL" clId="{ED1C76CB-E63A-4832-A8D3-462C704CB1B9}" dt="2020-10-28T12:50:14.587" v="3407" actId="20577"/>
          <ac:spMkLst>
            <pc:docMk/>
            <pc:sldMk cId="822305109" sldId="277"/>
            <ac:spMk id="7" creationId="{7C38E007-11BC-474F-A560-CAC3D59DB69B}"/>
          </ac:spMkLst>
        </pc:spChg>
        <pc:picChg chg="add del mod">
          <ac:chgData name="龙豪" userId="ddb12aaa-3d94-484c-9d16-fa88a80f65b6" providerId="ADAL" clId="{ED1C76CB-E63A-4832-A8D3-462C704CB1B9}" dt="2020-10-28T12:28:49.288" v="3137" actId="931"/>
          <ac:picMkLst>
            <pc:docMk/>
            <pc:sldMk cId="822305109" sldId="277"/>
            <ac:picMk id="3" creationId="{91595B46-F42B-40D5-AE93-BDADFA2D24F5}"/>
          </ac:picMkLst>
        </pc:picChg>
        <pc:picChg chg="add mod">
          <ac:chgData name="龙豪" userId="ddb12aaa-3d94-484c-9d16-fa88a80f65b6" providerId="ADAL" clId="{ED1C76CB-E63A-4832-A8D3-462C704CB1B9}" dt="2020-10-28T12:35:10.841" v="3234" actId="1076"/>
          <ac:picMkLst>
            <pc:docMk/>
            <pc:sldMk cId="822305109" sldId="277"/>
            <ac:picMk id="5" creationId="{D0AB3118-6B4F-4A05-94B3-889CC40BC971}"/>
          </ac:picMkLst>
        </pc:picChg>
      </pc:sldChg>
      <pc:sldChg chg="addSp modSp add mod">
        <pc:chgData name="龙豪" userId="ddb12aaa-3d94-484c-9d16-fa88a80f65b6" providerId="ADAL" clId="{ED1C76CB-E63A-4832-A8D3-462C704CB1B9}" dt="2020-10-28T12:40:23.035" v="3375" actId="1076"/>
        <pc:sldMkLst>
          <pc:docMk/>
          <pc:sldMk cId="312416360" sldId="278"/>
        </pc:sldMkLst>
        <pc:spChg chg="add mod">
          <ac:chgData name="龙豪" userId="ddb12aaa-3d94-484c-9d16-fa88a80f65b6" providerId="ADAL" clId="{ED1C76CB-E63A-4832-A8D3-462C704CB1B9}" dt="2020-10-28T12:40:23.035" v="3375" actId="1076"/>
          <ac:spMkLst>
            <pc:docMk/>
            <pc:sldMk cId="312416360" sldId="278"/>
            <ac:spMk id="4" creationId="{F531FAC3-2BBE-4040-8481-7D1BD94E2F3F}"/>
          </ac:spMkLst>
        </pc:spChg>
        <pc:picChg chg="add mod">
          <ac:chgData name="龙豪" userId="ddb12aaa-3d94-484c-9d16-fa88a80f65b6" providerId="ADAL" clId="{ED1C76CB-E63A-4832-A8D3-462C704CB1B9}" dt="2020-10-28T12:38:57.113" v="3323" actId="1076"/>
          <ac:picMkLst>
            <pc:docMk/>
            <pc:sldMk cId="312416360" sldId="278"/>
            <ac:picMk id="3" creationId="{DAB832EC-63E0-4DAE-9002-AAA5800CBBF5}"/>
          </ac:picMkLst>
        </pc:picChg>
      </pc:sldChg>
      <pc:sldChg chg="addSp delSp modSp add mod">
        <pc:chgData name="龙豪" userId="ddb12aaa-3d94-484c-9d16-fa88a80f65b6" providerId="ADAL" clId="{ED1C76CB-E63A-4832-A8D3-462C704CB1B9}" dt="2020-10-28T12:51:39.437" v="3517" actId="1076"/>
        <pc:sldMkLst>
          <pc:docMk/>
          <pc:sldMk cId="3890456644" sldId="279"/>
        </pc:sldMkLst>
        <pc:spChg chg="add del mod">
          <ac:chgData name="龙豪" userId="ddb12aaa-3d94-484c-9d16-fa88a80f65b6" providerId="ADAL" clId="{ED1C76CB-E63A-4832-A8D3-462C704CB1B9}" dt="2020-10-28T12:43:05.870" v="3387"/>
          <ac:spMkLst>
            <pc:docMk/>
            <pc:sldMk cId="3890456644" sldId="279"/>
            <ac:spMk id="4" creationId="{14A81D4E-23E8-47AF-A432-ACE21021199A}"/>
          </ac:spMkLst>
        </pc:spChg>
        <pc:spChg chg="add mod">
          <ac:chgData name="龙豪" userId="ddb12aaa-3d94-484c-9d16-fa88a80f65b6" providerId="ADAL" clId="{ED1C76CB-E63A-4832-A8D3-462C704CB1B9}" dt="2020-10-28T12:51:35.658" v="3515" actId="1076"/>
          <ac:spMkLst>
            <pc:docMk/>
            <pc:sldMk cId="3890456644" sldId="279"/>
            <ac:spMk id="5" creationId="{E038E7FC-84A2-463F-9B32-ACBD8F52CEBB}"/>
          </ac:spMkLst>
        </pc:spChg>
        <pc:picChg chg="add mod">
          <ac:chgData name="龙豪" userId="ddb12aaa-3d94-484c-9d16-fa88a80f65b6" providerId="ADAL" clId="{ED1C76CB-E63A-4832-A8D3-462C704CB1B9}" dt="2020-10-28T12:51:39.437" v="3517" actId="1076"/>
          <ac:picMkLst>
            <pc:docMk/>
            <pc:sldMk cId="3890456644" sldId="279"/>
            <ac:picMk id="3" creationId="{F9C451EC-2596-4845-AF32-8E2846AEEAB8}"/>
          </ac:picMkLst>
        </pc:picChg>
      </pc:sldChg>
      <pc:sldChg chg="addSp delSp modSp add mod">
        <pc:chgData name="龙豪" userId="ddb12aaa-3d94-484c-9d16-fa88a80f65b6" providerId="ADAL" clId="{ED1C76CB-E63A-4832-A8D3-462C704CB1B9}" dt="2020-10-28T12:56:40.418" v="3604" actId="1076"/>
        <pc:sldMkLst>
          <pc:docMk/>
          <pc:sldMk cId="1039708238" sldId="280"/>
        </pc:sldMkLst>
        <pc:spChg chg="add del mod">
          <ac:chgData name="龙豪" userId="ddb12aaa-3d94-484c-9d16-fa88a80f65b6" providerId="ADAL" clId="{ED1C76CB-E63A-4832-A8D3-462C704CB1B9}" dt="2020-10-28T12:55:20.500" v="3527"/>
          <ac:spMkLst>
            <pc:docMk/>
            <pc:sldMk cId="1039708238" sldId="280"/>
            <ac:spMk id="4" creationId="{47AC795D-5D7F-4497-918D-B16A128056A3}"/>
          </ac:spMkLst>
        </pc:spChg>
        <pc:spChg chg="add mod">
          <ac:chgData name="龙豪" userId="ddb12aaa-3d94-484c-9d16-fa88a80f65b6" providerId="ADAL" clId="{ED1C76CB-E63A-4832-A8D3-462C704CB1B9}" dt="2020-10-28T12:56:40.418" v="3604" actId="1076"/>
          <ac:spMkLst>
            <pc:docMk/>
            <pc:sldMk cId="1039708238" sldId="280"/>
            <ac:spMk id="5" creationId="{25D111E0-F7E9-42BD-AF22-23205954A16B}"/>
          </ac:spMkLst>
        </pc:spChg>
        <pc:picChg chg="add mod">
          <ac:chgData name="龙豪" userId="ddb12aaa-3d94-484c-9d16-fa88a80f65b6" providerId="ADAL" clId="{ED1C76CB-E63A-4832-A8D3-462C704CB1B9}" dt="2020-10-28T12:52:47.254" v="3524" actId="1076"/>
          <ac:picMkLst>
            <pc:docMk/>
            <pc:sldMk cId="1039708238" sldId="280"/>
            <ac:picMk id="3" creationId="{D8C52C3A-3A8E-4056-850E-12A65812EC7A}"/>
          </ac:picMkLst>
        </pc:picChg>
      </pc:sldChg>
      <pc:sldChg chg="modSp new mod">
        <pc:chgData name="龙豪" userId="ddb12aaa-3d94-484c-9d16-fa88a80f65b6" providerId="ADAL" clId="{ED1C76CB-E63A-4832-A8D3-462C704CB1B9}" dt="2020-10-28T12:57:30.557" v="3624" actId="255"/>
        <pc:sldMkLst>
          <pc:docMk/>
          <pc:sldMk cId="1703443010" sldId="281"/>
        </pc:sldMkLst>
        <pc:spChg chg="mod">
          <ac:chgData name="龙豪" userId="ddb12aaa-3d94-484c-9d16-fa88a80f65b6" providerId="ADAL" clId="{ED1C76CB-E63A-4832-A8D3-462C704CB1B9}" dt="2020-10-28T12:57:30.557" v="3624" actId="255"/>
          <ac:spMkLst>
            <pc:docMk/>
            <pc:sldMk cId="1703443010" sldId="281"/>
            <ac:spMk id="2" creationId="{4DFF8479-5862-4DB9-A20A-BCF5B34DF6CE}"/>
          </ac:spMkLst>
        </pc:spChg>
      </pc:sldChg>
      <pc:sldChg chg="modSp new mod">
        <pc:chgData name="龙豪" userId="ddb12aaa-3d94-484c-9d16-fa88a80f65b6" providerId="ADAL" clId="{ED1C76CB-E63A-4832-A8D3-462C704CB1B9}" dt="2020-10-28T12:58:18.122" v="3654" actId="122"/>
        <pc:sldMkLst>
          <pc:docMk/>
          <pc:sldMk cId="159376158" sldId="282"/>
        </pc:sldMkLst>
        <pc:spChg chg="mod">
          <ac:chgData name="龙豪" userId="ddb12aaa-3d94-484c-9d16-fa88a80f65b6" providerId="ADAL" clId="{ED1C76CB-E63A-4832-A8D3-462C704CB1B9}" dt="2020-10-28T12:58:18.122" v="3654" actId="122"/>
          <ac:spMkLst>
            <pc:docMk/>
            <pc:sldMk cId="159376158" sldId="282"/>
            <ac:spMk id="2" creationId="{236F7624-DB97-4E0D-AA88-71821BEB6C1B}"/>
          </ac:spMkLst>
        </pc:spChg>
      </pc:sldChg>
      <pc:sldChg chg="new del">
        <pc:chgData name="龙豪" userId="ddb12aaa-3d94-484c-9d16-fa88a80f65b6" providerId="ADAL" clId="{ED1C76CB-E63A-4832-A8D3-462C704CB1B9}" dt="2020-10-28T12:57:55.968" v="3626" actId="47"/>
        <pc:sldMkLst>
          <pc:docMk/>
          <pc:sldMk cId="1790750999" sldId="282"/>
        </pc:sldMkLst>
      </pc:sldChg>
      <pc:sldChg chg="addSp delSp modSp new mod">
        <pc:chgData name="龙豪" userId="ddb12aaa-3d94-484c-9d16-fa88a80f65b6" providerId="ADAL" clId="{ED1C76CB-E63A-4832-A8D3-462C704CB1B9}" dt="2020-10-28T15:15:06.640" v="4096" actId="255"/>
        <pc:sldMkLst>
          <pc:docMk/>
          <pc:sldMk cId="681460850" sldId="283"/>
        </pc:sldMkLst>
        <pc:spChg chg="add mod">
          <ac:chgData name="龙豪" userId="ddb12aaa-3d94-484c-9d16-fa88a80f65b6" providerId="ADAL" clId="{ED1C76CB-E63A-4832-A8D3-462C704CB1B9}" dt="2020-10-28T15:15:06.640" v="4096" actId="255"/>
          <ac:spMkLst>
            <pc:docMk/>
            <pc:sldMk cId="681460850" sldId="283"/>
            <ac:spMk id="2" creationId="{0EA3BDD5-7C1F-4970-87C7-1AD1E58AAA99}"/>
          </ac:spMkLst>
        </pc:spChg>
        <pc:spChg chg="del">
          <ac:chgData name="龙豪" userId="ddb12aaa-3d94-484c-9d16-fa88a80f65b6" providerId="ADAL" clId="{ED1C76CB-E63A-4832-A8D3-462C704CB1B9}" dt="2020-10-28T13:17:37.209" v="3686" actId="478"/>
          <ac:spMkLst>
            <pc:docMk/>
            <pc:sldMk cId="681460850" sldId="283"/>
            <ac:spMk id="2" creationId="{5691C6AD-56C7-4D40-A93F-60C1A15AAADD}"/>
          </ac:spMkLst>
        </pc:spChg>
        <pc:spChg chg="del">
          <ac:chgData name="龙豪" userId="ddb12aaa-3d94-484c-9d16-fa88a80f65b6" providerId="ADAL" clId="{ED1C76CB-E63A-4832-A8D3-462C704CB1B9}" dt="2020-10-28T13:17:03.239" v="3676" actId="931"/>
          <ac:spMkLst>
            <pc:docMk/>
            <pc:sldMk cId="681460850" sldId="283"/>
            <ac:spMk id="3" creationId="{FFDE0B4C-88F1-4B95-BCCB-0E616337FBD0}"/>
          </ac:spMkLst>
        </pc:spChg>
        <pc:picChg chg="add mod">
          <ac:chgData name="龙豪" userId="ddb12aaa-3d94-484c-9d16-fa88a80f65b6" providerId="ADAL" clId="{ED1C76CB-E63A-4832-A8D3-462C704CB1B9}" dt="2020-10-28T15:04:36.593" v="3885" actId="1076"/>
          <ac:picMkLst>
            <pc:docMk/>
            <pc:sldMk cId="681460850" sldId="283"/>
            <ac:picMk id="5" creationId="{15062606-72D2-429A-A38B-FE3CAB44A186}"/>
          </ac:picMkLst>
        </pc:picChg>
      </pc:sldChg>
      <pc:sldChg chg="addSp delSp modSp add mod">
        <pc:chgData name="龙豪" userId="ddb12aaa-3d94-484c-9d16-fa88a80f65b6" providerId="ADAL" clId="{ED1C76CB-E63A-4832-A8D3-462C704CB1B9}" dt="2020-10-28T13:19:15.434" v="3709" actId="1076"/>
        <pc:sldMkLst>
          <pc:docMk/>
          <pc:sldMk cId="2582530799" sldId="284"/>
        </pc:sldMkLst>
        <pc:spChg chg="add del mod">
          <ac:chgData name="龙豪" userId="ddb12aaa-3d94-484c-9d16-fa88a80f65b6" providerId="ADAL" clId="{ED1C76CB-E63A-4832-A8D3-462C704CB1B9}" dt="2020-10-28T13:19:01.467" v="3702" actId="931"/>
          <ac:spMkLst>
            <pc:docMk/>
            <pc:sldMk cId="2582530799" sldId="284"/>
            <ac:spMk id="3" creationId="{DA7995AB-AC90-4569-8E22-DC78F0D93D52}"/>
          </ac:spMkLst>
        </pc:spChg>
        <pc:picChg chg="del">
          <ac:chgData name="龙豪" userId="ddb12aaa-3d94-484c-9d16-fa88a80f65b6" providerId="ADAL" clId="{ED1C76CB-E63A-4832-A8D3-462C704CB1B9}" dt="2020-10-28T13:18:19.214" v="3700" actId="478"/>
          <ac:picMkLst>
            <pc:docMk/>
            <pc:sldMk cId="2582530799" sldId="284"/>
            <ac:picMk id="5" creationId="{15062606-72D2-429A-A38B-FE3CAB44A186}"/>
          </ac:picMkLst>
        </pc:picChg>
        <pc:picChg chg="add mod">
          <ac:chgData name="龙豪" userId="ddb12aaa-3d94-484c-9d16-fa88a80f65b6" providerId="ADAL" clId="{ED1C76CB-E63A-4832-A8D3-462C704CB1B9}" dt="2020-10-28T13:19:15.434" v="3709" actId="1076"/>
          <ac:picMkLst>
            <pc:docMk/>
            <pc:sldMk cId="2582530799" sldId="284"/>
            <ac:picMk id="6" creationId="{4D1793DF-1490-4284-A0FB-67E696EB04B7}"/>
          </ac:picMkLst>
        </pc:picChg>
      </pc:sldChg>
      <pc:sldChg chg="addSp delSp modSp add mod">
        <pc:chgData name="龙豪" userId="ddb12aaa-3d94-484c-9d16-fa88a80f65b6" providerId="ADAL" clId="{ED1C76CB-E63A-4832-A8D3-462C704CB1B9}" dt="2020-10-28T13:21:53.597" v="3717" actId="1076"/>
        <pc:sldMkLst>
          <pc:docMk/>
          <pc:sldMk cId="688944780" sldId="285"/>
        </pc:sldMkLst>
        <pc:spChg chg="add del mod">
          <ac:chgData name="龙豪" userId="ddb12aaa-3d94-484c-9d16-fa88a80f65b6" providerId="ADAL" clId="{ED1C76CB-E63A-4832-A8D3-462C704CB1B9}" dt="2020-10-28T13:21:39.837" v="3710" actId="931"/>
          <ac:spMkLst>
            <pc:docMk/>
            <pc:sldMk cId="688944780" sldId="285"/>
            <ac:spMk id="3" creationId="{E6AE5E18-A367-4459-B9E1-88B7F9C8B09C}"/>
          </ac:spMkLst>
        </pc:spChg>
        <pc:picChg chg="del">
          <ac:chgData name="龙豪" userId="ddb12aaa-3d94-484c-9d16-fa88a80f65b6" providerId="ADAL" clId="{ED1C76CB-E63A-4832-A8D3-462C704CB1B9}" dt="2020-10-28T13:18:20.660" v="3701" actId="478"/>
          <ac:picMkLst>
            <pc:docMk/>
            <pc:sldMk cId="688944780" sldId="285"/>
            <ac:picMk id="5" creationId="{15062606-72D2-429A-A38B-FE3CAB44A186}"/>
          </ac:picMkLst>
        </pc:picChg>
        <pc:picChg chg="add mod">
          <ac:chgData name="龙豪" userId="ddb12aaa-3d94-484c-9d16-fa88a80f65b6" providerId="ADAL" clId="{ED1C76CB-E63A-4832-A8D3-462C704CB1B9}" dt="2020-10-28T13:21:53.597" v="3717" actId="1076"/>
          <ac:picMkLst>
            <pc:docMk/>
            <pc:sldMk cId="688944780" sldId="285"/>
            <ac:picMk id="6" creationId="{30662A1A-FF40-482A-9A39-CF8B4E8E2C5E}"/>
          </ac:picMkLst>
        </pc:picChg>
      </pc:sldChg>
      <pc:sldChg chg="addSp delSp modSp add mod">
        <pc:chgData name="龙豪" userId="ddb12aaa-3d94-484c-9d16-fa88a80f65b6" providerId="ADAL" clId="{ED1C76CB-E63A-4832-A8D3-462C704CB1B9}" dt="2020-10-29T08:44:35.412" v="4806" actId="1076"/>
        <pc:sldMkLst>
          <pc:docMk/>
          <pc:sldMk cId="3271709920" sldId="286"/>
        </pc:sldMkLst>
        <pc:spChg chg="mod">
          <ac:chgData name="龙豪" userId="ddb12aaa-3d94-484c-9d16-fa88a80f65b6" providerId="ADAL" clId="{ED1C76CB-E63A-4832-A8D3-462C704CB1B9}" dt="2020-10-29T08:44:35.412" v="4806" actId="1076"/>
          <ac:spMkLst>
            <pc:docMk/>
            <pc:sldMk cId="3271709920" sldId="286"/>
            <ac:spMk id="3" creationId="{8F4A9C3B-0284-47B1-9D48-BC7EB96A4790}"/>
          </ac:spMkLst>
        </pc:spChg>
        <pc:spChg chg="add del mod">
          <ac:chgData name="龙豪" userId="ddb12aaa-3d94-484c-9d16-fa88a80f65b6" providerId="ADAL" clId="{ED1C76CB-E63A-4832-A8D3-462C704CB1B9}" dt="2020-10-29T08:32:09.935" v="4546" actId="478"/>
          <ac:spMkLst>
            <pc:docMk/>
            <pc:sldMk cId="3271709920" sldId="286"/>
            <ac:spMk id="5" creationId="{591EA860-B0F6-497D-A55A-8F55B76650A5}"/>
          </ac:spMkLst>
        </pc:spChg>
        <pc:picChg chg="del">
          <ac:chgData name="龙豪" userId="ddb12aaa-3d94-484c-9d16-fa88a80f65b6" providerId="ADAL" clId="{ED1C76CB-E63A-4832-A8D3-462C704CB1B9}" dt="2020-10-29T08:31:30.108" v="4540" actId="478"/>
          <ac:picMkLst>
            <pc:docMk/>
            <pc:sldMk cId="3271709920" sldId="286"/>
            <ac:picMk id="20" creationId="{69EC2AD5-4F5F-48F7-9077-56446C096DD3}"/>
          </ac:picMkLst>
        </pc:picChg>
        <pc:picChg chg="mod">
          <ac:chgData name="龙豪" userId="ddb12aaa-3d94-484c-9d16-fa88a80f65b6" providerId="ADAL" clId="{ED1C76CB-E63A-4832-A8D3-462C704CB1B9}" dt="2020-10-29T08:40:19.850" v="4582" actId="1076"/>
          <ac:picMkLst>
            <pc:docMk/>
            <pc:sldMk cId="3271709920" sldId="286"/>
            <ac:picMk id="22" creationId="{6979A1B1-00C4-42EC-A65B-3FBC019CEA8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85B82-12EA-47F8-B33B-0E2BDBCF2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199" y="1782698"/>
            <a:ext cx="8332672" cy="1646302"/>
          </a:xfrm>
        </p:spPr>
        <p:txBody>
          <a:bodyPr/>
          <a:lstStyle/>
          <a:p>
            <a:r>
              <a:rPr lang="en-US" altLang="zh-CN" dirty="0"/>
              <a:t>Processor Arch: Sequential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CA0606-40AF-4154-B63A-3BBF61A25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8162" y="3693024"/>
            <a:ext cx="8049804" cy="1475324"/>
          </a:xfrm>
        </p:spPr>
        <p:txBody>
          <a:bodyPr>
            <a:noAutofit/>
          </a:bodyPr>
          <a:lstStyle/>
          <a:p>
            <a:r>
              <a:rPr lang="en-US" altLang="zh-CN" sz="2000" dirty="0" err="1"/>
              <a:t>Ics</a:t>
            </a:r>
            <a:r>
              <a:rPr lang="zh-CN" altLang="en-US" sz="2000" dirty="0"/>
              <a:t>小班回课</a:t>
            </a:r>
            <a:endParaRPr lang="en-US" altLang="zh-CN" sz="2000" dirty="0"/>
          </a:p>
          <a:p>
            <a:r>
              <a:rPr lang="zh-CN" altLang="en-US" sz="2000" dirty="0"/>
              <a:t>曹龙豪</a:t>
            </a:r>
            <a:endParaRPr lang="en-US" altLang="zh-CN" sz="2000" dirty="0"/>
          </a:p>
          <a:p>
            <a:r>
              <a:rPr lang="en-US" altLang="zh-CN" sz="2000" dirty="0"/>
              <a:t>2020.10.29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51813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3E246-CB91-4FE0-A330-941A99DDB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更新</a:t>
            </a:r>
            <a:r>
              <a:rPr lang="en-US" altLang="zh-CN" dirty="0"/>
              <a:t>PC</a:t>
            </a:r>
            <a:r>
              <a:rPr lang="zh-CN" altLang="en-US" dirty="0"/>
              <a:t>（</a:t>
            </a:r>
            <a:r>
              <a:rPr lang="en-US" altLang="zh-CN" dirty="0"/>
              <a:t>PC update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06F1DA-6ABB-42E4-9B9F-11A62E7C5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可能用之前计算的</a:t>
            </a:r>
            <a:r>
              <a:rPr lang="en-US" altLang="zh-CN" sz="2800" dirty="0" err="1"/>
              <a:t>valP</a:t>
            </a:r>
            <a:r>
              <a:rPr lang="zh-CN" altLang="en-US" sz="2800" dirty="0"/>
              <a:t>更新</a:t>
            </a:r>
            <a:r>
              <a:rPr lang="en-US" altLang="zh-CN" sz="2800" dirty="0"/>
              <a:t>PC</a:t>
            </a:r>
          </a:p>
          <a:p>
            <a:endParaRPr lang="en-US" altLang="zh-CN" sz="2800" dirty="0"/>
          </a:p>
          <a:p>
            <a:r>
              <a:rPr lang="zh-CN" altLang="en-US" sz="2800" dirty="0"/>
              <a:t>可能根据条件计算值</a:t>
            </a:r>
            <a:r>
              <a:rPr lang="en-US" altLang="zh-CN" sz="2800" dirty="0" err="1"/>
              <a:t>cnd</a:t>
            </a:r>
            <a:r>
              <a:rPr lang="zh-CN" altLang="en-US" sz="2800" dirty="0"/>
              <a:t>更新</a:t>
            </a:r>
            <a:r>
              <a:rPr lang="en-US" altLang="zh-CN" sz="2800" dirty="0"/>
              <a:t>PC</a:t>
            </a:r>
          </a:p>
          <a:p>
            <a:endParaRPr lang="en-US" altLang="zh-CN" sz="2800" dirty="0"/>
          </a:p>
          <a:p>
            <a:r>
              <a:rPr lang="zh-CN" altLang="en-US" sz="2800" dirty="0"/>
              <a:t>可能根据</a:t>
            </a:r>
            <a:r>
              <a:rPr lang="en-US" altLang="zh-CN" sz="2800" dirty="0" err="1"/>
              <a:t>valC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valM</a:t>
            </a:r>
            <a:r>
              <a:rPr lang="zh-CN" altLang="en-US" sz="2800" dirty="0"/>
              <a:t>更新</a:t>
            </a:r>
            <a:r>
              <a:rPr lang="en-US" altLang="zh-CN" sz="2800" dirty="0"/>
              <a:t>PC ( call , ret 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67858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922EE-28D0-4EBC-B503-7D4628E3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几个例子顺序实现的例子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D5000FA-3E35-4A52-BBC1-5CB07C04D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635" y="1386750"/>
            <a:ext cx="7436858" cy="5150041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56C2801-5E4B-401A-9F3D-D18C053F5659}"/>
              </a:ext>
            </a:extLst>
          </p:cNvPr>
          <p:cNvSpPr txBox="1"/>
          <p:nvPr/>
        </p:nvSpPr>
        <p:spPr>
          <a:xfrm>
            <a:off x="7355957" y="3013501"/>
            <a:ext cx="2436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</a:rPr>
              <a:t>Execute</a:t>
            </a:r>
            <a:r>
              <a:rPr lang="zh-CN" altLang="en-US" sz="2400" dirty="0">
                <a:solidFill>
                  <a:schemeClr val="accent1"/>
                </a:solidFill>
              </a:rPr>
              <a:t>中</a:t>
            </a:r>
            <a:r>
              <a:rPr lang="en-US" altLang="zh-CN" sz="2400" dirty="0" err="1">
                <a:solidFill>
                  <a:schemeClr val="accent1"/>
                </a:solidFill>
              </a:rPr>
              <a:t>valB</a:t>
            </a:r>
            <a:r>
              <a:rPr lang="en-US" altLang="zh-CN" sz="2400" dirty="0">
                <a:solidFill>
                  <a:schemeClr val="accent1"/>
                </a:solidFill>
              </a:rPr>
              <a:t> </a:t>
            </a:r>
            <a:r>
              <a:rPr lang="zh-CN" altLang="en-US" sz="2400" dirty="0">
                <a:solidFill>
                  <a:schemeClr val="accent1"/>
                </a:solidFill>
              </a:rPr>
              <a:t>与 </a:t>
            </a:r>
            <a:r>
              <a:rPr lang="en-US" altLang="zh-CN" sz="2400" dirty="0" err="1">
                <a:solidFill>
                  <a:schemeClr val="accent1"/>
                </a:solidFill>
              </a:rPr>
              <a:t>valA</a:t>
            </a:r>
            <a:r>
              <a:rPr lang="zh-CN" altLang="en-US" sz="2400" dirty="0">
                <a:solidFill>
                  <a:schemeClr val="accent1"/>
                </a:solidFill>
              </a:rPr>
              <a:t>的顺序与汇编一致</a:t>
            </a:r>
          </a:p>
        </p:txBody>
      </p:sp>
    </p:spTree>
    <p:extLst>
      <p:ext uri="{BB962C8B-B14F-4D97-AF65-F5344CB8AC3E}">
        <p14:creationId xmlns:p14="http://schemas.microsoft.com/office/powerpoint/2010/main" val="48832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922EE-28D0-4EBC-B503-7D4628E3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几个例子顺序实现的例子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C1D04FA-DAF1-4AF4-86CE-9C566C1A7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140" y="1526770"/>
            <a:ext cx="6877427" cy="4862428"/>
          </a:xfrm>
        </p:spPr>
      </p:pic>
    </p:spTree>
    <p:extLst>
      <p:ext uri="{BB962C8B-B14F-4D97-AF65-F5344CB8AC3E}">
        <p14:creationId xmlns:p14="http://schemas.microsoft.com/office/powerpoint/2010/main" val="2730669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922EE-28D0-4EBC-B503-7D4628E3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几个例子顺序实现的例子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392DD94-55E8-4FCB-9F34-3F36F026A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r="15372" b="1541"/>
          <a:stretch/>
        </p:blipFill>
        <p:spPr>
          <a:xfrm>
            <a:off x="473146" y="1274870"/>
            <a:ext cx="6531335" cy="5583130"/>
          </a:xfrm>
        </p:spPr>
      </p:pic>
    </p:spTree>
    <p:extLst>
      <p:ext uri="{BB962C8B-B14F-4D97-AF65-F5344CB8AC3E}">
        <p14:creationId xmlns:p14="http://schemas.microsoft.com/office/powerpoint/2010/main" val="1075161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922EE-28D0-4EBC-B503-7D4628E3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几个例子顺序实现的例子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077A19B-36A0-4718-B8DE-49F50ED18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146" y="1408382"/>
            <a:ext cx="7356957" cy="5333482"/>
          </a:xfrm>
        </p:spPr>
      </p:pic>
    </p:spTree>
    <p:extLst>
      <p:ext uri="{BB962C8B-B14F-4D97-AF65-F5344CB8AC3E}">
        <p14:creationId xmlns:p14="http://schemas.microsoft.com/office/powerpoint/2010/main" val="862249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EEC45E97-C72F-4108-B0A2-C7DE4831F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00"/>
          <a:stretch/>
        </p:blipFill>
        <p:spPr>
          <a:xfrm>
            <a:off x="541538" y="1270000"/>
            <a:ext cx="6836394" cy="5365084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8C922EE-28D0-4EBC-B503-7D4628E3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几个例子顺序实现的例子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7B9B05-A71B-4716-8E10-FA67084195CC}"/>
              </a:ext>
            </a:extLst>
          </p:cNvPr>
          <p:cNvSpPr txBox="1"/>
          <p:nvPr/>
        </p:nvSpPr>
        <p:spPr>
          <a:xfrm>
            <a:off x="7135502" y="2590630"/>
            <a:ext cx="2976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Cond</a:t>
            </a:r>
            <a:r>
              <a:rPr lang="zh-CN" altLang="en-US" sz="2400" dirty="0">
                <a:solidFill>
                  <a:schemeClr val="accent1"/>
                </a:solidFill>
              </a:rPr>
              <a:t>判断的位置？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r>
              <a:rPr lang="en-US" altLang="zh-CN" sz="2400" dirty="0">
                <a:solidFill>
                  <a:schemeClr val="accent1"/>
                </a:solidFill>
              </a:rPr>
              <a:t>Execute? Cond()</a:t>
            </a:r>
          </a:p>
          <a:p>
            <a:r>
              <a:rPr lang="en-US" altLang="zh-CN" sz="2400" dirty="0">
                <a:solidFill>
                  <a:schemeClr val="accent1"/>
                </a:solidFill>
              </a:rPr>
              <a:t>Write back? </a:t>
            </a:r>
            <a:r>
              <a:rPr lang="zh-CN" altLang="en-US" sz="2400" dirty="0">
                <a:solidFill>
                  <a:schemeClr val="accent1"/>
                </a:solidFill>
              </a:rPr>
              <a:t>写入</a:t>
            </a:r>
            <a:r>
              <a:rPr lang="en-US" altLang="zh-CN" sz="2400" dirty="0" err="1">
                <a:solidFill>
                  <a:schemeClr val="accent1"/>
                </a:solidFill>
              </a:rPr>
              <a:t>rB</a:t>
            </a:r>
            <a:endParaRPr lang="en-US" altLang="zh-CN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749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8B478-3081-43DC-82A2-81EBD38B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硬件结构与实现</a:t>
            </a:r>
          </a:p>
        </p:txBody>
      </p:sp>
      <p:pic>
        <p:nvPicPr>
          <p:cNvPr id="20" name="内容占位符 19">
            <a:extLst>
              <a:ext uri="{FF2B5EF4-FFF2-40B4-BE49-F238E27FC236}">
                <a16:creationId xmlns:a16="http://schemas.microsoft.com/office/drawing/2014/main" id="{69EC2AD5-4F5F-48F7-9077-56446C096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r="629"/>
          <a:stretch/>
        </p:blipFill>
        <p:spPr>
          <a:xfrm>
            <a:off x="4554860" y="253200"/>
            <a:ext cx="4331687" cy="6507216"/>
          </a:xfr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979A1B1-00C4-42EC-A65B-3FBC019CE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07" y="2054687"/>
            <a:ext cx="3856753" cy="322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87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8B478-3081-43DC-82A2-81EBD38B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硬件结构与实现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6979A1B1-00C4-42EC-A65B-3FBC019CE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399" y="1376540"/>
            <a:ext cx="4908248" cy="410492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F4A9C3B-0284-47B1-9D48-BC7EB96A4790}"/>
              </a:ext>
            </a:extLst>
          </p:cNvPr>
          <p:cNvSpPr txBox="1"/>
          <p:nvPr/>
        </p:nvSpPr>
        <p:spPr>
          <a:xfrm>
            <a:off x="286716" y="2306429"/>
            <a:ext cx="451610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zh-CN" sz="2000" dirty="0" err="1">
                <a:solidFill>
                  <a:schemeClr val="accent1"/>
                </a:solidFill>
              </a:rPr>
              <a:t>Dst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zh-CN" altLang="en-US" sz="2000" dirty="0">
                <a:solidFill>
                  <a:schemeClr val="accent1"/>
                </a:solidFill>
              </a:rPr>
              <a:t>仅仅指明</a:t>
            </a:r>
            <a:r>
              <a:rPr lang="en-US" altLang="zh-CN" sz="2000" dirty="0">
                <a:solidFill>
                  <a:schemeClr val="accent1"/>
                </a:solidFill>
              </a:rPr>
              <a:t>register</a:t>
            </a:r>
            <a:r>
              <a:rPr lang="zh-CN" altLang="en-US" sz="2000" dirty="0">
                <a:solidFill>
                  <a:schemeClr val="accent1"/>
                </a:solidFill>
              </a:rPr>
              <a:t>的编号，不记录要储存的</a:t>
            </a:r>
            <a:r>
              <a:rPr lang="en-US" altLang="zh-CN" sz="2000" dirty="0">
                <a:solidFill>
                  <a:schemeClr val="accent1"/>
                </a:solidFill>
              </a:rPr>
              <a:t>value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zh-CN" sz="2000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zh-CN" sz="2000" dirty="0" err="1">
                <a:solidFill>
                  <a:schemeClr val="accent1"/>
                </a:solidFill>
              </a:rPr>
              <a:t>Addq</a:t>
            </a:r>
            <a:r>
              <a:rPr lang="en-US" altLang="zh-CN" sz="2000" dirty="0">
                <a:solidFill>
                  <a:schemeClr val="accent1"/>
                </a:solidFill>
              </a:rPr>
              <a:t> %</a:t>
            </a:r>
            <a:r>
              <a:rPr lang="en-US" altLang="zh-CN" sz="2000" dirty="0" err="1">
                <a:solidFill>
                  <a:schemeClr val="accent1"/>
                </a:solidFill>
              </a:rPr>
              <a:t>rax</a:t>
            </a:r>
            <a:r>
              <a:rPr lang="en-US" altLang="zh-CN" sz="2000" dirty="0">
                <a:solidFill>
                  <a:schemeClr val="accent1"/>
                </a:solidFill>
              </a:rPr>
              <a:t>, %</a:t>
            </a:r>
            <a:r>
              <a:rPr lang="en-US" altLang="zh-CN" sz="2000" dirty="0" err="1">
                <a:solidFill>
                  <a:schemeClr val="accent1"/>
                </a:solidFill>
              </a:rPr>
              <a:t>rbx</a:t>
            </a:r>
            <a:r>
              <a:rPr lang="en-US" altLang="zh-CN" sz="2000" dirty="0">
                <a:solidFill>
                  <a:schemeClr val="accent1"/>
                </a:solidFill>
              </a:rPr>
              <a:t>	%</a:t>
            </a:r>
            <a:r>
              <a:rPr lang="en-US" altLang="zh-CN" sz="2000" dirty="0" err="1">
                <a:solidFill>
                  <a:schemeClr val="accent1"/>
                </a:solidFill>
              </a:rPr>
              <a:t>rax</a:t>
            </a:r>
            <a:r>
              <a:rPr lang="en-US" altLang="zh-CN" sz="2000" dirty="0">
                <a:solidFill>
                  <a:schemeClr val="accent1"/>
                </a:solidFill>
              </a:rPr>
              <a:t>=3	%</a:t>
            </a:r>
            <a:r>
              <a:rPr lang="en-US" altLang="zh-CN" sz="2000" dirty="0" err="1">
                <a:solidFill>
                  <a:schemeClr val="accent1"/>
                </a:solidFill>
              </a:rPr>
              <a:t>rbx</a:t>
            </a:r>
            <a:r>
              <a:rPr lang="en-US" altLang="zh-CN" sz="2000" dirty="0">
                <a:solidFill>
                  <a:schemeClr val="accent1"/>
                </a:solidFill>
              </a:rPr>
              <a:t>=5</a:t>
            </a:r>
          </a:p>
          <a:p>
            <a:r>
              <a:rPr lang="zh-CN" altLang="en-US" sz="2000" dirty="0">
                <a:solidFill>
                  <a:schemeClr val="accent1"/>
                </a:solidFill>
              </a:rPr>
              <a:t>此时</a:t>
            </a:r>
            <a:r>
              <a:rPr lang="en-US" altLang="zh-CN" sz="2000" dirty="0" err="1">
                <a:solidFill>
                  <a:schemeClr val="accent1"/>
                </a:solidFill>
              </a:rPr>
              <a:t>dstE</a:t>
            </a:r>
            <a:r>
              <a:rPr lang="zh-CN" altLang="en-US" sz="2000" dirty="0">
                <a:solidFill>
                  <a:schemeClr val="accent1"/>
                </a:solidFill>
              </a:rPr>
              <a:t>会被设置为</a:t>
            </a:r>
            <a:r>
              <a:rPr lang="en-US" altLang="zh-CN" sz="2000" dirty="0">
                <a:solidFill>
                  <a:schemeClr val="accent1"/>
                </a:solidFill>
              </a:rPr>
              <a:t>3(</a:t>
            </a:r>
            <a:r>
              <a:rPr lang="zh-CN" altLang="en-US" sz="2000" dirty="0">
                <a:solidFill>
                  <a:schemeClr val="accent1"/>
                </a:solidFill>
              </a:rPr>
              <a:t>即为</a:t>
            </a:r>
            <a:r>
              <a:rPr lang="en-US" altLang="zh-CN" sz="2000" dirty="0">
                <a:solidFill>
                  <a:schemeClr val="accent1"/>
                </a:solidFill>
              </a:rPr>
              <a:t>%</a:t>
            </a:r>
            <a:r>
              <a:rPr lang="en-US" altLang="zh-CN" sz="2000" dirty="0" err="1">
                <a:solidFill>
                  <a:schemeClr val="accent1"/>
                </a:solidFill>
              </a:rPr>
              <a:t>rbx</a:t>
            </a:r>
            <a:r>
              <a:rPr lang="zh-CN" altLang="en-US" sz="2000" dirty="0">
                <a:solidFill>
                  <a:schemeClr val="accent1"/>
                </a:solidFill>
              </a:rPr>
              <a:t>的编号</a:t>
            </a:r>
            <a:r>
              <a:rPr lang="en-US" altLang="zh-CN" sz="2000" dirty="0">
                <a:solidFill>
                  <a:schemeClr val="accent1"/>
                </a:solidFill>
              </a:rPr>
              <a:t>)</a:t>
            </a:r>
          </a:p>
          <a:p>
            <a:endParaRPr lang="en-US" altLang="zh-CN" sz="2000" dirty="0">
              <a:solidFill>
                <a:schemeClr val="accent1"/>
              </a:solidFill>
            </a:endParaRPr>
          </a:p>
          <a:p>
            <a:endParaRPr lang="en-US" altLang="zh-CN" sz="2000" dirty="0">
              <a:solidFill>
                <a:schemeClr val="accent1"/>
              </a:solidFill>
            </a:endParaRPr>
          </a:p>
          <a:p>
            <a:r>
              <a:rPr lang="en-US" altLang="zh-CN" sz="2000" dirty="0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000" dirty="0" err="1">
                <a:solidFill>
                  <a:schemeClr val="accent1"/>
                </a:solidFill>
                <a:sym typeface="Wingdings" panose="05000000000000000000" pitchFamily="2" charset="2"/>
              </a:rPr>
              <a:t>dstE</a:t>
            </a:r>
            <a:r>
              <a:rPr lang="en-US" altLang="zh-CN" sz="2000" dirty="0">
                <a:solidFill>
                  <a:schemeClr val="accent1"/>
                </a:solidFill>
                <a:sym typeface="Wingdings" panose="05000000000000000000" pitchFamily="2" charset="2"/>
              </a:rPr>
              <a:t>(Execute)		</a:t>
            </a:r>
            <a:r>
              <a:rPr lang="en-US" altLang="zh-CN" sz="2000" dirty="0" err="1">
                <a:solidFill>
                  <a:schemeClr val="accent1"/>
                </a:solidFill>
                <a:sym typeface="Wingdings" panose="05000000000000000000" pitchFamily="2" charset="2"/>
              </a:rPr>
              <a:t>dstM</a:t>
            </a:r>
            <a:r>
              <a:rPr lang="en-US" altLang="zh-CN" sz="2000" dirty="0">
                <a:solidFill>
                  <a:schemeClr val="accent1"/>
                </a:solidFill>
                <a:sym typeface="Wingdings" panose="05000000000000000000" pitchFamily="2" charset="2"/>
              </a:rPr>
              <a:t>(Memory)</a:t>
            </a:r>
          </a:p>
          <a:p>
            <a:r>
              <a:rPr lang="en-US" altLang="zh-CN" sz="2000" dirty="0">
                <a:solidFill>
                  <a:schemeClr val="accent1"/>
                </a:solidFill>
                <a:sym typeface="Wingdings" panose="05000000000000000000" pitchFamily="2" charset="2"/>
              </a:rPr>
              <a:t>   </a:t>
            </a:r>
            <a:r>
              <a:rPr lang="zh-CN" alt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算数运算结果</a:t>
            </a:r>
            <a:r>
              <a:rPr lang="en-US" altLang="zh-CN" sz="2000" dirty="0">
                <a:solidFill>
                  <a:schemeClr val="accent1"/>
                </a:solidFill>
                <a:sym typeface="Wingdings" panose="05000000000000000000" pitchFamily="2" charset="2"/>
              </a:rPr>
              <a:t>		</a:t>
            </a:r>
            <a:r>
              <a:rPr lang="zh-CN" alt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内存读取结果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zh-CN" alt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709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4D97DF8A-0540-4726-A618-7C4CFEB9C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743" y="1270000"/>
            <a:ext cx="7005378" cy="5198124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A68B478-3081-43DC-82A2-81EBD38B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硬件结构与实现</a:t>
            </a:r>
          </a:p>
        </p:txBody>
      </p:sp>
    </p:spTree>
    <p:extLst>
      <p:ext uri="{BB962C8B-B14F-4D97-AF65-F5344CB8AC3E}">
        <p14:creationId xmlns:p14="http://schemas.microsoft.com/office/powerpoint/2010/main" val="1163480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4D97DF8A-0540-4726-A618-7C4CFEB9C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743" y="1270000"/>
            <a:ext cx="7005378" cy="5198124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A68B478-3081-43DC-82A2-81EBD38B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硬件结构与实现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E8D5D81-7834-4DEE-AFC7-7A263025F9CB}"/>
              </a:ext>
            </a:extLst>
          </p:cNvPr>
          <p:cNvCxnSpPr>
            <a:cxnSpLocks/>
          </p:cNvCxnSpPr>
          <p:nvPr/>
        </p:nvCxnSpPr>
        <p:spPr>
          <a:xfrm>
            <a:off x="6066408" y="1997476"/>
            <a:ext cx="0" cy="4971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2C591B4-068D-4796-AE2F-A0AC79A0E3D3}"/>
              </a:ext>
            </a:extLst>
          </p:cNvPr>
          <p:cNvSpPr txBox="1"/>
          <p:nvPr/>
        </p:nvSpPr>
        <p:spPr>
          <a:xfrm>
            <a:off x="7208667" y="1997476"/>
            <a:ext cx="25922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Bool </a:t>
            </a:r>
            <a:r>
              <a:rPr lang="en-US" altLang="zh-CN" sz="2000" dirty="0" err="1"/>
              <a:t>need_regids</a:t>
            </a:r>
            <a:r>
              <a:rPr lang="en-US" altLang="zh-CN" sz="2000" dirty="0"/>
              <a:t> = ?</a:t>
            </a:r>
          </a:p>
          <a:p>
            <a:r>
              <a:rPr lang="zh-CN" altLang="en-US" sz="2000" dirty="0"/>
              <a:t>带</a:t>
            </a:r>
            <a:r>
              <a:rPr lang="en-US" altLang="zh-CN" sz="2000" dirty="0"/>
              <a:t>R</a:t>
            </a:r>
            <a:r>
              <a:rPr lang="zh-CN" altLang="en-US" sz="2000" dirty="0"/>
              <a:t>的</a:t>
            </a:r>
            <a:r>
              <a:rPr lang="en-US" altLang="zh-CN" sz="2000" dirty="0"/>
              <a:t>, push, pop ,op</a:t>
            </a:r>
          </a:p>
          <a:p>
            <a:endParaRPr lang="en-US" altLang="zh-CN" sz="2000" dirty="0"/>
          </a:p>
          <a:p>
            <a:r>
              <a:rPr lang="en-US" altLang="zh-CN" sz="2000" dirty="0"/>
              <a:t>Bool </a:t>
            </a:r>
            <a:r>
              <a:rPr lang="en-US" altLang="zh-CN" sz="2000" dirty="0" err="1"/>
              <a:t>need_valC</a:t>
            </a:r>
            <a:r>
              <a:rPr lang="en-US" altLang="zh-CN" sz="2000" dirty="0"/>
              <a:t> = ?</a:t>
            </a:r>
          </a:p>
          <a:p>
            <a:r>
              <a:rPr lang="zh-CN" altLang="en-US" sz="2000" dirty="0"/>
              <a:t>需要读入立即数、内存地址的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Bool </a:t>
            </a:r>
            <a:r>
              <a:rPr lang="en-US" altLang="zh-CN" sz="2000" dirty="0" err="1"/>
              <a:t>instr_valid</a:t>
            </a:r>
            <a:r>
              <a:rPr lang="en-US" altLang="zh-CN" sz="2000" dirty="0"/>
              <a:t> = ?</a:t>
            </a:r>
          </a:p>
          <a:p>
            <a:r>
              <a:rPr lang="en-US" altLang="zh-CN" sz="2000" dirty="0"/>
              <a:t>12</a:t>
            </a:r>
            <a:r>
              <a:rPr lang="zh-CN" altLang="en-US" sz="2000" dirty="0"/>
              <a:t>种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052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AE7CB-1F09-4E19-8C94-D07AC0C9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这一节与上一章的联系与区别？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6DC77A-80F4-4BAE-AD11-E2E1ED012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730" y="1843980"/>
            <a:ext cx="4412638" cy="576262"/>
          </a:xfrm>
        </p:spPr>
        <p:txBody>
          <a:bodyPr/>
          <a:lstStyle/>
          <a:p>
            <a:r>
              <a:rPr lang="en-US" altLang="zh-CN" sz="2800" dirty="0"/>
              <a:t>Machine Level Programing</a:t>
            </a:r>
            <a:endParaRPr lang="zh-CN" altLang="en-US" sz="28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9337F2-47FA-413D-A16D-6A577989E6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C code </a:t>
            </a:r>
            <a:r>
              <a:rPr lang="en-US" altLang="zh-CN" sz="2000" dirty="0">
                <a:sym typeface="Wingdings" panose="05000000000000000000" pitchFamily="2" charset="2"/>
              </a:rPr>
              <a:t> Assembly code</a:t>
            </a:r>
          </a:p>
          <a:p>
            <a:r>
              <a:rPr lang="zh-CN" altLang="en-US" sz="2000" dirty="0">
                <a:sym typeface="Wingdings" panose="05000000000000000000" pitchFamily="2" charset="2"/>
              </a:rPr>
              <a:t>程序寄存器</a:t>
            </a:r>
            <a:endParaRPr lang="en-US" altLang="zh-CN" sz="2000" dirty="0">
              <a:sym typeface="Wingdings" panose="05000000000000000000" pitchFamily="2" charset="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77AA41-13E1-4514-87A9-FBE85CF21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4" y="1843980"/>
            <a:ext cx="4185618" cy="576262"/>
          </a:xfrm>
        </p:spPr>
        <p:txBody>
          <a:bodyPr/>
          <a:lstStyle/>
          <a:p>
            <a:r>
              <a:rPr lang="en-US" altLang="zh-CN" sz="2800" dirty="0"/>
              <a:t>Processor Architecture</a:t>
            </a:r>
            <a:endParaRPr lang="zh-CN" altLang="en-US" sz="2800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C8D356-B6DE-4E2E-A21A-3A9719C7528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Y86-64 assembly </a:t>
            </a:r>
            <a:r>
              <a:rPr lang="en-US" altLang="zh-CN" sz="2000" dirty="0">
                <a:sym typeface="Wingdings" panose="05000000000000000000" pitchFamily="2" charset="2"/>
              </a:rPr>
              <a:t> HCL</a:t>
            </a:r>
          </a:p>
          <a:p>
            <a:r>
              <a:rPr lang="zh-CN" altLang="en-US" sz="2000" dirty="0">
                <a:sym typeface="Wingdings" panose="05000000000000000000" pitchFamily="2" charset="2"/>
              </a:rPr>
              <a:t>硬件寄存器、寄存器堆</a:t>
            </a:r>
            <a:r>
              <a:rPr lang="en-US" altLang="zh-CN" sz="2000" dirty="0">
                <a:sym typeface="Wingdings" panose="05000000000000000000" pitchFamily="2" charset="2"/>
              </a:rPr>
              <a:t>(</a:t>
            </a:r>
            <a:r>
              <a:rPr lang="zh-CN" altLang="en-US" sz="2000" dirty="0">
                <a:sym typeface="Wingdings" panose="05000000000000000000" pitchFamily="2" charset="2"/>
              </a:rPr>
              <a:t>文件</a:t>
            </a:r>
            <a:r>
              <a:rPr lang="en-US" altLang="zh-CN" sz="2000" dirty="0">
                <a:sym typeface="Wingdings" panose="05000000000000000000" pitchFamily="2" charset="2"/>
              </a:rPr>
              <a:t>)</a:t>
            </a:r>
            <a:endParaRPr lang="zh-CN" altLang="en-US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4CC7E25-7A25-44C9-98BF-27A57F1A8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706" y="3654622"/>
            <a:ext cx="4437295" cy="248868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91F8352-1212-48CF-A565-8867FB1F2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81" y="3779999"/>
            <a:ext cx="4309336" cy="268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25853F7-D2AB-4F43-8D40-ACB3181D50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6"/>
          <a:stretch/>
        </p:blipFill>
        <p:spPr>
          <a:xfrm>
            <a:off x="433025" y="348449"/>
            <a:ext cx="8807473" cy="616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62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C562780-C27C-463F-9A33-47F289CAC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98" y="348449"/>
            <a:ext cx="8638984" cy="634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80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5062606-72D2-429A-A38B-FE3CAB44A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2600" y="0"/>
            <a:ext cx="9189400" cy="6858000"/>
          </a:xfr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EA3BDD5-7C1F-4970-87C7-1AD1E58AAA99}"/>
              </a:ext>
            </a:extLst>
          </p:cNvPr>
          <p:cNvSpPr txBox="1"/>
          <p:nvPr/>
        </p:nvSpPr>
        <p:spPr>
          <a:xfrm>
            <a:off x="437927" y="1591217"/>
            <a:ext cx="512934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</a:rPr>
              <a:t>ALUA = </a:t>
            </a:r>
            <a:r>
              <a:rPr lang="en-US" altLang="zh-CN" sz="2000" dirty="0" err="1">
                <a:solidFill>
                  <a:schemeClr val="accent1"/>
                </a:solidFill>
              </a:rPr>
              <a:t>valA</a:t>
            </a:r>
            <a:r>
              <a:rPr lang="en-US" altLang="zh-CN" sz="2000" dirty="0">
                <a:solidFill>
                  <a:schemeClr val="accent1"/>
                </a:solidFill>
              </a:rPr>
              <a:t> , </a:t>
            </a:r>
            <a:r>
              <a:rPr lang="en-US" altLang="zh-CN" sz="2000" dirty="0" err="1">
                <a:solidFill>
                  <a:schemeClr val="accent1"/>
                </a:solidFill>
              </a:rPr>
              <a:t>valC</a:t>
            </a:r>
            <a:r>
              <a:rPr lang="en-US" altLang="zh-CN" sz="2000" dirty="0">
                <a:solidFill>
                  <a:schemeClr val="accent1"/>
                </a:solidFill>
              </a:rPr>
              <a:t> , 8 , -8</a:t>
            </a:r>
          </a:p>
          <a:p>
            <a:r>
              <a:rPr lang="en-US" altLang="zh-CN" sz="2000" dirty="0">
                <a:solidFill>
                  <a:schemeClr val="accent1"/>
                </a:solidFill>
              </a:rPr>
              <a:t>ALUB = </a:t>
            </a:r>
            <a:r>
              <a:rPr lang="en-US" altLang="zh-CN" sz="2000" dirty="0" err="1">
                <a:solidFill>
                  <a:schemeClr val="accent1"/>
                </a:solidFill>
              </a:rPr>
              <a:t>valB</a:t>
            </a:r>
            <a:r>
              <a:rPr lang="en-US" altLang="zh-CN" sz="2000" dirty="0">
                <a:solidFill>
                  <a:schemeClr val="accent1"/>
                </a:solidFill>
              </a:rPr>
              <a:t> , 0</a:t>
            </a:r>
          </a:p>
          <a:p>
            <a:endParaRPr lang="en-US" altLang="zh-CN" sz="2000" dirty="0">
              <a:solidFill>
                <a:schemeClr val="accent1"/>
              </a:solidFill>
            </a:endParaRPr>
          </a:p>
          <a:p>
            <a:r>
              <a:rPr lang="zh-CN" altLang="en-US" sz="2000" dirty="0">
                <a:solidFill>
                  <a:schemeClr val="accent1"/>
                </a:solidFill>
              </a:rPr>
              <a:t>硬件规定</a:t>
            </a:r>
            <a:r>
              <a:rPr lang="en-US" altLang="zh-CN" sz="2000" dirty="0">
                <a:solidFill>
                  <a:schemeClr val="accent1"/>
                </a:solidFill>
              </a:rPr>
              <a:t>ALUB</a:t>
            </a:r>
            <a:r>
              <a:rPr lang="zh-CN" altLang="en-US" sz="2000" dirty="0">
                <a:solidFill>
                  <a:schemeClr val="accent1"/>
                </a:solidFill>
              </a:rPr>
              <a:t>只能为</a:t>
            </a:r>
            <a:r>
              <a:rPr lang="en-US" altLang="zh-CN" sz="2000" dirty="0">
                <a:solidFill>
                  <a:schemeClr val="accent1"/>
                </a:solidFill>
              </a:rPr>
              <a:t>0</a:t>
            </a:r>
            <a:r>
              <a:rPr lang="zh-CN" altLang="en-US" sz="2000" dirty="0">
                <a:solidFill>
                  <a:schemeClr val="accent1"/>
                </a:solidFill>
              </a:rPr>
              <a:t>或</a:t>
            </a:r>
            <a:r>
              <a:rPr lang="en-US" altLang="zh-CN" sz="2000" dirty="0" err="1">
                <a:solidFill>
                  <a:schemeClr val="accent1"/>
                </a:solidFill>
              </a:rPr>
              <a:t>valB</a:t>
            </a:r>
            <a:r>
              <a:rPr lang="en-US" altLang="zh-CN" sz="2000" dirty="0">
                <a:solidFill>
                  <a:schemeClr val="accent1"/>
                </a:solidFill>
              </a:rPr>
              <a:t>(</a:t>
            </a:r>
            <a:r>
              <a:rPr lang="zh-CN" altLang="en-US" sz="2000" dirty="0">
                <a:solidFill>
                  <a:schemeClr val="accent1"/>
                </a:solidFill>
              </a:rPr>
              <a:t>减少设计难度</a:t>
            </a:r>
            <a:r>
              <a:rPr lang="en-US" altLang="zh-CN" sz="2000" dirty="0">
                <a:solidFill>
                  <a:schemeClr val="accent1"/>
                </a:solidFill>
              </a:rPr>
              <a:t>)</a:t>
            </a:r>
          </a:p>
          <a:p>
            <a:endParaRPr lang="en-US" altLang="zh-CN" sz="2000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r>
              <a:rPr lang="en-US" altLang="zh-CN" sz="2000" dirty="0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这与栈相关操作</a:t>
            </a:r>
            <a:r>
              <a:rPr lang="en-US" altLang="zh-CN" sz="2000" dirty="0" err="1">
                <a:solidFill>
                  <a:schemeClr val="accent1"/>
                </a:solidFill>
                <a:sym typeface="Wingdings" panose="05000000000000000000" pitchFamily="2" charset="2"/>
              </a:rPr>
              <a:t>srcB</a:t>
            </a:r>
            <a:r>
              <a:rPr lang="zh-CN" alt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必为</a:t>
            </a:r>
            <a:r>
              <a:rPr lang="en-US" altLang="zh-CN" sz="2000" dirty="0">
                <a:solidFill>
                  <a:schemeClr val="accent1"/>
                </a:solidFill>
                <a:sym typeface="Wingdings" panose="05000000000000000000" pitchFamily="2" charset="2"/>
              </a:rPr>
              <a:t>%</a:t>
            </a:r>
            <a:r>
              <a:rPr lang="en-US" altLang="zh-CN" sz="2000" dirty="0" err="1">
                <a:solidFill>
                  <a:schemeClr val="accent1"/>
                </a:solidFill>
                <a:sym typeface="Wingdings" panose="05000000000000000000" pitchFamily="2" charset="2"/>
              </a:rPr>
              <a:t>rsp</a:t>
            </a:r>
            <a:r>
              <a:rPr lang="zh-CN" alt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对应</a:t>
            </a:r>
            <a:r>
              <a:rPr lang="en-US" altLang="zh-CN" sz="2000" dirty="0">
                <a:solidFill>
                  <a:schemeClr val="accent1"/>
                </a:solidFill>
                <a:sym typeface="Wingdings" panose="05000000000000000000" pitchFamily="2" charset="2"/>
              </a:rPr>
              <a:t>(</a:t>
            </a:r>
            <a:r>
              <a:rPr lang="zh-CN" alt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对应</a:t>
            </a:r>
            <a:r>
              <a:rPr lang="en-US" altLang="zh-CN" sz="2000" dirty="0">
                <a:solidFill>
                  <a:schemeClr val="accent1"/>
                </a:solidFill>
                <a:sym typeface="Wingdings" panose="05000000000000000000" pitchFamily="2" charset="2"/>
              </a:rPr>
              <a:t>%</a:t>
            </a:r>
            <a:r>
              <a:rPr lang="en-US" altLang="zh-CN" sz="2000" dirty="0" err="1">
                <a:solidFill>
                  <a:schemeClr val="accent1"/>
                </a:solidFill>
                <a:sym typeface="Wingdings" panose="05000000000000000000" pitchFamily="2" charset="2"/>
              </a:rPr>
              <a:t>rsp</a:t>
            </a:r>
            <a:r>
              <a:rPr lang="zh-CN" alt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需要做</a:t>
            </a:r>
            <a:r>
              <a:rPr lang="en-US" altLang="zh-CN" sz="2000" dirty="0">
                <a:solidFill>
                  <a:schemeClr val="accent1"/>
                </a:solidFill>
                <a:sym typeface="Wingdings" panose="05000000000000000000" pitchFamily="2" charset="2"/>
              </a:rPr>
              <a:t>+-8</a:t>
            </a:r>
            <a:r>
              <a:rPr lang="zh-CN" alt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的操作</a:t>
            </a:r>
            <a:r>
              <a:rPr lang="en-US" altLang="zh-CN" sz="2000" dirty="0">
                <a:solidFill>
                  <a:schemeClr val="accent1"/>
                </a:solidFill>
                <a:sym typeface="Wingdings" panose="05000000000000000000" pitchFamily="2" charset="2"/>
              </a:rPr>
              <a:t>)</a:t>
            </a:r>
          </a:p>
          <a:p>
            <a:endParaRPr lang="en-US" altLang="zh-CN" sz="2000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r>
              <a:rPr lang="en-US" altLang="zh-CN" sz="2000" dirty="0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000" dirty="0" err="1">
                <a:solidFill>
                  <a:schemeClr val="accent1"/>
                </a:solidFill>
                <a:sym typeface="Wingdings" panose="05000000000000000000" pitchFamily="2" charset="2"/>
              </a:rPr>
              <a:t>rmmov</a:t>
            </a:r>
            <a:r>
              <a:rPr lang="zh-CN" alt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和</a:t>
            </a:r>
            <a:r>
              <a:rPr lang="en-US" altLang="zh-CN" sz="2000" dirty="0" err="1">
                <a:solidFill>
                  <a:schemeClr val="accent1"/>
                </a:solidFill>
                <a:sym typeface="Wingdings" panose="05000000000000000000" pitchFamily="2" charset="2"/>
              </a:rPr>
              <a:t>mrmov</a:t>
            </a:r>
            <a:r>
              <a:rPr lang="zh-CN" alt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的内存地址均是</a:t>
            </a:r>
            <a:r>
              <a:rPr lang="en-US" altLang="zh-CN" sz="2000" dirty="0">
                <a:solidFill>
                  <a:schemeClr val="accent1"/>
                </a:solidFill>
                <a:sym typeface="Wingdings" panose="05000000000000000000" pitchFamily="2" charset="2"/>
              </a:rPr>
              <a:t>D(</a:t>
            </a:r>
            <a:r>
              <a:rPr lang="en-US" altLang="zh-CN" sz="2000" dirty="0" err="1">
                <a:solidFill>
                  <a:schemeClr val="accent1"/>
                </a:solidFill>
                <a:sym typeface="Wingdings" panose="05000000000000000000" pitchFamily="2" charset="2"/>
              </a:rPr>
              <a:t>rB</a:t>
            </a:r>
            <a:r>
              <a:rPr lang="en-US" altLang="zh-CN" sz="2000" dirty="0">
                <a:solidFill>
                  <a:schemeClr val="accent1"/>
                </a:solidFill>
                <a:sym typeface="Wingdings" panose="05000000000000000000" pitchFamily="2" charset="2"/>
              </a:rPr>
              <a:t>)</a:t>
            </a:r>
            <a:r>
              <a:rPr lang="zh-CN" alt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的形式</a:t>
            </a:r>
            <a:r>
              <a:rPr lang="en-US" altLang="zh-CN" sz="2000" dirty="0">
                <a:solidFill>
                  <a:schemeClr val="accent1"/>
                </a:solidFill>
                <a:sym typeface="Wingdings" panose="05000000000000000000" pitchFamily="2" charset="2"/>
              </a:rPr>
              <a:t>( </a:t>
            </a:r>
            <a:r>
              <a:rPr lang="en-US" altLang="zh-CN" sz="2000" dirty="0" err="1">
                <a:solidFill>
                  <a:schemeClr val="accent1"/>
                </a:solidFill>
                <a:sym typeface="Wingdings" panose="05000000000000000000" pitchFamily="2" charset="2"/>
              </a:rPr>
              <a:t>rmmovl</a:t>
            </a:r>
            <a:r>
              <a:rPr lang="en-US" altLang="zh-CN" sz="2000" dirty="0">
                <a:solidFill>
                  <a:schemeClr val="accent1"/>
                </a:solidFill>
                <a:sym typeface="Wingdings" panose="05000000000000000000" pitchFamily="2" charset="2"/>
              </a:rPr>
              <a:t> D(</a:t>
            </a:r>
            <a:r>
              <a:rPr lang="en-US" altLang="zh-CN" sz="2000" dirty="0" err="1">
                <a:solidFill>
                  <a:schemeClr val="accent1"/>
                </a:solidFill>
                <a:sym typeface="Wingdings" panose="05000000000000000000" pitchFamily="2" charset="2"/>
              </a:rPr>
              <a:t>rB</a:t>
            </a:r>
            <a:r>
              <a:rPr lang="en-US" altLang="zh-CN" sz="2000" dirty="0">
                <a:solidFill>
                  <a:schemeClr val="accent1"/>
                </a:solidFill>
                <a:sym typeface="Wingdings" panose="05000000000000000000" pitchFamily="2" charset="2"/>
              </a:rPr>
              <a:t>), </a:t>
            </a:r>
            <a:r>
              <a:rPr lang="en-US" altLang="zh-CN" sz="2000" dirty="0" err="1">
                <a:solidFill>
                  <a:schemeClr val="accent1"/>
                </a:solidFill>
                <a:sym typeface="Wingdings" panose="05000000000000000000" pitchFamily="2" charset="2"/>
              </a:rPr>
              <a:t>rA</a:t>
            </a:r>
            <a:r>
              <a:rPr lang="en-US" altLang="zh-CN" sz="2000" dirty="0">
                <a:solidFill>
                  <a:schemeClr val="accent1"/>
                </a:solidFill>
                <a:sym typeface="Wingdings" panose="05000000000000000000" pitchFamily="2" charset="2"/>
              </a:rPr>
              <a:t> )</a:t>
            </a:r>
          </a:p>
          <a:p>
            <a:endParaRPr lang="en-US" altLang="zh-CN" sz="2000" dirty="0">
              <a:solidFill>
                <a:schemeClr val="accent1"/>
              </a:solidFill>
            </a:endParaRPr>
          </a:p>
          <a:p>
            <a:endParaRPr lang="en-US" altLang="zh-CN" sz="2000" dirty="0">
              <a:solidFill>
                <a:schemeClr val="accent1"/>
              </a:solidFill>
            </a:endParaRPr>
          </a:p>
          <a:p>
            <a:endParaRPr lang="zh-CN" alt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460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D1793DF-1490-4284-A0FB-67E696EB0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083" y="527097"/>
            <a:ext cx="8690876" cy="6148911"/>
          </a:xfrm>
        </p:spPr>
      </p:pic>
    </p:spTree>
    <p:extLst>
      <p:ext uri="{BB962C8B-B14F-4D97-AF65-F5344CB8AC3E}">
        <p14:creationId xmlns:p14="http://schemas.microsoft.com/office/powerpoint/2010/main" val="2582530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0662A1A-FF40-482A-9A39-CF8B4E8E2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965" y="651947"/>
            <a:ext cx="8567116" cy="6011753"/>
          </a:xfrm>
        </p:spPr>
      </p:pic>
    </p:spTree>
    <p:extLst>
      <p:ext uri="{BB962C8B-B14F-4D97-AF65-F5344CB8AC3E}">
        <p14:creationId xmlns:p14="http://schemas.microsoft.com/office/powerpoint/2010/main" val="688944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C4753-7234-4E35-A7B2-5BB4CC69B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826A2A-E7C1-42DA-99D8-41598FDC0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400" dirty="0"/>
              <a:t>SEQ</a:t>
            </a:r>
            <a:r>
              <a:rPr lang="zh-CN" altLang="en-US" sz="2400" dirty="0"/>
              <a:t>的实现包括组合逻辑和两种存储设备：时钟寄存器，随机访问存储器。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组合逻辑不需要任何时序和控制，随机访问存储器可以近似看成与前者一样的操作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需要明确进行时序控制的硬件：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/>
              <a:t>程序计数器、条件码寄存器、数据内存、寄存器堆</a:t>
            </a:r>
            <a:r>
              <a:rPr lang="en-US" altLang="zh-CN" sz="2400" dirty="0"/>
              <a:t>(</a:t>
            </a:r>
            <a:r>
              <a:rPr lang="zh-CN" altLang="en-US" sz="2400" dirty="0"/>
              <a:t>文件</a:t>
            </a:r>
            <a:r>
              <a:rPr lang="en-US" altLang="zh-CN" sz="2400" dirty="0"/>
              <a:t>)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sz="3900" dirty="0"/>
              <a:t>原则：从不回读</a:t>
            </a:r>
            <a:endParaRPr lang="en-US" altLang="zh-CN" sz="3900" dirty="0"/>
          </a:p>
        </p:txBody>
      </p:sp>
    </p:spTree>
    <p:extLst>
      <p:ext uri="{BB962C8B-B14F-4D97-AF65-F5344CB8AC3E}">
        <p14:creationId xmlns:p14="http://schemas.microsoft.com/office/powerpoint/2010/main" val="1646449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0AB3118-6B4F-4A05-94B3-889CC40BC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81" y="850647"/>
            <a:ext cx="8080425" cy="593794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C38E007-11BC-474F-A560-CAC3D59DB69B}"/>
              </a:ext>
            </a:extLst>
          </p:cNvPr>
          <p:cNvSpPr txBox="1"/>
          <p:nvPr/>
        </p:nvSpPr>
        <p:spPr>
          <a:xfrm>
            <a:off x="816745" y="265872"/>
            <a:ext cx="6516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</a:rPr>
              <a:t>时序的例子</a:t>
            </a:r>
          </a:p>
        </p:txBody>
      </p:sp>
    </p:spTree>
    <p:extLst>
      <p:ext uri="{BB962C8B-B14F-4D97-AF65-F5344CB8AC3E}">
        <p14:creationId xmlns:p14="http://schemas.microsoft.com/office/powerpoint/2010/main" val="822305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AB832EC-63E0-4DAE-9002-AAA5800CB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38" y="851813"/>
            <a:ext cx="8321655" cy="600618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531FAC3-2BBE-4040-8481-7D1BD94E2F3F}"/>
              </a:ext>
            </a:extLst>
          </p:cNvPr>
          <p:cNvSpPr txBox="1"/>
          <p:nvPr/>
        </p:nvSpPr>
        <p:spPr>
          <a:xfrm>
            <a:off x="896645" y="222295"/>
            <a:ext cx="6383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</a:rPr>
              <a:t>组合逻辑被立刻更新</a:t>
            </a:r>
          </a:p>
        </p:txBody>
      </p:sp>
    </p:spTree>
    <p:extLst>
      <p:ext uri="{BB962C8B-B14F-4D97-AF65-F5344CB8AC3E}">
        <p14:creationId xmlns:p14="http://schemas.microsoft.com/office/powerpoint/2010/main" val="312416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C451EC-2596-4845-AF32-8E2846AEE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86" y="942190"/>
            <a:ext cx="8024486" cy="591581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038E7FC-84A2-463F-9B32-ACBD8F52CEBB}"/>
              </a:ext>
            </a:extLst>
          </p:cNvPr>
          <p:cNvSpPr txBox="1"/>
          <p:nvPr/>
        </p:nvSpPr>
        <p:spPr>
          <a:xfrm>
            <a:off x="692459" y="177553"/>
            <a:ext cx="7270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时钟寄存器</a:t>
            </a:r>
            <a:r>
              <a:rPr lang="en-US" altLang="zh-CN" sz="2400" dirty="0">
                <a:solidFill>
                  <a:schemeClr val="accent1"/>
                </a:solidFill>
              </a:rPr>
              <a:t>( PC, </a:t>
            </a:r>
            <a:r>
              <a:rPr lang="en-US" altLang="zh-CN" sz="2400" dirty="0" err="1">
                <a:solidFill>
                  <a:schemeClr val="accent1"/>
                </a:solidFill>
              </a:rPr>
              <a:t>cnd</a:t>
            </a:r>
            <a:r>
              <a:rPr lang="en-US" altLang="zh-CN" sz="2400" dirty="0">
                <a:solidFill>
                  <a:schemeClr val="accent1"/>
                </a:solidFill>
              </a:rPr>
              <a:t> )</a:t>
            </a:r>
            <a:r>
              <a:rPr lang="zh-CN" altLang="en-US" sz="2400" dirty="0">
                <a:solidFill>
                  <a:schemeClr val="accent1"/>
                </a:solidFill>
              </a:rPr>
              <a:t>、寄存器文件、数据内存只在时钟上升沿被更新</a:t>
            </a:r>
          </a:p>
        </p:txBody>
      </p:sp>
    </p:spTree>
    <p:extLst>
      <p:ext uri="{BB962C8B-B14F-4D97-AF65-F5344CB8AC3E}">
        <p14:creationId xmlns:p14="http://schemas.microsoft.com/office/powerpoint/2010/main" val="3890456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8C52C3A-3A8E-4056-850E-12A65812E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41" y="929148"/>
            <a:ext cx="8393168" cy="592885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5D111E0-F7E9-42BD-AF22-23205954A16B}"/>
              </a:ext>
            </a:extLst>
          </p:cNvPr>
          <p:cNvSpPr txBox="1"/>
          <p:nvPr/>
        </p:nvSpPr>
        <p:spPr>
          <a:xfrm>
            <a:off x="843379" y="256524"/>
            <a:ext cx="7004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</a:rPr>
              <a:t>组合逻辑决定</a:t>
            </a:r>
            <a:r>
              <a:rPr lang="en-US" altLang="zh-CN" sz="3200" dirty="0">
                <a:solidFill>
                  <a:schemeClr val="accent1"/>
                </a:solidFill>
              </a:rPr>
              <a:t>jump</a:t>
            </a:r>
            <a:r>
              <a:rPr lang="zh-CN" altLang="en-US" sz="3200" dirty="0">
                <a:solidFill>
                  <a:schemeClr val="accent1"/>
                </a:solidFill>
              </a:rPr>
              <a:t>的效果</a:t>
            </a:r>
          </a:p>
        </p:txBody>
      </p:sp>
    </p:spTree>
    <p:extLst>
      <p:ext uri="{BB962C8B-B14F-4D97-AF65-F5344CB8AC3E}">
        <p14:creationId xmlns:p14="http://schemas.microsoft.com/office/powerpoint/2010/main" val="1039708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11108-A7BA-4EB4-9706-AA8CB13C6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在设计硬件时，一个非常简单而一致的结构是非常重要的。降低复杂度的一种方法是让不同的指令共享尽量多的硬件。在硬件中复制逻辑块的成本比软件中有重复代码大得多。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1A6578-BD0A-4307-BE4A-CE2CFDBA55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63407" y="3747609"/>
            <a:ext cx="7224524" cy="540305"/>
          </a:xfrm>
        </p:spPr>
        <p:txBody>
          <a:bodyPr/>
          <a:lstStyle/>
          <a:p>
            <a:pPr algn="r"/>
            <a:r>
              <a:rPr lang="en-US" altLang="zh-CN" dirty="0"/>
              <a:t>----</a:t>
            </a:r>
            <a:r>
              <a:rPr lang="zh-CN" altLang="en-US" dirty="0"/>
              <a:t>不能给硬件设计添堵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7FA290-F54E-47F0-9FC9-6774EAF9C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208" y="4403323"/>
            <a:ext cx="9064922" cy="157096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目的是 </a:t>
            </a:r>
            <a:r>
              <a:rPr lang="en-US" altLang="zh-CN" sz="2800" dirty="0">
                <a:sym typeface="Wingdings" panose="05000000000000000000" pitchFamily="2" charset="2"/>
              </a:rPr>
              <a:t> </a:t>
            </a:r>
            <a:r>
              <a:rPr lang="zh-CN" altLang="en-US" sz="2800" dirty="0">
                <a:sym typeface="Wingdings" panose="05000000000000000000" pitchFamily="2" charset="2"/>
              </a:rPr>
              <a:t>使用统一的硬件通用模式完成所有的指令处理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62751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F8479-5862-4DB9-A20A-BCF5B34DF6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z="6600" dirty="0"/>
              <a:t>Any questions?</a:t>
            </a:r>
            <a:endParaRPr lang="zh-CN" altLang="en-US" sz="6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3A03D9-1441-4159-ADFD-060F2527CD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3443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F7624-DB97-4E0D-AA88-71821BEB6C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谢谢大家！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CD65DD-92A0-4F7C-9B56-EA90F47830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76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54FFF-E1F7-43AD-845E-8D1B9AE3F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Y86-64 </a:t>
            </a:r>
            <a:r>
              <a:rPr lang="zh-CN" altLang="en-US" sz="4800" dirty="0"/>
              <a:t>的顺序实现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A72637-5633-4B6C-B45D-72893CA0E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3000" dirty="0"/>
              <a:t>将处理组织成阶段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取指</a:t>
            </a:r>
            <a:r>
              <a:rPr lang="en-US" altLang="zh-CN" sz="2400" dirty="0"/>
              <a:t>	</a:t>
            </a:r>
            <a:r>
              <a:rPr lang="zh-CN" altLang="en-US" sz="2400" dirty="0"/>
              <a:t>译码</a:t>
            </a:r>
            <a:r>
              <a:rPr lang="en-US" altLang="zh-CN" sz="2400" dirty="0"/>
              <a:t>	</a:t>
            </a:r>
            <a:r>
              <a:rPr lang="zh-CN" altLang="en-US" sz="2400" dirty="0"/>
              <a:t>执行</a:t>
            </a:r>
            <a:r>
              <a:rPr lang="en-US" altLang="zh-CN" sz="2400" dirty="0"/>
              <a:t>	</a:t>
            </a:r>
            <a:r>
              <a:rPr lang="zh-CN" altLang="en-US" sz="2400" dirty="0"/>
              <a:t>访存</a:t>
            </a:r>
            <a:r>
              <a:rPr lang="en-US" altLang="zh-CN" sz="2400" dirty="0"/>
              <a:t>	</a:t>
            </a:r>
            <a:r>
              <a:rPr lang="zh-CN" altLang="en-US" sz="2400" dirty="0"/>
              <a:t>写回</a:t>
            </a:r>
            <a:r>
              <a:rPr lang="en-US" altLang="zh-CN" sz="2400" dirty="0"/>
              <a:t>	</a:t>
            </a:r>
            <a:r>
              <a:rPr lang="zh-CN" altLang="en-US" sz="2400" dirty="0"/>
              <a:t>更新</a:t>
            </a:r>
            <a:r>
              <a:rPr lang="en-US" altLang="zh-CN" sz="2400" dirty="0"/>
              <a:t>PC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3000" dirty="0"/>
              <a:t>硬件结构及其阶段</a:t>
            </a:r>
            <a:r>
              <a:rPr lang="en-US" altLang="zh-CN" sz="2800" dirty="0"/>
              <a:t>	</a:t>
            </a:r>
          </a:p>
          <a:p>
            <a:pPr marL="457200" lvl="1" indent="0">
              <a:buNone/>
            </a:pPr>
            <a:r>
              <a:rPr lang="zh-CN" altLang="en-US" sz="2600" dirty="0"/>
              <a:t>与上面六个处理阶段对应</a:t>
            </a:r>
            <a:endParaRPr lang="en-US" altLang="zh-CN" sz="2600" dirty="0"/>
          </a:p>
          <a:p>
            <a:endParaRPr lang="en-US" altLang="zh-CN" sz="2800" dirty="0"/>
          </a:p>
          <a:p>
            <a:r>
              <a:rPr lang="zh-CN" altLang="en-US" sz="3000" dirty="0"/>
              <a:t>时序</a:t>
            </a:r>
            <a:endParaRPr lang="en-US" altLang="zh-CN" sz="3000" dirty="0"/>
          </a:p>
          <a:p>
            <a:endParaRPr lang="en-US" altLang="zh-CN" sz="2800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682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83A86-C16A-4C90-974A-E712F47F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取指（</a:t>
            </a:r>
            <a:r>
              <a:rPr lang="en-US" altLang="zh-CN" sz="4400" dirty="0"/>
              <a:t>Fetch</a:t>
            </a:r>
            <a:r>
              <a:rPr lang="zh-CN" altLang="en-US" sz="4400" dirty="0"/>
              <a:t>）</a:t>
            </a:r>
            <a:r>
              <a:rPr lang="en-US" altLang="zh-CN" sz="4400" dirty="0"/>
              <a:t>		——		</a:t>
            </a:r>
            <a:r>
              <a:rPr lang="zh-CN" altLang="en-US" sz="4400" dirty="0"/>
              <a:t>读取指令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04B73F-3703-45E6-B832-79124AFEF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从</a:t>
            </a:r>
            <a:r>
              <a:rPr lang="en-US" altLang="zh-CN" sz="2800" dirty="0"/>
              <a:t>PC</a:t>
            </a:r>
            <a:r>
              <a:rPr lang="zh-CN" altLang="en-US" sz="2800" dirty="0"/>
              <a:t>所指的位置读取指令字节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一定会读入</a:t>
            </a:r>
            <a:r>
              <a:rPr lang="en-US" altLang="zh-CN" sz="2800" dirty="0" err="1"/>
              <a:t>icode</a:t>
            </a:r>
            <a:r>
              <a:rPr lang="zh-CN" altLang="en-US" sz="2800" dirty="0"/>
              <a:t>以及</a:t>
            </a:r>
            <a:r>
              <a:rPr lang="en-US" altLang="zh-CN" sz="2800" dirty="0" err="1"/>
              <a:t>ifun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可能会读两个寄存器</a:t>
            </a:r>
            <a:r>
              <a:rPr lang="en-US" altLang="zh-CN" sz="2800" dirty="0" err="1"/>
              <a:t>rA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rB</a:t>
            </a:r>
            <a:r>
              <a:rPr lang="zh-CN" altLang="en-US" sz="2800" dirty="0"/>
              <a:t>、常数</a:t>
            </a:r>
            <a:r>
              <a:rPr lang="en-US" altLang="zh-CN" sz="2800" dirty="0" err="1"/>
              <a:t>valC</a:t>
            </a:r>
            <a:r>
              <a:rPr lang="en-US" altLang="zh-CN" sz="2800" dirty="0"/>
              <a:t> (constant)</a:t>
            </a:r>
          </a:p>
          <a:p>
            <a:endParaRPr lang="en-US" altLang="zh-CN" sz="2800" dirty="0"/>
          </a:p>
          <a:p>
            <a:r>
              <a:rPr lang="zh-CN" altLang="en-US" sz="2800" dirty="0"/>
              <a:t>更新</a:t>
            </a:r>
            <a:r>
              <a:rPr lang="en-US" altLang="zh-CN" sz="2800" dirty="0" err="1"/>
              <a:t>valP</a:t>
            </a:r>
            <a:r>
              <a:rPr lang="zh-CN" altLang="en-US" sz="2800" dirty="0"/>
              <a:t>作为可能的下一指令地址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03878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978FE-7B20-495A-BDC8-D9F4742F9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320800"/>
          </a:xfrm>
        </p:spPr>
        <p:txBody>
          <a:bodyPr>
            <a:normAutofit/>
          </a:bodyPr>
          <a:lstStyle/>
          <a:p>
            <a:r>
              <a:rPr lang="zh-CN" altLang="en-US" dirty="0"/>
              <a:t>译码（</a:t>
            </a:r>
            <a:r>
              <a:rPr lang="en-US" altLang="zh-CN" dirty="0"/>
              <a:t>decode</a:t>
            </a:r>
            <a:r>
              <a:rPr lang="zh-CN" altLang="en-US" dirty="0"/>
              <a:t>） </a:t>
            </a:r>
            <a:r>
              <a:rPr lang="en-US" altLang="zh-CN" dirty="0"/>
              <a:t>——  </a:t>
            </a:r>
            <a:r>
              <a:rPr lang="zh-CN" altLang="en-US" dirty="0"/>
              <a:t>翻译寄存器里的值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206337-6B22-47D0-9F2D-A8A12E2F6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把</a:t>
            </a:r>
            <a:r>
              <a:rPr lang="en-US" altLang="zh-CN" sz="2800" dirty="0" err="1"/>
              <a:t>rA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rB</a:t>
            </a:r>
            <a:r>
              <a:rPr lang="zh-CN" altLang="en-US" sz="2800" dirty="0"/>
              <a:t>或</a:t>
            </a:r>
            <a:r>
              <a:rPr lang="en-US" altLang="zh-CN" sz="2800" dirty="0"/>
              <a:t>%</a:t>
            </a:r>
            <a:r>
              <a:rPr lang="en-US" altLang="zh-CN" sz="2800" dirty="0" err="1"/>
              <a:t>rsp</a:t>
            </a:r>
            <a:r>
              <a:rPr lang="zh-CN" altLang="en-US" sz="2800" dirty="0"/>
              <a:t>的内容存储在</a:t>
            </a:r>
            <a:r>
              <a:rPr lang="en-US" altLang="zh-CN" sz="2800" dirty="0" err="1"/>
              <a:t>valA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valB</a:t>
            </a:r>
            <a:r>
              <a:rPr lang="zh-CN" altLang="en-US" sz="2800" dirty="0"/>
              <a:t>中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可能什么都不做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irmovq,jxx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5041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AA7D6-87E1-4F2D-BD67-5AA830C00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执行（</a:t>
            </a:r>
            <a:r>
              <a:rPr lang="en-US" altLang="zh-CN" dirty="0" err="1"/>
              <a:t>excute</a:t>
            </a:r>
            <a:r>
              <a:rPr lang="zh-CN" altLang="en-US" dirty="0"/>
              <a:t>） </a:t>
            </a:r>
            <a:r>
              <a:rPr lang="en-US" altLang="zh-CN" dirty="0"/>
              <a:t>——  </a:t>
            </a:r>
            <a:r>
              <a:rPr lang="zh-CN" altLang="en-US" dirty="0"/>
              <a:t>执行运算指令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000C6E-CD43-47AF-A5D9-3FD98FA70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可能条件运算</a:t>
            </a:r>
            <a:r>
              <a:rPr lang="en-US" altLang="zh-CN" sz="2800" dirty="0" err="1"/>
              <a:t>cond</a:t>
            </a:r>
            <a:r>
              <a:rPr lang="en-US" altLang="zh-CN" sz="2800" dirty="0"/>
              <a:t>() </a:t>
            </a:r>
            <a:r>
              <a:rPr lang="en-US" altLang="zh-CN" sz="2800" dirty="0">
                <a:sym typeface="Wingdings" panose="05000000000000000000" pitchFamily="2" charset="2"/>
              </a:rPr>
              <a:t> </a:t>
            </a:r>
            <a:r>
              <a:rPr lang="zh-CN" altLang="en-US" sz="2800" dirty="0">
                <a:sym typeface="Wingdings" panose="05000000000000000000" pitchFamily="2" charset="2"/>
              </a:rPr>
              <a:t>更新</a:t>
            </a:r>
            <a:r>
              <a:rPr lang="en-US" altLang="zh-CN" sz="2800" dirty="0" err="1">
                <a:sym typeface="Wingdings" panose="05000000000000000000" pitchFamily="2" charset="2"/>
              </a:rPr>
              <a:t>cnd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可能</a:t>
            </a:r>
            <a:r>
              <a:rPr lang="zh-CN" altLang="en-US" sz="2800" strike="sngStrike" dirty="0">
                <a:solidFill>
                  <a:schemeClr val="accent1"/>
                </a:solidFill>
              </a:rPr>
              <a:t>四则</a:t>
            </a:r>
            <a:r>
              <a:rPr lang="zh-CN" altLang="en-US" sz="2800" dirty="0"/>
              <a:t>加法运算</a:t>
            </a:r>
            <a:r>
              <a:rPr lang="en-US" altLang="zh-CN" sz="2800" dirty="0"/>
              <a:t>(</a:t>
            </a:r>
            <a:r>
              <a:rPr lang="zh-CN" altLang="en-US" sz="2800" dirty="0"/>
              <a:t>统一为加法，硬件友好</a:t>
            </a:r>
            <a:r>
              <a:rPr lang="en-US" altLang="zh-CN" sz="2800" dirty="0"/>
              <a:t>)</a:t>
            </a:r>
          </a:p>
          <a:p>
            <a:pPr marL="0" indent="0">
              <a:buNone/>
            </a:pPr>
            <a:r>
              <a:rPr lang="en-US" altLang="zh-CN" sz="2800" dirty="0"/>
              <a:t>										</a:t>
            </a:r>
            <a:r>
              <a:rPr lang="zh-CN" altLang="en-US" sz="2800" dirty="0"/>
              <a:t> </a:t>
            </a:r>
            <a:r>
              <a:rPr lang="en-US" altLang="zh-CN" sz="2800" dirty="0">
                <a:sym typeface="Wingdings" panose="05000000000000000000" pitchFamily="2" charset="2"/>
              </a:rPr>
              <a:t> </a:t>
            </a:r>
            <a:r>
              <a:rPr lang="zh-CN" altLang="en-US" sz="2800" dirty="0">
                <a:sym typeface="Wingdings" panose="05000000000000000000" pitchFamily="2" charset="2"/>
              </a:rPr>
              <a:t>更新</a:t>
            </a:r>
            <a:r>
              <a:rPr lang="en-US" altLang="zh-CN" sz="2800" dirty="0" err="1">
                <a:sym typeface="Wingdings" panose="05000000000000000000" pitchFamily="2" charset="2"/>
              </a:rPr>
              <a:t>valE</a:t>
            </a:r>
            <a:r>
              <a:rPr lang="en-US" altLang="zh-CN" sz="2800" dirty="0">
                <a:sym typeface="Wingdings" panose="05000000000000000000" pitchFamily="2" charset="2"/>
              </a:rPr>
              <a:t>(Execute?)</a:t>
            </a:r>
          </a:p>
          <a:p>
            <a:endParaRPr lang="en-US" altLang="zh-CN" sz="2800" dirty="0">
              <a:sym typeface="Wingdings" panose="05000000000000000000" pitchFamily="2" charset="2"/>
            </a:endParaRPr>
          </a:p>
          <a:p>
            <a:r>
              <a:rPr lang="zh-CN" altLang="en-US" sz="2800" dirty="0">
                <a:sym typeface="Wingdings" panose="05000000000000000000" pitchFamily="2" charset="2"/>
              </a:rPr>
              <a:t>可能设置条件码</a:t>
            </a:r>
            <a:r>
              <a:rPr lang="en-US" altLang="zh-CN" sz="2800" dirty="0">
                <a:sym typeface="Wingdings" panose="05000000000000000000" pitchFamily="2" charset="2"/>
              </a:rPr>
              <a:t>(op</a:t>
            </a:r>
            <a:r>
              <a:rPr lang="zh-CN" altLang="en-US" sz="2800" dirty="0">
                <a:sym typeface="Wingdings" panose="05000000000000000000" pitchFamily="2" charset="2"/>
              </a:rPr>
              <a:t>，</a:t>
            </a:r>
            <a:r>
              <a:rPr lang="en-US" altLang="zh-CN" sz="2800" dirty="0" err="1">
                <a:sym typeface="Wingdings" panose="05000000000000000000" pitchFamily="2" charset="2"/>
              </a:rPr>
              <a:t>jxx</a:t>
            </a:r>
            <a:r>
              <a:rPr lang="en-US" altLang="zh-CN" sz="2800" dirty="0">
                <a:sym typeface="Wingdings" panose="05000000000000000000" pitchFamily="2" charset="2"/>
              </a:rPr>
              <a:t> , </a:t>
            </a:r>
            <a:r>
              <a:rPr lang="en-US" altLang="zh-CN" sz="2800" dirty="0" err="1">
                <a:sym typeface="Wingdings" panose="05000000000000000000" pitchFamily="2" charset="2"/>
              </a:rPr>
              <a:t>cmove</a:t>
            </a:r>
            <a:r>
              <a:rPr lang="en-US" altLang="zh-CN" sz="2800" dirty="0">
                <a:sym typeface="Wingdings" panose="05000000000000000000" pitchFamily="2" charset="2"/>
              </a:rPr>
              <a:t>)</a:t>
            </a:r>
          </a:p>
          <a:p>
            <a:endParaRPr lang="en-US" altLang="zh-CN" sz="2800" dirty="0">
              <a:sym typeface="Wingdings" panose="05000000000000000000" pitchFamily="2" charset="2"/>
            </a:endParaRPr>
          </a:p>
          <a:p>
            <a:endParaRPr lang="en-US" altLang="zh-CN" sz="2800" dirty="0">
              <a:sym typeface="Wingdings" panose="05000000000000000000" pitchFamily="2" charset="2"/>
            </a:endParaRPr>
          </a:p>
          <a:p>
            <a:endParaRPr lang="en-US" altLang="zh-CN" sz="2800" dirty="0">
              <a:sym typeface="Wingdings" panose="05000000000000000000" pitchFamily="2" charset="2"/>
            </a:endParaRP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65722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569A2-E19F-4360-B865-C57EC721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访存（</a:t>
            </a:r>
            <a:r>
              <a:rPr lang="en-US" altLang="zh-CN" dirty="0"/>
              <a:t>memory</a:t>
            </a:r>
            <a:r>
              <a:rPr lang="zh-CN" altLang="en-US" dirty="0"/>
              <a:t>） </a:t>
            </a:r>
            <a:r>
              <a:rPr lang="en-US" altLang="zh-CN" dirty="0"/>
              <a:t>——  </a:t>
            </a:r>
            <a:r>
              <a:rPr lang="zh-CN" altLang="en-US" dirty="0"/>
              <a:t>存取内存中的值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CF1511-D556-4B3B-8C6B-D532BB729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从内存中读取数据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将数据存入内存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用读出值的更新</a:t>
            </a:r>
            <a:r>
              <a:rPr lang="en-US" altLang="zh-CN" sz="2800" dirty="0" err="1"/>
              <a:t>valM</a:t>
            </a:r>
            <a:r>
              <a:rPr lang="en-US" altLang="zh-CN" sz="2800" dirty="0"/>
              <a:t> (value memory?)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39821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1D7F6-966B-4A2F-8841-31BF6D72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写回（</a:t>
            </a:r>
            <a:r>
              <a:rPr lang="en-US" altLang="zh-CN" dirty="0"/>
              <a:t>write back</a:t>
            </a:r>
            <a:r>
              <a:rPr lang="zh-CN" altLang="en-US" dirty="0"/>
              <a:t>）</a:t>
            </a:r>
            <a:r>
              <a:rPr lang="en-US" altLang="zh-CN" dirty="0"/>
              <a:t>——  </a:t>
            </a:r>
            <a:r>
              <a:rPr lang="zh-CN" altLang="en-US" dirty="0"/>
              <a:t>将值写入寄存器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ED8C69-35F5-433F-826E-F0278785C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/>
              <a:t>最多写回两个值进寄存器文件 </a:t>
            </a:r>
            <a:r>
              <a:rPr lang="en-US" altLang="zh-CN" sz="2400" dirty="0"/>
              <a:t>(</a:t>
            </a:r>
            <a:r>
              <a:rPr lang="zh-CN" altLang="en-US" sz="2400" dirty="0"/>
              <a:t>回忆寄存器文件的结构</a:t>
            </a:r>
            <a:r>
              <a:rPr lang="en-US" altLang="zh-CN" sz="2400" dirty="0"/>
              <a:t>)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可能什么都不做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3DDFDD-44AC-4B7D-9CC9-AF1BE2D7A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41" y="2708172"/>
            <a:ext cx="4817267" cy="270178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B4786C5-47A1-4689-842D-9C6389D029BE}"/>
              </a:ext>
            </a:extLst>
          </p:cNvPr>
          <p:cNvSpPr txBox="1"/>
          <p:nvPr/>
        </p:nvSpPr>
        <p:spPr>
          <a:xfrm>
            <a:off x="6096000" y="3439255"/>
            <a:ext cx="28674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</a:rPr>
              <a:t>当然为了高性能的实现，现实是存在</a:t>
            </a:r>
            <a:r>
              <a:rPr lang="en-US" altLang="zh-CN" sz="2000" dirty="0">
                <a:solidFill>
                  <a:schemeClr val="accent1"/>
                </a:solidFill>
              </a:rPr>
              <a:t>6</a:t>
            </a:r>
            <a:r>
              <a:rPr lang="zh-CN" altLang="en-US" sz="2000" dirty="0">
                <a:solidFill>
                  <a:schemeClr val="accent1"/>
                </a:solidFill>
              </a:rPr>
              <a:t>读</a:t>
            </a:r>
            <a:r>
              <a:rPr lang="en-US" altLang="zh-CN" sz="2000" dirty="0">
                <a:solidFill>
                  <a:schemeClr val="accent1"/>
                </a:solidFill>
              </a:rPr>
              <a:t>6</a:t>
            </a:r>
            <a:r>
              <a:rPr lang="zh-CN" altLang="en-US" sz="2000" dirty="0">
                <a:solidFill>
                  <a:schemeClr val="accent1"/>
                </a:solidFill>
              </a:rPr>
              <a:t>写的寄存器堆的。我们暂且不考虑。</a:t>
            </a:r>
          </a:p>
        </p:txBody>
      </p:sp>
    </p:spTree>
    <p:extLst>
      <p:ext uri="{BB962C8B-B14F-4D97-AF65-F5344CB8AC3E}">
        <p14:creationId xmlns:p14="http://schemas.microsoft.com/office/powerpoint/2010/main" val="2108948363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816</TotalTime>
  <Words>766</Words>
  <Application>Microsoft Office PowerPoint</Application>
  <PresentationFormat>宽屏</PresentationFormat>
  <Paragraphs>126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Arial</vt:lpstr>
      <vt:lpstr>Trebuchet MS</vt:lpstr>
      <vt:lpstr>Wingdings</vt:lpstr>
      <vt:lpstr>Wingdings 3</vt:lpstr>
      <vt:lpstr>平面</vt:lpstr>
      <vt:lpstr>Processor Arch: Sequential</vt:lpstr>
      <vt:lpstr>这一节与上一章的联系与区别？</vt:lpstr>
      <vt:lpstr>在设计硬件时，一个非常简单而一致的结构是非常重要的。降低复杂度的一种方法是让不同的指令共享尽量多的硬件。在硬件中复制逻辑块的成本比软件中有重复代码大得多。</vt:lpstr>
      <vt:lpstr>Y86-64 的顺序实现</vt:lpstr>
      <vt:lpstr>取指（Fetch）  ——  读取指令</vt:lpstr>
      <vt:lpstr>译码（decode） ——  翻译寄存器里的值</vt:lpstr>
      <vt:lpstr>执行（excute） ——  执行运算指令</vt:lpstr>
      <vt:lpstr>访存（memory） ——  存取内存中的值</vt:lpstr>
      <vt:lpstr>写回（write back）——  将值写入寄存器</vt:lpstr>
      <vt:lpstr>更新PC（PC update）</vt:lpstr>
      <vt:lpstr>几个例子顺序实现的例子</vt:lpstr>
      <vt:lpstr>几个例子顺序实现的例子</vt:lpstr>
      <vt:lpstr>几个例子顺序实现的例子</vt:lpstr>
      <vt:lpstr>几个例子顺序实现的例子</vt:lpstr>
      <vt:lpstr>几个例子顺序实现的例子</vt:lpstr>
      <vt:lpstr>硬件结构与实现</vt:lpstr>
      <vt:lpstr>硬件结构与实现</vt:lpstr>
      <vt:lpstr>硬件结构与实现</vt:lpstr>
      <vt:lpstr>硬件结构与实现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时序</vt:lpstr>
      <vt:lpstr>PowerPoint 演示文稿</vt:lpstr>
      <vt:lpstr>PowerPoint 演示文稿</vt:lpstr>
      <vt:lpstr>PowerPoint 演示文稿</vt:lpstr>
      <vt:lpstr>PowerPoint 演示文稿</vt:lpstr>
      <vt:lpstr>Any questions?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Processor Arch: Sequential</dc:title>
  <dc:creator>曹 龙豪</dc:creator>
  <cp:lastModifiedBy>曹 龙豪</cp:lastModifiedBy>
  <cp:revision>21</cp:revision>
  <dcterms:created xsi:type="dcterms:W3CDTF">2020-10-27T01:15:33Z</dcterms:created>
  <dcterms:modified xsi:type="dcterms:W3CDTF">2020-10-29T09:18:12Z</dcterms:modified>
</cp:coreProperties>
</file>