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9f590e68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9f590e68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9f590e68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9f590e68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9f590e68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9f590e68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9f590e68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9f590e68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1be759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a1be759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9f590e68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9f590e68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f590e68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9f590e68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f590e6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f590e6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f590e6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f590e6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f590e6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f590e6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9f590e6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9f590e6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f590e6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f590e6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f590e6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f590e6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9f590e68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9f590e68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f590e68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f590e68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zhengnq.com" TargetMode="External"/><Relationship Id="rId4" Type="http://schemas.openxmlformats.org/officeDocument/2006/relationships/hyperlink" Target="mailto:zhengnaiqian@pku.edu.c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utolab.pku.edu.c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leases.ubuntu.com/18.04.5/ubuntu-18.04.5-desktop-amd64.iso" TargetMode="External"/><Relationship Id="rId4" Type="http://schemas.openxmlformats.org/officeDocument/2006/relationships/hyperlink" Target="https://disk.pku.edu.cn/link/0997CDB2FE9B9D67439A04A9CEC0151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engnq.com" TargetMode="External"/><Relationship Id="rId4" Type="http://schemas.openxmlformats.org/officeDocument/2006/relationships/hyperlink" Target="mailto:zhengnaiqian@pku.edu.c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400"/>
              <a:t>Introduction to</a:t>
            </a:r>
            <a:endParaRPr sz="44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4400"/>
              <a:t>Introduction to Computer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u="sng">
                <a:solidFill>
                  <a:schemeClr val="hlink"/>
                </a:solidFill>
                <a:hlinkClick r:id="rId3"/>
              </a:rPr>
              <a:t>Naiqian Zheng</a:t>
            </a:r>
            <a:r>
              <a:rPr lang="zh-CN" sz="2400">
                <a:solidFill>
                  <a:schemeClr val="dk1"/>
                </a:solidFill>
              </a:rPr>
              <a:t>, Turing Class Grade 2018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u="sng">
                <a:solidFill>
                  <a:schemeClr val="hlink"/>
                </a:solidFill>
                <a:hlinkClick r:id="rId4"/>
              </a:rPr>
              <a:t>zhengnaiqian@pku.edu.cn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Autolab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使用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https://autolab.pku.edu.cn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用户名、密码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Class machine的ip、端口、用户名、初始密码另行通知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使用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使用View Writeup查看lab的说明和必要工具的使用方法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使用Download Writeup下载lab文件，然后根据writeup要求的方式解压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提交方式参考Writeup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Linux相关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autolab的环境是Ubuntu 18.04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推荐安装Ubuntu 18.04lts或Ubuntu 16.04lts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不太推荐使用Ubuntu 20.04lts（太新）或其他Linux发行版（与autolab环境不统一）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需要安装虚拟机（内存&gt;=8G，推荐）/双系统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安装虚拟机，VMWare或Virtual 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养成使用正版软件，拥抱开源软件的好习惯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VMWare在software.pku.edu.cn有正版，Virtual Box、Vagrant开源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基本按照提示流程可以安装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虚拟机安装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VMWare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从software.pku.edu.cn下载安装正版VMWare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下载ubuntu 18.04lts desktop镜像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官方release下载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https://releases.ubuntu.com/18.04.5/ubuntu-18.04.5-desktop-amd64.iso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TA放在北大网盘的官方镜像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https://disk.pku.edu.cn/link/0997CDB2FE9B9D67439A04A9CEC0151D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安装演示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VirtualBox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从官方网站下载安装VirtualBox和Vagrant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使用TA提供的box文件和Vagrantfile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vagrant up打开虚拟机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使用ssh登陆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TA可以提供Linux服务器（无GUI）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回课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Linux基础知识分享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ssh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Terminal / powershell(cmd)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Linux terminal (wsl)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packaged ssh terminal (xshell, mobaxterm)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My personal favorite is iTerm2 (in MacOS) and </a:t>
            </a:r>
            <a:br>
              <a:rPr lang="zh-CN"/>
            </a:br>
            <a:r>
              <a:rPr lang="zh-CN"/>
              <a:t>WSL (in Windows)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File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scp sftp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same IP, user name and port as ssh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ssh zhengnq@localhost -p 22222</a:t>
            </a:r>
            <a:br>
              <a:rPr lang="zh-CN"/>
            </a:br>
            <a:r>
              <a:rPr lang="zh-CN"/>
              <a:t>scp -r -P 22222 ./ics zhengnq@localhost:~/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permission denied?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priviledge and line break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125" y="1017725"/>
            <a:ext cx="9334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125" y="2243125"/>
            <a:ext cx="3318150" cy="17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6050" y="980813"/>
            <a:ext cx="933450" cy="95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Linux基础知识分享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You know what you see (</a:t>
            </a:r>
            <a:r>
              <a:rPr lang="zh-CN"/>
              <a:t>Shell)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interface between the user and the operating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different shells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bash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sh (original UNIX shell)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zsh (best shell in my mind)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Access your Linux account (ssh)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ssh: secure shell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change your password: passwd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secret key login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937" y="4132600"/>
            <a:ext cx="6786126" cy="7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000" y="2983075"/>
            <a:ext cx="3555076" cy="7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Good luck and have fun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基本信息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陆俊林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办公室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邮箱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郑乃千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2018级计算机系图灵班，个人主页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https://zhengnq.com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u="sng">
                <a:solidFill>
                  <a:schemeClr val="hlink"/>
                </a:solidFill>
                <a:hlinkClick r:id="rId4"/>
              </a:rPr>
              <a:t>zhengnaiqian@pku.edu.cn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小班课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时间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地点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面对面建群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自我介绍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学ICS做lab主要依赖于同学们看书与讨论，小班课的同学将成为你这学期很重要的学习伙伴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内容举例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姓名/年级/院系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最爱吃的食物/最喜欢的游戏、动漫、运动/爱好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关于自己的一件在场各位都不知道的事情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对ICS小班课的期望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&gt;= 3min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课程安排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大班课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4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Mid-term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Final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小班课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8 Labs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Homework, Class performance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63" y="542913"/>
            <a:ext cx="55911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课程概要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课程特点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内容极多，要求程度高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考试灵活，难度极大（自行查阅往年题、树洞搜索ICS统分洞）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8个lab，极为耗时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一些建议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认真阅读csapp（自学的效率是最高的）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提早开始Lab（尽量不要使用GraceDay）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想不通时多动手实践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考前做好往年题（拟合）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善于使用Google（有困难可以问TA）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小班课内容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回顾大班课的内容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每次两位同学，每位同学30～40min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不允许使用csapp/大班课slides上的原文和原图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建议加入部分往年题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讲评作业（TA）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讲评Lab（Lab due后的小班课）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期中、期末复习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每次两位同学，每位同学30～40min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期中试卷讲评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小班课要求（主要评分依据）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不得缺勤、迟到、早退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在ddl之前提交作业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不定期有小作业，一般比较简单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due为第二周周一晚23:59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ddl为第二周周四中午11:59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over due penalty: 10% per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认真准备回课、Lab讲解、复习课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积极参加讨论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当然也不需要太卷，图班的平均分会更高一些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回课链接发在小班微信群中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Lab相关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8个</a:t>
            </a:r>
            <a:r>
              <a:rPr lang="zh-CN"/>
              <a:t>lab，难度各异（每个3分，共24分）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实践课上所学内容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不要抄袭别人的代码（同届/往届）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允许讨论，尽量独立思考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基于Linux操作系统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888" y="2571738"/>
            <a:ext cx="55911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Lab相关（小测验）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本学期安排4个lab相关的小测验，共16分（实际分数可能调整）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小测验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内容：Linux与Lab相关内容，与书本内容不重合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题型：以选择题为主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方式：第一节课开始，10-15分钟，闭卷考试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024" y="2682600"/>
            <a:ext cx="5943275" cy="18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