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256" r:id="rId2"/>
    <p:sldId id="257" r:id="rId3"/>
    <p:sldId id="287" r:id="rId4"/>
    <p:sldId id="294" r:id="rId5"/>
    <p:sldId id="290" r:id="rId6"/>
    <p:sldId id="258" r:id="rId7"/>
    <p:sldId id="288" r:id="rId8"/>
    <p:sldId id="292" r:id="rId9"/>
    <p:sldId id="291" r:id="rId10"/>
    <p:sldId id="293" r:id="rId11"/>
    <p:sldId id="295" r:id="rId12"/>
    <p:sldId id="309" r:id="rId13"/>
    <p:sldId id="310" r:id="rId14"/>
    <p:sldId id="311" r:id="rId15"/>
    <p:sldId id="312" r:id="rId16"/>
    <p:sldId id="31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727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3204" autoAdjust="0"/>
  </p:normalViewPr>
  <p:slideViewPr>
    <p:cSldViewPr snapToGrid="0">
      <p:cViewPr varScale="1">
        <p:scale>
          <a:sx n="57" d="100"/>
          <a:sy n="57" d="100"/>
        </p:scale>
        <p:origin x="8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Lee" userId="b059b14f-a5d2-40ea-a863-29db677be64c" providerId="ADAL" clId="{80C98882-5B8C-4ECF-8363-1B795A576547}"/>
    <pc:docChg chg="undo custSel addSld delSld modSld sldOrd">
      <pc:chgData name="Joe Lee" userId="b059b14f-a5d2-40ea-a863-29db677be64c" providerId="ADAL" clId="{80C98882-5B8C-4ECF-8363-1B795A576547}" dt="2020-11-09T12:18:03.483" v="5642" actId="20577"/>
      <pc:docMkLst>
        <pc:docMk/>
      </pc:docMkLst>
      <pc:sldChg chg="modSp">
        <pc:chgData name="Joe Lee" userId="b059b14f-a5d2-40ea-a863-29db677be64c" providerId="ADAL" clId="{80C98882-5B8C-4ECF-8363-1B795A576547}" dt="2020-11-09T04:23:40.907" v="659" actId="20577"/>
        <pc:sldMkLst>
          <pc:docMk/>
          <pc:sldMk cId="4194840444" sldId="256"/>
        </pc:sldMkLst>
        <pc:spChg chg="mod">
          <ac:chgData name="Joe Lee" userId="b059b14f-a5d2-40ea-a863-29db677be64c" providerId="ADAL" clId="{80C98882-5B8C-4ECF-8363-1B795A576547}" dt="2020-11-09T04:15:40.219" v="0" actId="20577"/>
          <ac:spMkLst>
            <pc:docMk/>
            <pc:sldMk cId="4194840444" sldId="256"/>
            <ac:spMk id="2" creationId="{10E9E044-1D9C-40C7-8C1E-4C1B0E9C8DDC}"/>
          </ac:spMkLst>
        </pc:spChg>
        <pc:spChg chg="mod">
          <ac:chgData name="Joe Lee" userId="b059b14f-a5d2-40ea-a863-29db677be64c" providerId="ADAL" clId="{80C98882-5B8C-4ECF-8363-1B795A576547}" dt="2020-11-09T04:23:40.907" v="659" actId="20577"/>
          <ac:spMkLst>
            <pc:docMk/>
            <pc:sldMk cId="4194840444" sldId="256"/>
            <ac:spMk id="3" creationId="{8E8B66D5-015B-49FE-84D5-62186D4DA2DB}"/>
          </ac:spMkLst>
        </pc:spChg>
      </pc:sldChg>
      <pc:sldChg chg="modSp">
        <pc:chgData name="Joe Lee" userId="b059b14f-a5d2-40ea-a863-29db677be64c" providerId="ADAL" clId="{80C98882-5B8C-4ECF-8363-1B795A576547}" dt="2020-11-09T04:16:29.455" v="62" actId="20577"/>
        <pc:sldMkLst>
          <pc:docMk/>
          <pc:sldMk cId="2349494563" sldId="257"/>
        </pc:sldMkLst>
        <pc:spChg chg="mod">
          <ac:chgData name="Joe Lee" userId="b059b14f-a5d2-40ea-a863-29db677be64c" providerId="ADAL" clId="{80C98882-5B8C-4ECF-8363-1B795A576547}" dt="2020-11-09T04:16:29.455" v="62" actId="20577"/>
          <ac:spMkLst>
            <pc:docMk/>
            <pc:sldMk cId="2349494563" sldId="257"/>
            <ac:spMk id="3" creationId="{809FEA75-499A-4113-90C2-2501C98E31D1}"/>
          </ac:spMkLst>
        </pc:spChg>
      </pc:sldChg>
      <pc:sldChg chg="modSp ord modTransition">
        <pc:chgData name="Joe Lee" userId="b059b14f-a5d2-40ea-a863-29db677be64c" providerId="ADAL" clId="{80C98882-5B8C-4ECF-8363-1B795A576547}" dt="2020-11-09T12:16:39.298" v="5601"/>
        <pc:sldMkLst>
          <pc:docMk/>
          <pc:sldMk cId="475967699" sldId="258"/>
        </pc:sldMkLst>
        <pc:spChg chg="mod">
          <ac:chgData name="Joe Lee" userId="b059b14f-a5d2-40ea-a863-29db677be64c" providerId="ADAL" clId="{80C98882-5B8C-4ECF-8363-1B795A576547}" dt="2020-11-09T04:16:40.976" v="79" actId="20577"/>
          <ac:spMkLst>
            <pc:docMk/>
            <pc:sldMk cId="475967699" sldId="258"/>
            <ac:spMk id="2" creationId="{890A1416-9619-447E-8523-67EE4513C296}"/>
          </ac:spMkLst>
        </pc:spChg>
        <pc:spChg chg="mod">
          <ac:chgData name="Joe Lee" userId="b059b14f-a5d2-40ea-a863-29db677be64c" providerId="ADAL" clId="{80C98882-5B8C-4ECF-8363-1B795A576547}" dt="2020-11-09T11:58:22.410" v="4910" actId="20577"/>
          <ac:spMkLst>
            <pc:docMk/>
            <pc:sldMk cId="475967699" sldId="258"/>
            <ac:spMk id="3" creationId="{7B3A624F-0893-4B98-8214-E762901CF4A2}"/>
          </ac:spMkLst>
        </pc:spChg>
      </pc:sldChg>
      <pc:sldChg chg="modSp del modAnim">
        <pc:chgData name="Joe Lee" userId="b059b14f-a5d2-40ea-a863-29db677be64c" providerId="ADAL" clId="{80C98882-5B8C-4ECF-8363-1B795A576547}" dt="2020-11-09T08:42:17.026" v="3215" actId="2696"/>
        <pc:sldMkLst>
          <pc:docMk/>
          <pc:sldMk cId="1742950416" sldId="259"/>
        </pc:sldMkLst>
        <pc:spChg chg="mod">
          <ac:chgData name="Joe Lee" userId="b059b14f-a5d2-40ea-a863-29db677be64c" providerId="ADAL" clId="{80C98882-5B8C-4ECF-8363-1B795A576547}" dt="2020-11-09T04:16:49.483" v="94" actId="20577"/>
          <ac:spMkLst>
            <pc:docMk/>
            <pc:sldMk cId="1742950416" sldId="259"/>
            <ac:spMk id="2" creationId="{A24C746C-8389-40C5-B820-0DBBAF830CAC}"/>
          </ac:spMkLst>
        </pc:spChg>
        <pc:spChg chg="mod">
          <ac:chgData name="Joe Lee" userId="b059b14f-a5d2-40ea-a863-29db677be64c" providerId="ADAL" clId="{80C98882-5B8C-4ECF-8363-1B795A576547}" dt="2020-11-09T04:16:44.182" v="80" actId="20577"/>
          <ac:spMkLst>
            <pc:docMk/>
            <pc:sldMk cId="1742950416" sldId="259"/>
            <ac:spMk id="3" creationId="{3A0AC7D0-EF8A-497C-9D84-B4DAAEC7358D}"/>
          </ac:spMkLst>
        </pc:spChg>
      </pc:sldChg>
      <pc:sldChg chg="delSp modSp modNotesTx">
        <pc:chgData name="Joe Lee" userId="b059b14f-a5d2-40ea-a863-29db677be64c" providerId="ADAL" clId="{80C98882-5B8C-4ECF-8363-1B795A576547}" dt="2020-11-09T10:53:24.451" v="3314" actId="20577"/>
        <pc:sldMkLst>
          <pc:docMk/>
          <pc:sldMk cId="3126844622" sldId="260"/>
        </pc:sldMkLst>
        <pc:spChg chg="mod">
          <ac:chgData name="Joe Lee" userId="b059b14f-a5d2-40ea-a863-29db677be64c" providerId="ADAL" clId="{80C98882-5B8C-4ECF-8363-1B795A576547}" dt="2020-11-09T10:52:41.617" v="3300" actId="5793"/>
          <ac:spMkLst>
            <pc:docMk/>
            <pc:sldMk cId="3126844622" sldId="260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0:53:24.451" v="3314" actId="20577"/>
          <ac:spMkLst>
            <pc:docMk/>
            <pc:sldMk cId="3126844622" sldId="260"/>
            <ac:spMk id="3" creationId="{00E53AF4-0C47-4126-A5F9-A975E17951FC}"/>
          </ac:spMkLst>
        </pc:spChg>
        <pc:picChg chg="del">
          <ac:chgData name="Joe Lee" userId="b059b14f-a5d2-40ea-a863-29db677be64c" providerId="ADAL" clId="{80C98882-5B8C-4ECF-8363-1B795A576547}" dt="2020-11-09T04:17:10.503" v="103" actId="478"/>
          <ac:picMkLst>
            <pc:docMk/>
            <pc:sldMk cId="3126844622" sldId="260"/>
            <ac:picMk id="4" creationId="{6731A26E-5E70-440D-902E-F4A0F5BAC93D}"/>
          </ac:picMkLst>
        </pc:picChg>
      </pc:sldChg>
      <pc:sldChg chg="modSp add modNotesTx">
        <pc:chgData name="Joe Lee" userId="b059b14f-a5d2-40ea-a863-29db677be64c" providerId="ADAL" clId="{80C98882-5B8C-4ECF-8363-1B795A576547}" dt="2020-11-09T04:25:50.251" v="1010" actId="20577"/>
        <pc:sldMkLst>
          <pc:docMk/>
          <pc:sldMk cId="472957352" sldId="261"/>
        </pc:sldMkLst>
        <pc:spChg chg="mod">
          <ac:chgData name="Joe Lee" userId="b059b14f-a5d2-40ea-a863-29db677be64c" providerId="ADAL" clId="{80C98882-5B8C-4ECF-8363-1B795A576547}" dt="2020-11-09T04:20:01.827" v="502" actId="20577"/>
          <ac:spMkLst>
            <pc:docMk/>
            <pc:sldMk cId="472957352" sldId="261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04:25:50.251" v="1010" actId="20577"/>
          <ac:spMkLst>
            <pc:docMk/>
            <pc:sldMk cId="472957352" sldId="261"/>
            <ac:spMk id="3" creationId="{00E53AF4-0C47-4126-A5F9-A975E17951FC}"/>
          </ac:spMkLst>
        </pc:spChg>
      </pc:sldChg>
      <pc:sldChg chg="del">
        <pc:chgData name="Joe Lee" userId="b059b14f-a5d2-40ea-a863-29db677be64c" providerId="ADAL" clId="{80C98882-5B8C-4ECF-8363-1B795A576547}" dt="2020-11-09T04:16:59.277" v="96" actId="2696"/>
        <pc:sldMkLst>
          <pc:docMk/>
          <pc:sldMk cId="4101196955" sldId="261"/>
        </pc:sldMkLst>
      </pc:sldChg>
      <pc:sldChg chg="del">
        <pc:chgData name="Joe Lee" userId="b059b14f-a5d2-40ea-a863-29db677be64c" providerId="ADAL" clId="{80C98882-5B8C-4ECF-8363-1B795A576547}" dt="2020-11-09T04:16:59.248" v="95" actId="2696"/>
        <pc:sldMkLst>
          <pc:docMk/>
          <pc:sldMk cId="2138587271" sldId="262"/>
        </pc:sldMkLst>
      </pc:sldChg>
      <pc:sldChg chg="addSp delSp modSp add">
        <pc:chgData name="Joe Lee" userId="b059b14f-a5d2-40ea-a863-29db677be64c" providerId="ADAL" clId="{80C98882-5B8C-4ECF-8363-1B795A576547}" dt="2020-11-09T04:41:33.118" v="1540" actId="1076"/>
        <pc:sldMkLst>
          <pc:docMk/>
          <pc:sldMk cId="3704363735" sldId="262"/>
        </pc:sldMkLst>
        <pc:spChg chg="del">
          <ac:chgData name="Joe Lee" userId="b059b14f-a5d2-40ea-a863-29db677be64c" providerId="ADAL" clId="{80C98882-5B8C-4ECF-8363-1B795A576547}" dt="2020-11-09T04:26:52.060" v="1014" actId="478"/>
          <ac:spMkLst>
            <pc:docMk/>
            <pc:sldMk cId="3704363735" sldId="262"/>
            <ac:spMk id="3" creationId="{00E53AF4-0C47-4126-A5F9-A975E17951FC}"/>
          </ac:spMkLst>
        </pc:spChg>
        <pc:spChg chg="add mod">
          <ac:chgData name="Joe Lee" userId="b059b14f-a5d2-40ea-a863-29db677be64c" providerId="ADAL" clId="{80C98882-5B8C-4ECF-8363-1B795A576547}" dt="2020-11-09T04:26:52.060" v="1014" actId="478"/>
          <ac:spMkLst>
            <pc:docMk/>
            <pc:sldMk cId="3704363735" sldId="262"/>
            <ac:spMk id="5" creationId="{5EB4366B-C1C8-496B-B0AF-99C3F292B785}"/>
          </ac:spMkLst>
        </pc:spChg>
        <pc:picChg chg="add mod">
          <ac:chgData name="Joe Lee" userId="b059b14f-a5d2-40ea-a863-29db677be64c" providerId="ADAL" clId="{80C98882-5B8C-4ECF-8363-1B795A576547}" dt="2020-11-09T04:41:33.118" v="1540" actId="1076"/>
          <ac:picMkLst>
            <pc:docMk/>
            <pc:sldMk cId="3704363735" sldId="262"/>
            <ac:picMk id="6" creationId="{0FA3D8C2-72B7-4505-BB70-A49456925C74}"/>
          </ac:picMkLst>
        </pc:picChg>
        <pc:picChg chg="add del mod">
          <ac:chgData name="Joe Lee" userId="b059b14f-a5d2-40ea-a863-29db677be64c" providerId="ADAL" clId="{80C98882-5B8C-4ECF-8363-1B795A576547}" dt="2020-11-09T04:41:14.113" v="1534" actId="478"/>
          <ac:picMkLst>
            <pc:docMk/>
            <pc:sldMk cId="3704363735" sldId="262"/>
            <ac:picMk id="7" creationId="{83DBF463-113B-42B6-BFAC-7D5D534F47DE}"/>
          </ac:picMkLst>
        </pc:picChg>
        <pc:picChg chg="add del">
          <ac:chgData name="Joe Lee" userId="b059b14f-a5d2-40ea-a863-29db677be64c" providerId="ADAL" clId="{80C98882-5B8C-4ECF-8363-1B795A576547}" dt="2020-11-09T04:28:01.468" v="1020" actId="478"/>
          <ac:picMkLst>
            <pc:docMk/>
            <pc:sldMk cId="3704363735" sldId="262"/>
            <ac:picMk id="8" creationId="{D2E9842E-1D2C-48EE-8F6F-1016037618DD}"/>
          </ac:picMkLst>
        </pc:picChg>
        <pc:picChg chg="add mod modCrop">
          <ac:chgData name="Joe Lee" userId="b059b14f-a5d2-40ea-a863-29db677be64c" providerId="ADAL" clId="{80C98882-5B8C-4ECF-8363-1B795A576547}" dt="2020-11-09T04:41:33.118" v="1540" actId="1076"/>
          <ac:picMkLst>
            <pc:docMk/>
            <pc:sldMk cId="3704363735" sldId="262"/>
            <ac:picMk id="9" creationId="{FAA3C58C-3AA5-4281-8627-3A5751603F91}"/>
          </ac:picMkLst>
        </pc:picChg>
      </pc:sldChg>
      <pc:sldChg chg="add del">
        <pc:chgData name="Joe Lee" userId="b059b14f-a5d2-40ea-a863-29db677be64c" providerId="ADAL" clId="{80C98882-5B8C-4ECF-8363-1B795A576547}" dt="2020-11-09T04:26:49.562" v="1013" actId="2696"/>
        <pc:sldMkLst>
          <pc:docMk/>
          <pc:sldMk cId="953450456" sldId="263"/>
        </pc:sldMkLst>
      </pc:sldChg>
      <pc:sldChg chg="delSp modSp add del">
        <pc:chgData name="Joe Lee" userId="b059b14f-a5d2-40ea-a863-29db677be64c" providerId="ADAL" clId="{80C98882-5B8C-4ECF-8363-1B795A576547}" dt="2020-11-09T04:28:59.382" v="1085" actId="2696"/>
        <pc:sldMkLst>
          <pc:docMk/>
          <pc:sldMk cId="3771011910" sldId="263"/>
        </pc:sldMkLst>
        <pc:spChg chg="mod">
          <ac:chgData name="Joe Lee" userId="b059b14f-a5d2-40ea-a863-29db677be64c" providerId="ADAL" clId="{80C98882-5B8C-4ECF-8363-1B795A576547}" dt="2020-11-09T04:28:28.278" v="1039" actId="20577"/>
          <ac:spMkLst>
            <pc:docMk/>
            <pc:sldMk cId="3771011910" sldId="263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04:28:51.273" v="1083" actId="20577"/>
          <ac:spMkLst>
            <pc:docMk/>
            <pc:sldMk cId="3771011910" sldId="263"/>
            <ac:spMk id="5" creationId="{5EB4366B-C1C8-496B-B0AF-99C3F292B785}"/>
          </ac:spMkLst>
        </pc:spChg>
        <pc:picChg chg="del">
          <ac:chgData name="Joe Lee" userId="b059b14f-a5d2-40ea-a863-29db677be64c" providerId="ADAL" clId="{80C98882-5B8C-4ECF-8363-1B795A576547}" dt="2020-11-09T04:28:04.870" v="1023" actId="478"/>
          <ac:picMkLst>
            <pc:docMk/>
            <pc:sldMk cId="3771011910" sldId="263"/>
            <ac:picMk id="6" creationId="{0FA3D8C2-72B7-4505-BB70-A49456925C74}"/>
          </ac:picMkLst>
        </pc:picChg>
        <pc:picChg chg="del">
          <ac:chgData name="Joe Lee" userId="b059b14f-a5d2-40ea-a863-29db677be64c" providerId="ADAL" clId="{80C98882-5B8C-4ECF-8363-1B795A576547}" dt="2020-11-09T04:28:04.645" v="1022" actId="478"/>
          <ac:picMkLst>
            <pc:docMk/>
            <pc:sldMk cId="3771011910" sldId="263"/>
            <ac:picMk id="7" creationId="{83DBF463-113B-42B6-BFAC-7D5D534F47DE}"/>
          </ac:picMkLst>
        </pc:picChg>
      </pc:sldChg>
      <pc:sldChg chg="del">
        <pc:chgData name="Joe Lee" userId="b059b14f-a5d2-40ea-a863-29db677be64c" providerId="ADAL" clId="{80C98882-5B8C-4ECF-8363-1B795A576547}" dt="2020-11-09T04:16:59.291" v="97" actId="2696"/>
        <pc:sldMkLst>
          <pc:docMk/>
          <pc:sldMk cId="444693354" sldId="264"/>
        </pc:sldMkLst>
      </pc:sldChg>
      <pc:sldChg chg="addSp modSp add">
        <pc:chgData name="Joe Lee" userId="b059b14f-a5d2-40ea-a863-29db677be64c" providerId="ADAL" clId="{80C98882-5B8C-4ECF-8363-1B795A576547}" dt="2020-11-09T04:34:22.994" v="1512" actId="1076"/>
        <pc:sldMkLst>
          <pc:docMk/>
          <pc:sldMk cId="3413477624" sldId="264"/>
        </pc:sldMkLst>
        <pc:spChg chg="mod">
          <ac:chgData name="Joe Lee" userId="b059b14f-a5d2-40ea-a863-29db677be64c" providerId="ADAL" clId="{80C98882-5B8C-4ECF-8363-1B795A576547}" dt="2020-11-09T04:30:32.703" v="1229"/>
          <ac:spMkLst>
            <pc:docMk/>
            <pc:sldMk cId="3413477624" sldId="264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04:34:19.475" v="1511" actId="20577"/>
          <ac:spMkLst>
            <pc:docMk/>
            <pc:sldMk cId="3413477624" sldId="264"/>
            <ac:spMk id="3" creationId="{00E53AF4-0C47-4126-A5F9-A975E17951FC}"/>
          </ac:spMkLst>
        </pc:spChg>
        <pc:picChg chg="add mod">
          <ac:chgData name="Joe Lee" userId="b059b14f-a5d2-40ea-a863-29db677be64c" providerId="ADAL" clId="{80C98882-5B8C-4ECF-8363-1B795A576547}" dt="2020-11-09T04:34:22.994" v="1512" actId="1076"/>
          <ac:picMkLst>
            <pc:docMk/>
            <pc:sldMk cId="3413477624" sldId="264"/>
            <ac:picMk id="4" creationId="{4B68D9F9-A033-4F44-9A8A-BEC545B175F6}"/>
          </ac:picMkLst>
        </pc:picChg>
      </pc:sldChg>
      <pc:sldChg chg="delSp add del">
        <pc:chgData name="Joe Lee" userId="b059b14f-a5d2-40ea-a863-29db677be64c" providerId="ADAL" clId="{80C98882-5B8C-4ECF-8363-1B795A576547}" dt="2020-11-09T04:34:42.518" v="1519" actId="2696"/>
        <pc:sldMkLst>
          <pc:docMk/>
          <pc:sldMk cId="2251557315" sldId="265"/>
        </pc:sldMkLst>
        <pc:picChg chg="del">
          <ac:chgData name="Joe Lee" userId="b059b14f-a5d2-40ea-a863-29db677be64c" providerId="ADAL" clId="{80C98882-5B8C-4ECF-8363-1B795A576547}" dt="2020-11-09T04:34:30.689" v="1514" actId="478"/>
          <ac:picMkLst>
            <pc:docMk/>
            <pc:sldMk cId="2251557315" sldId="265"/>
            <ac:picMk id="4" creationId="{4B68D9F9-A033-4F44-9A8A-BEC545B175F6}"/>
          </ac:picMkLst>
        </pc:picChg>
      </pc:sldChg>
      <pc:sldChg chg="del">
        <pc:chgData name="Joe Lee" userId="b059b14f-a5d2-40ea-a863-29db677be64c" providerId="ADAL" clId="{80C98882-5B8C-4ECF-8363-1B795A576547}" dt="2020-11-09T04:16:59.300" v="98" actId="2696"/>
        <pc:sldMkLst>
          <pc:docMk/>
          <pc:sldMk cId="4099087157" sldId="265"/>
        </pc:sldMkLst>
      </pc:sldChg>
      <pc:sldChg chg="del">
        <pc:chgData name="Joe Lee" userId="b059b14f-a5d2-40ea-a863-29db677be64c" providerId="ADAL" clId="{80C98882-5B8C-4ECF-8363-1B795A576547}" dt="2020-11-09T04:16:59.309" v="99" actId="2696"/>
        <pc:sldMkLst>
          <pc:docMk/>
          <pc:sldMk cId="1084007837" sldId="266"/>
        </pc:sldMkLst>
      </pc:sldChg>
      <pc:sldChg chg="addSp delSp modSp add">
        <pc:chgData name="Joe Lee" userId="b059b14f-a5d2-40ea-a863-29db677be64c" providerId="ADAL" clId="{80C98882-5B8C-4ECF-8363-1B795A576547}" dt="2020-11-09T04:44:05.493" v="1559" actId="1076"/>
        <pc:sldMkLst>
          <pc:docMk/>
          <pc:sldMk cId="2054943104" sldId="266"/>
        </pc:sldMkLst>
        <pc:spChg chg="add del mod">
          <ac:chgData name="Joe Lee" userId="b059b14f-a5d2-40ea-a863-29db677be64c" providerId="ADAL" clId="{80C98882-5B8C-4ECF-8363-1B795A576547}" dt="2020-11-09T04:40:26.285" v="1531"/>
          <ac:spMkLst>
            <pc:docMk/>
            <pc:sldMk cId="2054943104" sldId="266"/>
            <ac:spMk id="3" creationId="{00E53AF4-0C47-4126-A5F9-A975E17951FC}"/>
          </ac:spMkLst>
        </pc:spChg>
        <pc:spChg chg="add del mod">
          <ac:chgData name="Joe Lee" userId="b059b14f-a5d2-40ea-a863-29db677be64c" providerId="ADAL" clId="{80C98882-5B8C-4ECF-8363-1B795A576547}" dt="2020-11-09T04:44:02.112" v="1557" actId="478"/>
          <ac:spMkLst>
            <pc:docMk/>
            <pc:sldMk cId="2054943104" sldId="266"/>
            <ac:spMk id="9" creationId="{41FD3FA0-F9E9-49B1-9B57-7127E7CA84B9}"/>
          </ac:spMkLst>
        </pc:spChg>
        <pc:picChg chg="add del mod">
          <ac:chgData name="Joe Lee" userId="b059b14f-a5d2-40ea-a863-29db677be64c" providerId="ADAL" clId="{80C98882-5B8C-4ECF-8363-1B795A576547}" dt="2020-11-09T04:38:19.434" v="1523"/>
          <ac:picMkLst>
            <pc:docMk/>
            <pc:sldMk cId="2054943104" sldId="266"/>
            <ac:picMk id="4" creationId="{4D8A84B5-4095-42FF-93CD-81186106C90E}"/>
          </ac:picMkLst>
        </pc:picChg>
        <pc:picChg chg="add del mod">
          <ac:chgData name="Joe Lee" userId="b059b14f-a5d2-40ea-a863-29db677be64c" providerId="ADAL" clId="{80C98882-5B8C-4ECF-8363-1B795A576547}" dt="2020-11-09T04:39:39.505" v="1526" actId="478"/>
          <ac:picMkLst>
            <pc:docMk/>
            <pc:sldMk cId="2054943104" sldId="266"/>
            <ac:picMk id="5" creationId="{2FD5240D-971C-4CF1-92A8-26B8C4610D71}"/>
          </ac:picMkLst>
        </pc:picChg>
        <pc:picChg chg="add mod">
          <ac:chgData name="Joe Lee" userId="b059b14f-a5d2-40ea-a863-29db677be64c" providerId="ADAL" clId="{80C98882-5B8C-4ECF-8363-1B795A576547}" dt="2020-11-09T04:44:05.493" v="1559" actId="1076"/>
          <ac:picMkLst>
            <pc:docMk/>
            <pc:sldMk cId="2054943104" sldId="266"/>
            <ac:picMk id="6" creationId="{B1831937-9888-402E-929D-7E117A46FCD7}"/>
          </ac:picMkLst>
        </pc:picChg>
        <pc:picChg chg="add del mod">
          <ac:chgData name="Joe Lee" userId="b059b14f-a5d2-40ea-a863-29db677be64c" providerId="ADAL" clId="{80C98882-5B8C-4ECF-8363-1B795A576547}" dt="2020-11-09T04:40:41.687" v="1533" actId="478"/>
          <ac:picMkLst>
            <pc:docMk/>
            <pc:sldMk cId="2054943104" sldId="266"/>
            <ac:picMk id="7" creationId="{17045FB1-FA13-412E-A963-4A268E71064A}"/>
          </ac:picMkLst>
        </pc:picChg>
        <pc:picChg chg="add mod modCrop">
          <ac:chgData name="Joe Lee" userId="b059b14f-a5d2-40ea-a863-29db677be64c" providerId="ADAL" clId="{80C98882-5B8C-4ECF-8363-1B795A576547}" dt="2020-11-09T04:44:05.493" v="1559" actId="1076"/>
          <ac:picMkLst>
            <pc:docMk/>
            <pc:sldMk cId="2054943104" sldId="266"/>
            <ac:picMk id="10" creationId="{8F6B4F76-8A51-4FA2-B23B-45DAF09B99DA}"/>
          </ac:picMkLst>
        </pc:picChg>
      </pc:sldChg>
      <pc:sldChg chg="del">
        <pc:chgData name="Joe Lee" userId="b059b14f-a5d2-40ea-a863-29db677be64c" providerId="ADAL" clId="{80C98882-5B8C-4ECF-8363-1B795A576547}" dt="2020-11-09T04:19:51.364" v="472" actId="2696"/>
        <pc:sldMkLst>
          <pc:docMk/>
          <pc:sldMk cId="369866325" sldId="267"/>
        </pc:sldMkLst>
      </pc:sldChg>
      <pc:sldChg chg="addSp delSp modSp add">
        <pc:chgData name="Joe Lee" userId="b059b14f-a5d2-40ea-a863-29db677be64c" providerId="ADAL" clId="{80C98882-5B8C-4ECF-8363-1B795A576547}" dt="2020-11-09T04:44:11.531" v="1560" actId="1076"/>
        <pc:sldMkLst>
          <pc:docMk/>
          <pc:sldMk cId="3281279313" sldId="267"/>
        </pc:sldMkLst>
        <pc:spChg chg="add del mod">
          <ac:chgData name="Joe Lee" userId="b059b14f-a5d2-40ea-a863-29db677be64c" providerId="ADAL" clId="{80C98882-5B8C-4ECF-8363-1B795A576547}" dt="2020-11-09T04:43:42.975" v="1556" actId="1076"/>
          <ac:spMkLst>
            <pc:docMk/>
            <pc:sldMk cId="3281279313" sldId="267"/>
            <ac:spMk id="3" creationId="{00E53AF4-0C47-4126-A5F9-A975E17951FC}"/>
          </ac:spMkLst>
        </pc:spChg>
        <pc:picChg chg="add del">
          <ac:chgData name="Joe Lee" userId="b059b14f-a5d2-40ea-a863-29db677be64c" providerId="ADAL" clId="{80C98882-5B8C-4ECF-8363-1B795A576547}" dt="2020-11-09T04:42:39.919" v="1545" actId="478"/>
          <ac:picMkLst>
            <pc:docMk/>
            <pc:sldMk cId="3281279313" sldId="267"/>
            <ac:picMk id="4" creationId="{4315CA62-88CD-495B-A72B-5147DA242496}"/>
          </ac:picMkLst>
        </pc:picChg>
        <pc:picChg chg="add del mod">
          <ac:chgData name="Joe Lee" userId="b059b14f-a5d2-40ea-a863-29db677be64c" providerId="ADAL" clId="{80C98882-5B8C-4ECF-8363-1B795A576547}" dt="2020-11-09T04:43:12.661" v="1550"/>
          <ac:picMkLst>
            <pc:docMk/>
            <pc:sldMk cId="3281279313" sldId="267"/>
            <ac:picMk id="5" creationId="{238DF329-04F8-48E5-8883-42778DEAB9FE}"/>
          </ac:picMkLst>
        </pc:picChg>
        <pc:picChg chg="add mod">
          <ac:chgData name="Joe Lee" userId="b059b14f-a5d2-40ea-a863-29db677be64c" providerId="ADAL" clId="{80C98882-5B8C-4ECF-8363-1B795A576547}" dt="2020-11-09T04:44:11.531" v="1560" actId="1076"/>
          <ac:picMkLst>
            <pc:docMk/>
            <pc:sldMk cId="3281279313" sldId="267"/>
            <ac:picMk id="6" creationId="{A8248F66-744F-4121-A8B0-76990856C421}"/>
          </ac:picMkLst>
        </pc:picChg>
        <pc:picChg chg="add mod modCrop">
          <ac:chgData name="Joe Lee" userId="b059b14f-a5d2-40ea-a863-29db677be64c" providerId="ADAL" clId="{80C98882-5B8C-4ECF-8363-1B795A576547}" dt="2020-11-09T04:44:11.531" v="1560" actId="1076"/>
          <ac:picMkLst>
            <pc:docMk/>
            <pc:sldMk cId="3281279313" sldId="267"/>
            <ac:picMk id="7" creationId="{1DC91B2B-C193-404F-9669-82AC0654B4AA}"/>
          </ac:picMkLst>
        </pc:picChg>
      </pc:sldChg>
      <pc:sldChg chg="del">
        <pc:chgData name="Joe Lee" userId="b059b14f-a5d2-40ea-a863-29db677be64c" providerId="ADAL" clId="{80C98882-5B8C-4ECF-8363-1B795A576547}" dt="2020-11-09T04:19:49.953" v="470" actId="2696"/>
        <pc:sldMkLst>
          <pc:docMk/>
          <pc:sldMk cId="965499667" sldId="268"/>
        </pc:sldMkLst>
      </pc:sldChg>
      <pc:sldChg chg="modSp add">
        <pc:chgData name="Joe Lee" userId="b059b14f-a5d2-40ea-a863-29db677be64c" providerId="ADAL" clId="{80C98882-5B8C-4ECF-8363-1B795A576547}" dt="2020-11-09T11:00:05.311" v="3387" actId="20577"/>
        <pc:sldMkLst>
          <pc:docMk/>
          <pc:sldMk cId="3157265059" sldId="268"/>
        </pc:sldMkLst>
        <pc:spChg chg="mod">
          <ac:chgData name="Joe Lee" userId="b059b14f-a5d2-40ea-a863-29db677be64c" providerId="ADAL" clId="{80C98882-5B8C-4ECF-8363-1B795A576547}" dt="2020-11-09T06:00:10.054" v="1623" actId="20577"/>
          <ac:spMkLst>
            <pc:docMk/>
            <pc:sldMk cId="3157265059" sldId="268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00:05.311" v="3387" actId="20577"/>
          <ac:spMkLst>
            <pc:docMk/>
            <pc:sldMk cId="3157265059" sldId="268"/>
            <ac:spMk id="3" creationId="{00E53AF4-0C47-4126-A5F9-A975E17951FC}"/>
          </ac:spMkLst>
        </pc:spChg>
      </pc:sldChg>
      <pc:sldChg chg="modSp add">
        <pc:chgData name="Joe Lee" userId="b059b14f-a5d2-40ea-a863-29db677be64c" providerId="ADAL" clId="{80C98882-5B8C-4ECF-8363-1B795A576547}" dt="2020-11-09T10:59:42.877" v="3386" actId="20577"/>
        <pc:sldMkLst>
          <pc:docMk/>
          <pc:sldMk cId="1100138345" sldId="269"/>
        </pc:sldMkLst>
        <pc:spChg chg="mod">
          <ac:chgData name="Joe Lee" userId="b059b14f-a5d2-40ea-a863-29db677be64c" providerId="ADAL" clId="{80C98882-5B8C-4ECF-8363-1B795A576547}" dt="2020-11-09T06:24:55.439" v="1917" actId="20577"/>
          <ac:spMkLst>
            <pc:docMk/>
            <pc:sldMk cId="1100138345" sldId="269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0:59:42.877" v="3386" actId="20577"/>
          <ac:spMkLst>
            <pc:docMk/>
            <pc:sldMk cId="1100138345" sldId="269"/>
            <ac:spMk id="3" creationId="{00E53AF4-0C47-4126-A5F9-A975E17951FC}"/>
          </ac:spMkLst>
        </pc:spChg>
      </pc:sldChg>
      <pc:sldChg chg="addSp modSp add">
        <pc:chgData name="Joe Lee" userId="b059b14f-a5d2-40ea-a863-29db677be64c" providerId="ADAL" clId="{80C98882-5B8C-4ECF-8363-1B795A576547}" dt="2020-11-09T06:40:29.879" v="2343" actId="732"/>
        <pc:sldMkLst>
          <pc:docMk/>
          <pc:sldMk cId="1475915426" sldId="270"/>
        </pc:sldMkLst>
        <pc:spChg chg="mod">
          <ac:chgData name="Joe Lee" userId="b059b14f-a5d2-40ea-a863-29db677be64c" providerId="ADAL" clId="{80C98882-5B8C-4ECF-8363-1B795A576547}" dt="2020-11-09T06:33:15.161" v="2279" actId="20577"/>
          <ac:spMkLst>
            <pc:docMk/>
            <pc:sldMk cId="1475915426" sldId="270"/>
            <ac:spMk id="3" creationId="{00E53AF4-0C47-4126-A5F9-A975E17951FC}"/>
          </ac:spMkLst>
        </pc:spChg>
        <pc:picChg chg="add mod modCrop">
          <ac:chgData name="Joe Lee" userId="b059b14f-a5d2-40ea-a863-29db677be64c" providerId="ADAL" clId="{80C98882-5B8C-4ECF-8363-1B795A576547}" dt="2020-11-09T06:39:46.894" v="2339" actId="732"/>
          <ac:picMkLst>
            <pc:docMk/>
            <pc:sldMk cId="1475915426" sldId="270"/>
            <ac:picMk id="4" creationId="{7E63946A-06EC-4690-B072-18BE2062D772}"/>
          </ac:picMkLst>
        </pc:picChg>
        <pc:picChg chg="add mod modCrop">
          <ac:chgData name="Joe Lee" userId="b059b14f-a5d2-40ea-a863-29db677be64c" providerId="ADAL" clId="{80C98882-5B8C-4ECF-8363-1B795A576547}" dt="2020-11-09T06:40:29.879" v="2343" actId="732"/>
          <ac:picMkLst>
            <pc:docMk/>
            <pc:sldMk cId="1475915426" sldId="270"/>
            <ac:picMk id="5" creationId="{692C46C0-6A3C-4499-96A6-81E08758F6A5}"/>
          </ac:picMkLst>
        </pc:picChg>
      </pc:sldChg>
      <pc:sldChg chg="modSp add">
        <pc:chgData name="Joe Lee" userId="b059b14f-a5d2-40ea-a863-29db677be64c" providerId="ADAL" clId="{80C98882-5B8C-4ECF-8363-1B795A576547}" dt="2020-11-09T11:13:18.796" v="3457" actId="20577"/>
        <pc:sldMkLst>
          <pc:docMk/>
          <pc:sldMk cId="2099667737" sldId="271"/>
        </pc:sldMkLst>
        <pc:spChg chg="mod">
          <ac:chgData name="Joe Lee" userId="b059b14f-a5d2-40ea-a863-29db677be64c" providerId="ADAL" clId="{80C98882-5B8C-4ECF-8363-1B795A576547}" dt="2020-11-09T11:01:05.820" v="3410" actId="20577"/>
          <ac:spMkLst>
            <pc:docMk/>
            <pc:sldMk cId="2099667737" sldId="271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13:18.796" v="3457" actId="20577"/>
          <ac:spMkLst>
            <pc:docMk/>
            <pc:sldMk cId="2099667737" sldId="271"/>
            <ac:spMk id="3" creationId="{00E53AF4-0C47-4126-A5F9-A975E17951FC}"/>
          </ac:spMkLst>
        </pc:spChg>
      </pc:sldChg>
      <pc:sldChg chg="add del">
        <pc:chgData name="Joe Lee" userId="b059b14f-a5d2-40ea-a863-29db677be64c" providerId="ADAL" clId="{80C98882-5B8C-4ECF-8363-1B795A576547}" dt="2020-11-09T06:41:24.675" v="2390" actId="2696"/>
        <pc:sldMkLst>
          <pc:docMk/>
          <pc:sldMk cId="2491337389" sldId="272"/>
        </pc:sldMkLst>
      </pc:sldChg>
      <pc:sldChg chg="modSp add">
        <pc:chgData name="Joe Lee" userId="b059b14f-a5d2-40ea-a863-29db677be64c" providerId="ADAL" clId="{80C98882-5B8C-4ECF-8363-1B795A576547}" dt="2020-11-09T06:58:01.465" v="2904" actId="20577"/>
        <pc:sldMkLst>
          <pc:docMk/>
          <pc:sldMk cId="4217374115" sldId="272"/>
        </pc:sldMkLst>
        <pc:spChg chg="mod">
          <ac:chgData name="Joe Lee" userId="b059b14f-a5d2-40ea-a863-29db677be64c" providerId="ADAL" clId="{80C98882-5B8C-4ECF-8363-1B795A576547}" dt="2020-11-09T06:41:28.318" v="2403" actId="20577"/>
          <ac:spMkLst>
            <pc:docMk/>
            <pc:sldMk cId="4217374115" sldId="272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06:58:01.465" v="2904" actId="20577"/>
          <ac:spMkLst>
            <pc:docMk/>
            <pc:sldMk cId="4217374115" sldId="272"/>
            <ac:spMk id="3" creationId="{00E53AF4-0C47-4126-A5F9-A975E17951FC}"/>
          </ac:spMkLst>
        </pc:spChg>
      </pc:sldChg>
      <pc:sldChg chg="modSp add">
        <pc:chgData name="Joe Lee" userId="b059b14f-a5d2-40ea-a863-29db677be64c" providerId="ADAL" clId="{80C98882-5B8C-4ECF-8363-1B795A576547}" dt="2020-11-09T11:15:25.845" v="3470" actId="20577"/>
        <pc:sldMkLst>
          <pc:docMk/>
          <pc:sldMk cId="1404017123" sldId="273"/>
        </pc:sldMkLst>
        <pc:spChg chg="mod">
          <ac:chgData name="Joe Lee" userId="b059b14f-a5d2-40ea-a863-29db677be64c" providerId="ADAL" clId="{80C98882-5B8C-4ECF-8363-1B795A576547}" dt="2020-11-09T11:15:25.845" v="3470" actId="20577"/>
          <ac:spMkLst>
            <pc:docMk/>
            <pc:sldMk cId="1404017123" sldId="273"/>
            <ac:spMk id="3" creationId="{00E53AF4-0C47-4126-A5F9-A975E17951FC}"/>
          </ac:spMkLst>
        </pc:spChg>
      </pc:sldChg>
      <pc:sldChg chg="del">
        <pc:chgData name="Joe Lee" userId="b059b14f-a5d2-40ea-a863-29db677be64c" providerId="ADAL" clId="{80C98882-5B8C-4ECF-8363-1B795A576547}" dt="2020-11-09T04:19:49.972" v="471" actId="2696"/>
        <pc:sldMkLst>
          <pc:docMk/>
          <pc:sldMk cId="2599877655" sldId="273"/>
        </pc:sldMkLst>
      </pc:sldChg>
      <pc:sldChg chg="del">
        <pc:chgData name="Joe Lee" userId="b059b14f-a5d2-40ea-a863-29db677be64c" providerId="ADAL" clId="{80C98882-5B8C-4ECF-8363-1B795A576547}" dt="2020-11-09T04:19:49.941" v="469" actId="2696"/>
        <pc:sldMkLst>
          <pc:docMk/>
          <pc:sldMk cId="864192025" sldId="274"/>
        </pc:sldMkLst>
      </pc:sldChg>
      <pc:sldChg chg="addSp modSp add">
        <pc:chgData name="Joe Lee" userId="b059b14f-a5d2-40ea-a863-29db677be64c" providerId="ADAL" clId="{80C98882-5B8C-4ECF-8363-1B795A576547}" dt="2020-11-09T11:15:07.497" v="3458" actId="1076"/>
        <pc:sldMkLst>
          <pc:docMk/>
          <pc:sldMk cId="981628796" sldId="274"/>
        </pc:sldMkLst>
        <pc:spChg chg="mod">
          <ac:chgData name="Joe Lee" userId="b059b14f-a5d2-40ea-a863-29db677be64c" providerId="ADAL" clId="{80C98882-5B8C-4ECF-8363-1B795A576547}" dt="2020-11-09T06:56:20.978" v="2765" actId="20577"/>
          <ac:spMkLst>
            <pc:docMk/>
            <pc:sldMk cId="981628796" sldId="274"/>
            <ac:spMk id="3" creationId="{00E53AF4-0C47-4126-A5F9-A975E17951FC}"/>
          </ac:spMkLst>
        </pc:spChg>
        <pc:spChg chg="add">
          <ac:chgData name="Joe Lee" userId="b059b14f-a5d2-40ea-a863-29db677be64c" providerId="ADAL" clId="{80C98882-5B8C-4ECF-8363-1B795A576547}" dt="2020-11-09T06:59:23.484" v="2907"/>
          <ac:spMkLst>
            <pc:docMk/>
            <pc:sldMk cId="981628796" sldId="274"/>
            <ac:spMk id="5" creationId="{5E914444-C376-4F5D-941D-080E2F87FBAD}"/>
          </ac:spMkLst>
        </pc:spChg>
        <pc:picChg chg="add mod">
          <ac:chgData name="Joe Lee" userId="b059b14f-a5d2-40ea-a863-29db677be64c" providerId="ADAL" clId="{80C98882-5B8C-4ECF-8363-1B795A576547}" dt="2020-11-09T11:15:07.497" v="3458" actId="1076"/>
          <ac:picMkLst>
            <pc:docMk/>
            <pc:sldMk cId="981628796" sldId="274"/>
            <ac:picMk id="4" creationId="{348B87DB-E0FD-43FB-9456-EAAB4C1CFED2}"/>
          </ac:picMkLst>
        </pc:picChg>
      </pc:sldChg>
      <pc:sldChg chg="modSp add del">
        <pc:chgData name="Joe Lee" userId="b059b14f-a5d2-40ea-a863-29db677be64c" providerId="ADAL" clId="{80C98882-5B8C-4ECF-8363-1B795A576547}" dt="2020-11-09T07:04:44.018" v="3051" actId="2696"/>
        <pc:sldMkLst>
          <pc:docMk/>
          <pc:sldMk cId="3138771431" sldId="275"/>
        </pc:sldMkLst>
        <pc:spChg chg="mod">
          <ac:chgData name="Joe Lee" userId="b059b14f-a5d2-40ea-a863-29db677be64c" providerId="ADAL" clId="{80C98882-5B8C-4ECF-8363-1B795A576547}" dt="2020-11-09T06:59:52.434" v="2935"/>
          <ac:spMkLst>
            <pc:docMk/>
            <pc:sldMk cId="3138771431" sldId="275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07:04:25.002" v="3018" actId="20577"/>
          <ac:spMkLst>
            <pc:docMk/>
            <pc:sldMk cId="3138771431" sldId="275"/>
            <ac:spMk id="3" creationId="{00E53AF4-0C47-4126-A5F9-A975E17951FC}"/>
          </ac:spMkLst>
        </pc:spChg>
      </pc:sldChg>
      <pc:sldChg chg="modSp add del">
        <pc:chgData name="Joe Lee" userId="b059b14f-a5d2-40ea-a863-29db677be64c" providerId="ADAL" clId="{80C98882-5B8C-4ECF-8363-1B795A576547}" dt="2020-11-09T07:04:56.608" v="3061" actId="2696"/>
        <pc:sldMkLst>
          <pc:docMk/>
          <pc:sldMk cId="3522447961" sldId="276"/>
        </pc:sldMkLst>
        <pc:spChg chg="mod">
          <ac:chgData name="Joe Lee" userId="b059b14f-a5d2-40ea-a863-29db677be64c" providerId="ADAL" clId="{80C98882-5B8C-4ECF-8363-1B795A576547}" dt="2020-11-09T07:00:15.515" v="2956" actId="20577"/>
          <ac:spMkLst>
            <pc:docMk/>
            <pc:sldMk cId="3522447961" sldId="276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07:00:13.457" v="2948" actId="20577"/>
          <ac:spMkLst>
            <pc:docMk/>
            <pc:sldMk cId="3522447961" sldId="276"/>
            <ac:spMk id="3" creationId="{00E53AF4-0C47-4126-A5F9-A975E17951FC}"/>
          </ac:spMkLst>
        </pc:spChg>
      </pc:sldChg>
      <pc:sldChg chg="addSp delSp modSp add modNotesTx">
        <pc:chgData name="Joe Lee" userId="b059b14f-a5d2-40ea-a863-29db677be64c" providerId="ADAL" clId="{80C98882-5B8C-4ECF-8363-1B795A576547}" dt="2020-11-09T11:45:34.033" v="4472" actId="20577"/>
        <pc:sldMkLst>
          <pc:docMk/>
          <pc:sldMk cId="4264170748" sldId="277"/>
        </pc:sldMkLst>
        <pc:spChg chg="mod">
          <ac:chgData name="Joe Lee" userId="b059b14f-a5d2-40ea-a863-29db677be64c" providerId="ADAL" clId="{80C98882-5B8C-4ECF-8363-1B795A576547}" dt="2020-11-09T11:44:21.115" v="4424" actId="20577"/>
          <ac:spMkLst>
            <pc:docMk/>
            <pc:sldMk cId="4264170748" sldId="277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45:16.907" v="4459" actId="20577"/>
          <ac:spMkLst>
            <pc:docMk/>
            <pc:sldMk cId="4264170748" sldId="277"/>
            <ac:spMk id="3" creationId="{00E53AF4-0C47-4126-A5F9-A975E17951FC}"/>
          </ac:spMkLst>
        </pc:spChg>
        <pc:picChg chg="add mod">
          <ac:chgData name="Joe Lee" userId="b059b14f-a5d2-40ea-a863-29db677be64c" providerId="ADAL" clId="{80C98882-5B8C-4ECF-8363-1B795A576547}" dt="2020-11-09T11:45:19.699" v="4461" actId="1076"/>
          <ac:picMkLst>
            <pc:docMk/>
            <pc:sldMk cId="4264170748" sldId="277"/>
            <ac:picMk id="4" creationId="{4BECD1C5-0B9B-436D-8107-A4E788A4E8E4}"/>
          </ac:picMkLst>
        </pc:picChg>
        <pc:picChg chg="add del mod modCrop">
          <ac:chgData name="Joe Lee" userId="b059b14f-a5d2-40ea-a863-29db677be64c" providerId="ADAL" clId="{80C98882-5B8C-4ECF-8363-1B795A576547}" dt="2020-11-09T11:44:04.872" v="4396" actId="478"/>
          <ac:picMkLst>
            <pc:docMk/>
            <pc:sldMk cId="4264170748" sldId="277"/>
            <ac:picMk id="5" creationId="{EB62C200-282C-42F3-A0E7-A5AEC21F74D0}"/>
          </ac:picMkLst>
        </pc:picChg>
      </pc:sldChg>
      <pc:sldChg chg="addSp delSp modSp add">
        <pc:chgData name="Joe Lee" userId="b059b14f-a5d2-40ea-a863-29db677be64c" providerId="ADAL" clId="{80C98882-5B8C-4ECF-8363-1B795A576547}" dt="2020-11-09T11:22:29.013" v="3787" actId="1076"/>
        <pc:sldMkLst>
          <pc:docMk/>
          <pc:sldMk cId="1831569741" sldId="278"/>
        </pc:sldMkLst>
        <pc:spChg chg="mod">
          <ac:chgData name="Joe Lee" userId="b059b14f-a5d2-40ea-a863-29db677be64c" providerId="ADAL" clId="{80C98882-5B8C-4ECF-8363-1B795A576547}" dt="2020-11-09T07:06:10.700" v="3089" actId="20577"/>
          <ac:spMkLst>
            <pc:docMk/>
            <pc:sldMk cId="1831569741" sldId="278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22:26.084" v="3785" actId="20577"/>
          <ac:spMkLst>
            <pc:docMk/>
            <pc:sldMk cId="1831569741" sldId="278"/>
            <ac:spMk id="3" creationId="{00E53AF4-0C47-4126-A5F9-A975E17951FC}"/>
          </ac:spMkLst>
        </pc:spChg>
        <pc:picChg chg="add del mod">
          <ac:chgData name="Joe Lee" userId="b059b14f-a5d2-40ea-a863-29db677be64c" providerId="ADAL" clId="{80C98882-5B8C-4ECF-8363-1B795A576547}" dt="2020-11-09T11:17:51.823" v="3550" actId="478"/>
          <ac:picMkLst>
            <pc:docMk/>
            <pc:sldMk cId="1831569741" sldId="278"/>
            <ac:picMk id="4" creationId="{48EB9410-4EAF-49C9-AB06-F159E7216283}"/>
          </ac:picMkLst>
        </pc:picChg>
        <pc:picChg chg="add del mod">
          <ac:chgData name="Joe Lee" userId="b059b14f-a5d2-40ea-a863-29db677be64c" providerId="ADAL" clId="{80C98882-5B8C-4ECF-8363-1B795A576547}" dt="2020-11-09T11:17:50.878" v="3549" actId="478"/>
          <ac:picMkLst>
            <pc:docMk/>
            <pc:sldMk cId="1831569741" sldId="278"/>
            <ac:picMk id="5" creationId="{523B45C6-0121-481B-A99A-52BE639A1C59}"/>
          </ac:picMkLst>
        </pc:picChg>
        <pc:picChg chg="add mod">
          <ac:chgData name="Joe Lee" userId="b059b14f-a5d2-40ea-a863-29db677be64c" providerId="ADAL" clId="{80C98882-5B8C-4ECF-8363-1B795A576547}" dt="2020-11-09T11:22:29.013" v="3787" actId="1076"/>
          <ac:picMkLst>
            <pc:docMk/>
            <pc:sldMk cId="1831569741" sldId="278"/>
            <ac:picMk id="6" creationId="{0A35AC9C-24C4-4F53-A573-7E9235DC297E}"/>
          </ac:picMkLst>
        </pc:picChg>
      </pc:sldChg>
      <pc:sldChg chg="modSp add">
        <pc:chgData name="Joe Lee" userId="b059b14f-a5d2-40ea-a863-29db677be64c" providerId="ADAL" clId="{80C98882-5B8C-4ECF-8363-1B795A576547}" dt="2020-11-09T11:16:38.900" v="3543" actId="20577"/>
        <pc:sldMkLst>
          <pc:docMk/>
          <pc:sldMk cId="2277934821" sldId="279"/>
        </pc:sldMkLst>
        <pc:spChg chg="mod">
          <ac:chgData name="Joe Lee" userId="b059b14f-a5d2-40ea-a863-29db677be64c" providerId="ADAL" clId="{80C98882-5B8C-4ECF-8363-1B795A576547}" dt="2020-11-09T08:13:58.757" v="3126" actId="20577"/>
          <ac:spMkLst>
            <pc:docMk/>
            <pc:sldMk cId="2277934821" sldId="279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16:38.900" v="3543" actId="20577"/>
          <ac:spMkLst>
            <pc:docMk/>
            <pc:sldMk cId="2277934821" sldId="279"/>
            <ac:spMk id="3" creationId="{00E53AF4-0C47-4126-A5F9-A975E17951FC}"/>
          </ac:spMkLst>
        </pc:spChg>
      </pc:sldChg>
      <pc:sldChg chg="modSp add">
        <pc:chgData name="Joe Lee" userId="b059b14f-a5d2-40ea-a863-29db677be64c" providerId="ADAL" clId="{80C98882-5B8C-4ECF-8363-1B795A576547}" dt="2020-11-09T08:42:18.345" v="3216"/>
        <pc:sldMkLst>
          <pc:docMk/>
          <pc:sldMk cId="401667450" sldId="280"/>
        </pc:sldMkLst>
        <pc:spChg chg="mod">
          <ac:chgData name="Joe Lee" userId="b059b14f-a5d2-40ea-a863-29db677be64c" providerId="ADAL" clId="{80C98882-5B8C-4ECF-8363-1B795A576547}" dt="2020-11-09T08:42:18.345" v="3216"/>
          <ac:spMkLst>
            <pc:docMk/>
            <pc:sldMk cId="401667450" sldId="280"/>
            <ac:spMk id="2" creationId="{890A1416-9619-447E-8523-67EE4513C296}"/>
          </ac:spMkLst>
        </pc:spChg>
      </pc:sldChg>
      <pc:sldChg chg="add del">
        <pc:chgData name="Joe Lee" userId="b059b14f-a5d2-40ea-a863-29db677be64c" providerId="ADAL" clId="{80C98882-5B8C-4ECF-8363-1B795A576547}" dt="2020-11-09T11:17:42.319" v="3545" actId="2696"/>
        <pc:sldMkLst>
          <pc:docMk/>
          <pc:sldMk cId="2556314496" sldId="281"/>
        </pc:sldMkLst>
      </pc:sldChg>
      <pc:sldChg chg="delSp modSp add modNotesTx">
        <pc:chgData name="Joe Lee" userId="b059b14f-a5d2-40ea-a863-29db677be64c" providerId="ADAL" clId="{80C98882-5B8C-4ECF-8363-1B795A576547}" dt="2020-11-09T11:24:22.233" v="4032" actId="20577"/>
        <pc:sldMkLst>
          <pc:docMk/>
          <pc:sldMk cId="4283749888" sldId="282"/>
        </pc:sldMkLst>
        <pc:spChg chg="mod">
          <ac:chgData name="Joe Lee" userId="b059b14f-a5d2-40ea-a863-29db677be64c" providerId="ADAL" clId="{80C98882-5B8C-4ECF-8363-1B795A576547}" dt="2020-11-09T11:22:42.589" v="3791" actId="20577"/>
          <ac:spMkLst>
            <pc:docMk/>
            <pc:sldMk cId="4283749888" sldId="282"/>
            <ac:spMk id="3" creationId="{00E53AF4-0C47-4126-A5F9-A975E17951FC}"/>
          </ac:spMkLst>
        </pc:spChg>
        <pc:picChg chg="mod">
          <ac:chgData name="Joe Lee" userId="b059b14f-a5d2-40ea-a863-29db677be64c" providerId="ADAL" clId="{80C98882-5B8C-4ECF-8363-1B795A576547}" dt="2020-11-09T11:22:44.848" v="3792" actId="1076"/>
          <ac:picMkLst>
            <pc:docMk/>
            <pc:sldMk cId="4283749888" sldId="282"/>
            <ac:picMk id="4" creationId="{48EB9410-4EAF-49C9-AB06-F159E7216283}"/>
          </ac:picMkLst>
        </pc:picChg>
        <pc:picChg chg="del mod">
          <ac:chgData name="Joe Lee" userId="b059b14f-a5d2-40ea-a863-29db677be64c" providerId="ADAL" clId="{80C98882-5B8C-4ECF-8363-1B795A576547}" dt="2020-11-09T11:22:39.395" v="3789" actId="478"/>
          <ac:picMkLst>
            <pc:docMk/>
            <pc:sldMk cId="4283749888" sldId="282"/>
            <ac:picMk id="5" creationId="{523B45C6-0121-481B-A99A-52BE639A1C59}"/>
          </ac:picMkLst>
        </pc:picChg>
      </pc:sldChg>
      <pc:sldChg chg="add del">
        <pc:chgData name="Joe Lee" userId="b059b14f-a5d2-40ea-a863-29db677be64c" providerId="ADAL" clId="{80C98882-5B8C-4ECF-8363-1B795A576547}" dt="2020-11-09T11:20:08.329" v="3678" actId="2696"/>
        <pc:sldMkLst>
          <pc:docMk/>
          <pc:sldMk cId="1326670760" sldId="283"/>
        </pc:sldMkLst>
      </pc:sldChg>
      <pc:sldChg chg="delSp modSp add modNotesTx">
        <pc:chgData name="Joe Lee" userId="b059b14f-a5d2-40ea-a863-29db677be64c" providerId="ADAL" clId="{80C98882-5B8C-4ECF-8363-1B795A576547}" dt="2020-11-09T11:25:04.835" v="4152" actId="20577"/>
        <pc:sldMkLst>
          <pc:docMk/>
          <pc:sldMk cId="1361413108" sldId="283"/>
        </pc:sldMkLst>
        <pc:spChg chg="mod">
          <ac:chgData name="Joe Lee" userId="b059b14f-a5d2-40ea-a863-29db677be64c" providerId="ADAL" clId="{80C98882-5B8C-4ECF-8363-1B795A576547}" dt="2020-11-09T11:24:27.800" v="4034" actId="20577"/>
          <ac:spMkLst>
            <pc:docMk/>
            <pc:sldMk cId="1361413108" sldId="283"/>
            <ac:spMk id="3" creationId="{00E53AF4-0C47-4126-A5F9-A975E17951FC}"/>
          </ac:spMkLst>
        </pc:spChg>
        <pc:picChg chg="del">
          <ac:chgData name="Joe Lee" userId="b059b14f-a5d2-40ea-a863-29db677be64c" providerId="ADAL" clId="{80C98882-5B8C-4ECF-8363-1B795A576547}" dt="2020-11-09T11:24:26.500" v="4033" actId="478"/>
          <ac:picMkLst>
            <pc:docMk/>
            <pc:sldMk cId="1361413108" sldId="283"/>
            <ac:picMk id="4" creationId="{48EB9410-4EAF-49C9-AB06-F159E7216283}"/>
          </ac:picMkLst>
        </pc:picChg>
        <pc:picChg chg="mod">
          <ac:chgData name="Joe Lee" userId="b059b14f-a5d2-40ea-a863-29db677be64c" providerId="ADAL" clId="{80C98882-5B8C-4ECF-8363-1B795A576547}" dt="2020-11-09T11:24:31.395" v="4037" actId="1076"/>
          <ac:picMkLst>
            <pc:docMk/>
            <pc:sldMk cId="1361413108" sldId="283"/>
            <ac:picMk id="5" creationId="{523B45C6-0121-481B-A99A-52BE639A1C59}"/>
          </ac:picMkLst>
        </pc:picChg>
      </pc:sldChg>
      <pc:sldChg chg="modSp add modNotesTx">
        <pc:chgData name="Joe Lee" userId="b059b14f-a5d2-40ea-a863-29db677be64c" providerId="ADAL" clId="{80C98882-5B8C-4ECF-8363-1B795A576547}" dt="2020-11-09T11:28:00.734" v="4357" actId="20577"/>
        <pc:sldMkLst>
          <pc:docMk/>
          <pc:sldMk cId="3241943388" sldId="284"/>
        </pc:sldMkLst>
        <pc:spChg chg="mod">
          <ac:chgData name="Joe Lee" userId="b059b14f-a5d2-40ea-a863-29db677be64c" providerId="ADAL" clId="{80C98882-5B8C-4ECF-8363-1B795A576547}" dt="2020-11-09T11:25:42.816" v="4158" actId="20577"/>
          <ac:spMkLst>
            <pc:docMk/>
            <pc:sldMk cId="3241943388" sldId="284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27:28.068" v="4240" actId="20577"/>
          <ac:spMkLst>
            <pc:docMk/>
            <pc:sldMk cId="3241943388" sldId="284"/>
            <ac:spMk id="3" creationId="{00E53AF4-0C47-4126-A5F9-A975E17951FC}"/>
          </ac:spMkLst>
        </pc:spChg>
      </pc:sldChg>
      <pc:sldChg chg="modSp add modNotesTx">
        <pc:chgData name="Joe Lee" userId="b059b14f-a5d2-40ea-a863-29db677be64c" providerId="ADAL" clId="{80C98882-5B8C-4ECF-8363-1B795A576547}" dt="2020-11-09T11:42:55.520" v="4392" actId="20577"/>
        <pc:sldMkLst>
          <pc:docMk/>
          <pc:sldMk cId="3468455602" sldId="285"/>
        </pc:sldMkLst>
        <pc:spChg chg="mod">
          <ac:chgData name="Joe Lee" userId="b059b14f-a5d2-40ea-a863-29db677be64c" providerId="ADAL" clId="{80C98882-5B8C-4ECF-8363-1B795A576547}" dt="2020-11-09T11:42:55.520" v="4392" actId="20577"/>
          <ac:spMkLst>
            <pc:docMk/>
            <pc:sldMk cId="3468455602" sldId="285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42:38.219" v="4383" actId="20577"/>
          <ac:spMkLst>
            <pc:docMk/>
            <pc:sldMk cId="3468455602" sldId="285"/>
            <ac:spMk id="3" creationId="{00E53AF4-0C47-4126-A5F9-A975E17951FC}"/>
          </ac:spMkLst>
        </pc:spChg>
      </pc:sldChg>
      <pc:sldChg chg="delSp modSp add modNotesTx">
        <pc:chgData name="Joe Lee" userId="b059b14f-a5d2-40ea-a863-29db677be64c" providerId="ADAL" clId="{80C98882-5B8C-4ECF-8363-1B795A576547}" dt="2020-11-09T11:45:23.389" v="4462" actId="1076"/>
        <pc:sldMkLst>
          <pc:docMk/>
          <pc:sldMk cId="619156981" sldId="286"/>
        </pc:sldMkLst>
        <pc:spChg chg="mod">
          <ac:chgData name="Joe Lee" userId="b059b14f-a5d2-40ea-a863-29db677be64c" providerId="ADAL" clId="{80C98882-5B8C-4ECF-8363-1B795A576547}" dt="2020-11-09T11:44:26.067" v="4438" actId="20577"/>
          <ac:spMkLst>
            <pc:docMk/>
            <pc:sldMk cId="619156981" sldId="286"/>
            <ac:spMk id="2" creationId="{13412762-659B-46A1-972F-A16F839FE0AA}"/>
          </ac:spMkLst>
        </pc:spChg>
        <pc:spChg chg="mod">
          <ac:chgData name="Joe Lee" userId="b059b14f-a5d2-40ea-a863-29db677be64c" providerId="ADAL" clId="{80C98882-5B8C-4ECF-8363-1B795A576547}" dt="2020-11-09T11:44:33.091" v="4439" actId="20577"/>
          <ac:spMkLst>
            <pc:docMk/>
            <pc:sldMk cId="619156981" sldId="286"/>
            <ac:spMk id="3" creationId="{00E53AF4-0C47-4126-A5F9-A975E17951FC}"/>
          </ac:spMkLst>
        </pc:spChg>
        <pc:picChg chg="del">
          <ac:chgData name="Joe Lee" userId="b059b14f-a5d2-40ea-a863-29db677be64c" providerId="ADAL" clId="{80C98882-5B8C-4ECF-8363-1B795A576547}" dt="2020-11-09T11:44:00.681" v="4394" actId="478"/>
          <ac:picMkLst>
            <pc:docMk/>
            <pc:sldMk cId="619156981" sldId="286"/>
            <ac:picMk id="4" creationId="{4BECD1C5-0B9B-436D-8107-A4E788A4E8E4}"/>
          </ac:picMkLst>
        </pc:picChg>
        <pc:picChg chg="mod">
          <ac:chgData name="Joe Lee" userId="b059b14f-a5d2-40ea-a863-29db677be64c" providerId="ADAL" clId="{80C98882-5B8C-4ECF-8363-1B795A576547}" dt="2020-11-09T11:45:23.389" v="4462" actId="1076"/>
          <ac:picMkLst>
            <pc:docMk/>
            <pc:sldMk cId="619156981" sldId="286"/>
            <ac:picMk id="5" creationId="{EB62C200-282C-42F3-A0E7-A5AEC21F74D0}"/>
          </ac:picMkLst>
        </pc:picChg>
      </pc:sldChg>
      <pc:sldChg chg="addSp delSp modSp add">
        <pc:chgData name="Joe Lee" userId="b059b14f-a5d2-40ea-a863-29db677be64c" providerId="ADAL" clId="{80C98882-5B8C-4ECF-8363-1B795A576547}" dt="2020-11-09T12:16:00.876" v="5599" actId="478"/>
        <pc:sldMkLst>
          <pc:docMk/>
          <pc:sldMk cId="3919974786" sldId="287"/>
        </pc:sldMkLst>
        <pc:spChg chg="del mod">
          <ac:chgData name="Joe Lee" userId="b059b14f-a5d2-40ea-a863-29db677be64c" providerId="ADAL" clId="{80C98882-5B8C-4ECF-8363-1B795A576547}" dt="2020-11-09T11:53:21.452" v="4501"/>
          <ac:spMkLst>
            <pc:docMk/>
            <pc:sldMk cId="3919974786" sldId="287"/>
            <ac:spMk id="3" creationId="{7B3A624F-0893-4B98-8214-E762901CF4A2}"/>
          </ac:spMkLst>
        </pc:spChg>
        <pc:spChg chg="add mod">
          <ac:chgData name="Joe Lee" userId="b059b14f-a5d2-40ea-a863-29db677be64c" providerId="ADAL" clId="{80C98882-5B8C-4ECF-8363-1B795A576547}" dt="2020-11-09T12:16:00.876" v="5599" actId="478"/>
          <ac:spMkLst>
            <pc:docMk/>
            <pc:sldMk cId="3919974786" sldId="287"/>
            <ac:spMk id="6" creationId="{93A74A95-9639-4830-956B-478BCEB928B0}"/>
          </ac:spMkLst>
        </pc:spChg>
        <pc:picChg chg="add del mod">
          <ac:chgData name="Joe Lee" userId="b059b14f-a5d2-40ea-a863-29db677be64c" providerId="ADAL" clId="{80C98882-5B8C-4ECF-8363-1B795A576547}" dt="2020-11-09T12:16:00.876" v="5599" actId="478"/>
          <ac:picMkLst>
            <pc:docMk/>
            <pc:sldMk cId="3919974786" sldId="287"/>
            <ac:picMk id="4" creationId="{501EF1A7-3AAB-49F1-8A7C-30CF6C9A49EC}"/>
          </ac:picMkLst>
        </pc:picChg>
      </pc:sldChg>
      <pc:sldChg chg="modSp add ord modTransition modNotesTx">
        <pc:chgData name="Joe Lee" userId="b059b14f-a5d2-40ea-a863-29db677be64c" providerId="ADAL" clId="{80C98882-5B8C-4ECF-8363-1B795A576547}" dt="2020-11-09T12:16:39.298" v="5601"/>
        <pc:sldMkLst>
          <pc:docMk/>
          <pc:sldMk cId="3117612742" sldId="288"/>
        </pc:sldMkLst>
        <pc:spChg chg="mod">
          <ac:chgData name="Joe Lee" userId="b059b14f-a5d2-40ea-a863-29db677be64c" providerId="ADAL" clId="{80C98882-5B8C-4ECF-8363-1B795A576547}" dt="2020-11-09T12:04:26.271" v="5114" actId="20577"/>
          <ac:spMkLst>
            <pc:docMk/>
            <pc:sldMk cId="3117612742" sldId="288"/>
            <ac:spMk id="3" creationId="{7B3A624F-0893-4B98-8214-E762901CF4A2}"/>
          </ac:spMkLst>
        </pc:spChg>
      </pc:sldChg>
      <pc:sldChg chg="modSp add del">
        <pc:chgData name="Joe Lee" userId="b059b14f-a5d2-40ea-a863-29db677be64c" providerId="ADAL" clId="{80C98882-5B8C-4ECF-8363-1B795A576547}" dt="2020-11-09T12:11:01.621" v="5370" actId="2696"/>
        <pc:sldMkLst>
          <pc:docMk/>
          <pc:sldMk cId="2265115982" sldId="289"/>
        </pc:sldMkLst>
        <pc:spChg chg="mod">
          <ac:chgData name="Joe Lee" userId="b059b14f-a5d2-40ea-a863-29db677be64c" providerId="ADAL" clId="{80C98882-5B8C-4ECF-8363-1B795A576547}" dt="2020-11-09T12:07:42.588" v="5249" actId="20577"/>
          <ac:spMkLst>
            <pc:docMk/>
            <pc:sldMk cId="2265115982" sldId="289"/>
            <ac:spMk id="3" creationId="{7B3A624F-0893-4B98-8214-E762901CF4A2}"/>
          </ac:spMkLst>
        </pc:spChg>
      </pc:sldChg>
      <pc:sldChg chg="modSp add modTransition">
        <pc:chgData name="Joe Lee" userId="b059b14f-a5d2-40ea-a863-29db677be64c" providerId="ADAL" clId="{80C98882-5B8C-4ECF-8363-1B795A576547}" dt="2020-11-09T12:10:05.717" v="5362"/>
        <pc:sldMkLst>
          <pc:docMk/>
          <pc:sldMk cId="3550919248" sldId="290"/>
        </pc:sldMkLst>
        <pc:spChg chg="mod">
          <ac:chgData name="Joe Lee" userId="b059b14f-a5d2-40ea-a863-29db677be64c" providerId="ADAL" clId="{80C98882-5B8C-4ECF-8363-1B795A576547}" dt="2020-11-09T12:10:05.717" v="5362"/>
          <ac:spMkLst>
            <pc:docMk/>
            <pc:sldMk cId="3550919248" sldId="290"/>
            <ac:spMk id="3" creationId="{7B3A624F-0893-4B98-8214-E762901CF4A2}"/>
          </ac:spMkLst>
        </pc:spChg>
      </pc:sldChg>
      <pc:sldChg chg="modSp add">
        <pc:chgData name="Joe Lee" userId="b059b14f-a5d2-40ea-a863-29db677be64c" providerId="ADAL" clId="{80C98882-5B8C-4ECF-8363-1B795A576547}" dt="2020-11-09T12:14:46.917" v="5585" actId="27636"/>
        <pc:sldMkLst>
          <pc:docMk/>
          <pc:sldMk cId="1172106843" sldId="291"/>
        </pc:sldMkLst>
        <pc:spChg chg="mod">
          <ac:chgData name="Joe Lee" userId="b059b14f-a5d2-40ea-a863-29db677be64c" providerId="ADAL" clId="{80C98882-5B8C-4ECF-8363-1B795A576547}" dt="2020-11-09T12:14:46.917" v="5585" actId="27636"/>
          <ac:spMkLst>
            <pc:docMk/>
            <pc:sldMk cId="1172106843" sldId="291"/>
            <ac:spMk id="3" creationId="{7B3A624F-0893-4B98-8214-E762901CF4A2}"/>
          </ac:spMkLst>
        </pc:spChg>
      </pc:sldChg>
      <pc:sldChg chg="modSp add ord">
        <pc:chgData name="Joe Lee" userId="b059b14f-a5d2-40ea-a863-29db677be64c" providerId="ADAL" clId="{80C98882-5B8C-4ECF-8363-1B795A576547}" dt="2020-11-09T12:14:42.740" v="5583"/>
        <pc:sldMkLst>
          <pc:docMk/>
          <pc:sldMk cId="2239053170" sldId="292"/>
        </pc:sldMkLst>
        <pc:spChg chg="mod">
          <ac:chgData name="Joe Lee" userId="b059b14f-a5d2-40ea-a863-29db677be64c" providerId="ADAL" clId="{80C98882-5B8C-4ECF-8363-1B795A576547}" dt="2020-11-09T12:14:36.653" v="5582" actId="27636"/>
          <ac:spMkLst>
            <pc:docMk/>
            <pc:sldMk cId="2239053170" sldId="292"/>
            <ac:spMk id="3" creationId="{7B3A624F-0893-4B98-8214-E762901CF4A2}"/>
          </ac:spMkLst>
        </pc:spChg>
      </pc:sldChg>
      <pc:sldChg chg="add del">
        <pc:chgData name="Joe Lee" userId="b059b14f-a5d2-40ea-a863-29db677be64c" providerId="ADAL" clId="{80C98882-5B8C-4ECF-8363-1B795A576547}" dt="2020-11-09T12:10:13.355" v="5366"/>
        <pc:sldMkLst>
          <pc:docMk/>
          <pc:sldMk cId="3825855393" sldId="292"/>
        </pc:sldMkLst>
      </pc:sldChg>
      <pc:sldChg chg="addSp delSp modSp add">
        <pc:chgData name="Joe Lee" userId="b059b14f-a5d2-40ea-a863-29db677be64c" providerId="ADAL" clId="{80C98882-5B8C-4ECF-8363-1B795A576547}" dt="2020-11-09T12:15:32.388" v="5590"/>
        <pc:sldMkLst>
          <pc:docMk/>
          <pc:sldMk cId="1614250001" sldId="293"/>
        </pc:sldMkLst>
        <pc:spChg chg="del">
          <ac:chgData name="Joe Lee" userId="b059b14f-a5d2-40ea-a863-29db677be64c" providerId="ADAL" clId="{80C98882-5B8C-4ECF-8363-1B795A576547}" dt="2020-11-09T12:15:32.211" v="5589" actId="478"/>
          <ac:spMkLst>
            <pc:docMk/>
            <pc:sldMk cId="1614250001" sldId="293"/>
            <ac:spMk id="3" creationId="{7B3A624F-0893-4B98-8214-E762901CF4A2}"/>
          </ac:spMkLst>
        </pc:spChg>
        <pc:spChg chg="add mod">
          <ac:chgData name="Joe Lee" userId="b059b14f-a5d2-40ea-a863-29db677be64c" providerId="ADAL" clId="{80C98882-5B8C-4ECF-8363-1B795A576547}" dt="2020-11-09T12:15:32.211" v="5589" actId="478"/>
          <ac:spMkLst>
            <pc:docMk/>
            <pc:sldMk cId="1614250001" sldId="293"/>
            <ac:spMk id="6" creationId="{30FBF0E2-396A-4BBE-A5AC-983B619DB9FC}"/>
          </ac:spMkLst>
        </pc:spChg>
        <pc:picChg chg="add del">
          <ac:chgData name="Joe Lee" userId="b059b14f-a5d2-40ea-a863-29db677be64c" providerId="ADAL" clId="{80C98882-5B8C-4ECF-8363-1B795A576547}" dt="2020-11-09T12:15:29.820" v="5588"/>
          <ac:picMkLst>
            <pc:docMk/>
            <pc:sldMk cId="1614250001" sldId="293"/>
            <ac:picMk id="4" creationId="{28200B78-E8EC-4A64-9D4C-DB5CEE243696}"/>
          </ac:picMkLst>
        </pc:picChg>
        <pc:picChg chg="add">
          <ac:chgData name="Joe Lee" userId="b059b14f-a5d2-40ea-a863-29db677be64c" providerId="ADAL" clId="{80C98882-5B8C-4ECF-8363-1B795A576547}" dt="2020-11-09T12:15:32.388" v="5590"/>
          <ac:picMkLst>
            <pc:docMk/>
            <pc:sldMk cId="1614250001" sldId="293"/>
            <ac:picMk id="7" creationId="{D42AE71E-F9A7-4BB1-A2C0-FE888CEA5267}"/>
          </ac:picMkLst>
        </pc:picChg>
      </pc:sldChg>
      <pc:sldChg chg="addSp delSp modSp add">
        <pc:chgData name="Joe Lee" userId="b059b14f-a5d2-40ea-a863-29db677be64c" providerId="ADAL" clId="{80C98882-5B8C-4ECF-8363-1B795A576547}" dt="2020-11-09T12:16:05.173" v="5600" actId="478"/>
        <pc:sldMkLst>
          <pc:docMk/>
          <pc:sldMk cId="2630699926" sldId="294"/>
        </pc:sldMkLst>
        <pc:spChg chg="del">
          <ac:chgData name="Joe Lee" userId="b059b14f-a5d2-40ea-a863-29db677be64c" providerId="ADAL" clId="{80C98882-5B8C-4ECF-8363-1B795A576547}" dt="2020-11-09T12:16:05.173" v="5600" actId="478"/>
          <ac:spMkLst>
            <pc:docMk/>
            <pc:sldMk cId="2630699926" sldId="294"/>
            <ac:spMk id="2" creationId="{890A1416-9619-447E-8523-67EE4513C296}"/>
          </ac:spMkLst>
        </pc:spChg>
        <pc:spChg chg="add mod">
          <ac:chgData name="Joe Lee" userId="b059b14f-a5d2-40ea-a863-29db677be64c" providerId="ADAL" clId="{80C98882-5B8C-4ECF-8363-1B795A576547}" dt="2020-11-09T12:16:05.173" v="5600" actId="478"/>
          <ac:spMkLst>
            <pc:docMk/>
            <pc:sldMk cId="2630699926" sldId="294"/>
            <ac:spMk id="5" creationId="{CC3F8AC5-8C49-4CEC-BA38-452F4B2A9920}"/>
          </ac:spMkLst>
        </pc:spChg>
      </pc:sldChg>
      <pc:sldChg chg="modSp add">
        <pc:chgData name="Joe Lee" userId="b059b14f-a5d2-40ea-a863-29db677be64c" providerId="ADAL" clId="{80C98882-5B8C-4ECF-8363-1B795A576547}" dt="2020-11-09T12:18:03.483" v="5642" actId="20577"/>
        <pc:sldMkLst>
          <pc:docMk/>
          <pc:sldMk cId="4175907433" sldId="295"/>
        </pc:sldMkLst>
        <pc:spChg chg="mod">
          <ac:chgData name="Joe Lee" userId="b059b14f-a5d2-40ea-a863-29db677be64c" providerId="ADAL" clId="{80C98882-5B8C-4ECF-8363-1B795A576547}" dt="2020-11-09T12:18:03.483" v="5642" actId="20577"/>
          <ac:spMkLst>
            <pc:docMk/>
            <pc:sldMk cId="4175907433" sldId="295"/>
            <ac:spMk id="3" creationId="{7B3A624F-0893-4B98-8214-E762901CF4A2}"/>
          </ac:spMkLst>
        </pc:spChg>
      </pc:sldChg>
    </pc:docChg>
  </pc:docChgLst>
  <pc:docChgLst>
    <pc:chgData name="Joe Lee" userId="b059b14f-a5d2-40ea-a863-29db677be64c" providerId="ADAL" clId="{0DE43853-CD2B-4549-B320-657A3CACED04}"/>
    <pc:docChg chg="modSld">
      <pc:chgData name="Joe Lee" userId="b059b14f-a5d2-40ea-a863-29db677be64c" providerId="ADAL" clId="{0DE43853-CD2B-4549-B320-657A3CACED04}" dt="2020-10-15T02:47:07.264" v="45" actId="20577"/>
      <pc:docMkLst>
        <pc:docMk/>
      </pc:docMkLst>
    </pc:docChg>
  </pc:docChgLst>
  <pc:docChgLst>
    <pc:chgData name="Joe Lee" userId="b059b14f-a5d2-40ea-a863-29db677be64c" providerId="ADAL" clId="{5872927E-070A-459E-B825-032CEB7129BC}"/>
    <pc:docChg chg="modSld">
      <pc:chgData name="Joe Lee" userId="b059b14f-a5d2-40ea-a863-29db677be64c" providerId="ADAL" clId="{5872927E-070A-459E-B825-032CEB7129BC}" dt="2020-10-15T06:43:12.658" v="2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4953F-8351-42A2-9DC2-35875937C144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B3C7C-BA54-4493-8E1E-BDAED3E9B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31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RAS</a:t>
            </a:r>
            <a:r>
              <a:rPr lang="zh-CN" altLang="en-US" dirty="0"/>
              <a:t>和</a:t>
            </a:r>
            <a:r>
              <a:rPr lang="en-US" altLang="zh-CN" dirty="0"/>
              <a:t>CAS</a:t>
            </a:r>
            <a:r>
              <a:rPr lang="zh-CN" altLang="en-US" dirty="0"/>
              <a:t>共享地址线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01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598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287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410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19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94D319C-0DE5-4986-957C-C62A33243892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481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5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58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90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81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33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39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62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7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6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0"/>
              </a:schemeClr>
            </a:gs>
            <a:gs pos="51000">
              <a:schemeClr val="accent1">
                <a:lumMod val="20000"/>
              </a:schemeClr>
            </a:gs>
            <a:gs pos="100000">
              <a:schemeClr val="accent1">
                <a:lumMod val="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94D319C-0DE5-4986-957C-C62A33243892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89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9E044-1D9C-40C7-8C1E-4C1B0E9C8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 6 Seminar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B66D5-015B-49FE-84D5-62186D4DA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 TA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Li </a:t>
            </a:r>
            <a:r>
              <a:rPr lang="en-US" altLang="zh-CN" sz="2800" dirty="0" err="1" smtClean="0"/>
              <a:t>zhuo</a:t>
            </a:r>
            <a:r>
              <a:rPr lang="en-US" altLang="zh-CN" sz="2800" dirty="0" smtClean="0"/>
              <a:t> &amp; Wu Yiqian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948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A1416-9619-447E-8523-67EE4513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Hierarchy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FBF0E2-396A-4BBE-A5AC-983B619D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2AE71E-F9A7-4BB1-A2C0-FE888CEA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06" y="0"/>
            <a:ext cx="9592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A1416-9619-447E-8523-67EE4513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Hierarchy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A624F-0893-4B98-8214-E762901C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880534" cy="49038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Locality: Temporal and Spatial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Cache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59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A1416-9619-447E-8523-67EE4513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 Memories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A624F-0893-4B98-8214-E762901C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880534" cy="49038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Small</a:t>
            </a:r>
            <a:r>
              <a:rPr lang="en-US" altLang="zh-CN" sz="2800" dirty="0"/>
              <a:t>, fast SRAM-based </a:t>
            </a:r>
            <a:r>
              <a:rPr lang="en-US" altLang="zh-CN" sz="2800" dirty="0" smtClean="0"/>
              <a:t>memories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Hold frequently accessed blocks of main memory 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Cache hit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Cache miss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14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A1416-9619-447E-8523-67EE4513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45" y="0"/>
            <a:ext cx="9692640" cy="1325562"/>
          </a:xfrm>
        </p:spPr>
        <p:txBody>
          <a:bodyPr/>
          <a:lstStyle/>
          <a:p>
            <a:r>
              <a:rPr lang="en-US" altLang="zh-CN" dirty="0"/>
              <a:t>Cache Memories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574" y="1325562"/>
            <a:ext cx="7278381" cy="536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0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A1416-9619-447E-8523-67EE4513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 Memories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A624F-0893-4B98-8214-E762901C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880534" cy="49038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altLang="zh-CN" sz="2400" dirty="0" smtClean="0"/>
              <a:t>Cache size: 	C </a:t>
            </a:r>
            <a:r>
              <a:rPr lang="pt-BR" altLang="zh-CN" sz="2400" dirty="0"/>
              <a:t>= S x E x B data </a:t>
            </a:r>
            <a:r>
              <a:rPr lang="pt-BR" altLang="zh-CN" sz="2400" dirty="0" smtClean="0"/>
              <a:t>bytes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</a:t>
            </a:r>
            <a:r>
              <a:rPr lang="en-US" altLang="zh-CN" sz="2400" dirty="0" smtClean="0"/>
              <a:t>ijection from middle s bits in address to </a:t>
            </a:r>
            <a:r>
              <a:rPr lang="en-US" altLang="zh-CN" sz="2400" dirty="0" err="1" smtClean="0"/>
              <a:t>S_index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bijection from </a:t>
            </a:r>
            <a:r>
              <a:rPr lang="en-US" altLang="zh-CN" sz="2400" dirty="0" smtClean="0"/>
              <a:t>low b </a:t>
            </a:r>
            <a:r>
              <a:rPr lang="en-US" altLang="zh-CN" sz="2400" dirty="0"/>
              <a:t>bits in address to </a:t>
            </a:r>
            <a:r>
              <a:rPr lang="en-US" altLang="zh-CN" sz="2400" dirty="0" err="1" smtClean="0"/>
              <a:t>B_index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2^t addresses to a cache set =&gt; t bits tag in cache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E lines in a cache set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v</a:t>
            </a:r>
            <a:r>
              <a:rPr lang="en-US" altLang="zh-CN" sz="2400" dirty="0" smtClean="0"/>
              <a:t>alid bit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00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A1416-9619-447E-8523-67EE4513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 Memories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A624F-0893-4B98-8214-E762901C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880534" cy="49038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Direct Mapped Cache (E = 1</a:t>
            </a:r>
            <a:r>
              <a:rPr lang="en-US" altLang="zh-CN" sz="28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n</a:t>
            </a:r>
            <a:r>
              <a:rPr lang="en-US" altLang="zh-CN" sz="2000" dirty="0" smtClean="0"/>
              <a:t>ot match: old line replaced directly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Associative </a:t>
            </a:r>
            <a:r>
              <a:rPr lang="en-US" altLang="zh-CN" sz="2800" dirty="0" smtClean="0"/>
              <a:t>Cache(E &gt; 1)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One line in set is selected for eviction and </a:t>
            </a:r>
            <a:r>
              <a:rPr lang="en-US" altLang="zh-CN" sz="2000" dirty="0" smtClean="0"/>
              <a:t>replacement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Replacement policies: random, least recently used (LRU), </a:t>
            </a:r>
            <a:r>
              <a:rPr lang="en-US" altLang="zh-CN" sz="2000" dirty="0" smtClean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Fully </a:t>
            </a:r>
            <a:r>
              <a:rPr lang="en-US" altLang="zh-CN" sz="2800" dirty="0"/>
              <a:t>A</a:t>
            </a:r>
            <a:r>
              <a:rPr lang="en-US" altLang="zh-CN" sz="2800" dirty="0" smtClean="0"/>
              <a:t>ssociative Cache(S = 1, E = C/B)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search for many matching tags in </a:t>
            </a:r>
            <a:r>
              <a:rPr lang="en-US" altLang="zh-CN" sz="2000" dirty="0" smtClean="0"/>
              <a:t>parallel =&gt; expensive, should be small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764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A1416-9619-447E-8523-67EE4513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 Memories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A624F-0893-4B98-8214-E762901C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880534" cy="49038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Write-hit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Write-through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Write-back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Write-miss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Write-allocate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No-write-allocate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Write-through + </a:t>
            </a:r>
            <a:r>
              <a:rPr lang="en-US" altLang="zh-CN" sz="2800" dirty="0" smtClean="0"/>
              <a:t>No-write-allocate 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Write-back </a:t>
            </a:r>
            <a:r>
              <a:rPr lang="en-US" altLang="zh-CN" sz="2800" dirty="0"/>
              <a:t>+ Write-allocate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078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Memory Hierarchy</a:t>
            </a:r>
          </a:p>
          <a:p>
            <a:endParaRPr lang="en-US" altLang="zh-CN" sz="2400" dirty="0"/>
          </a:p>
          <a:p>
            <a:r>
              <a:rPr lang="en-US" altLang="zh-CN" sz="2400" dirty="0"/>
              <a:t>Cache Memories</a:t>
            </a:r>
          </a:p>
          <a:p>
            <a:endParaRPr lang="en-US" altLang="zh-CN" sz="2400" dirty="0"/>
          </a:p>
          <a:p>
            <a:r>
              <a:rPr lang="en-US" altLang="zh-CN" sz="2400" dirty="0"/>
              <a:t>Mid-term Review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49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A1416-9619-447E-8523-67EE4513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Hierarchy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A74A95-9639-4830-956B-478BCEB92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9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01EF1A7-3AAB-49F1-8A7C-30CF6C9A4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312" y="8472"/>
            <a:ext cx="9145376" cy="6849528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CC3F8AC5-8C49-4CEC-BA38-452F4B2A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6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A1416-9619-447E-8523-67EE4513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Hierarchy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A624F-0893-4B98-8214-E762901C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9038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RAM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SRAM </a:t>
            </a:r>
            <a:r>
              <a:rPr lang="en-US" altLang="zh-CN" sz="2000" dirty="0" err="1"/>
              <a:t>v.s</a:t>
            </a:r>
            <a:r>
              <a:rPr lang="en-US" altLang="zh-CN" sz="2000" dirty="0"/>
              <a:t>. DRAM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Bus structure – Memory Read/Write Transaction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091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A1416-9619-447E-8523-67EE4513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Hierarchy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A624F-0893-4B98-8214-E762901CF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Random Access Memory(RAM)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/>
              <a:t>Volatile, compared to hard disk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StaticRAM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v.s</a:t>
            </a:r>
            <a:r>
              <a:rPr lang="en-US" altLang="zh-CN" sz="2400" dirty="0"/>
              <a:t>. </a:t>
            </a:r>
            <a:r>
              <a:rPr lang="en-US" altLang="zh-CN" sz="2400" dirty="0" err="1"/>
              <a:t>DynamicRAM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200" dirty="0"/>
              <a:t>SRAM doesn’t need refresh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/>
              <a:t>faster and more expensive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/>
              <a:t>Used for cache memories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/>
              <a:t>DRAM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/>
              <a:t>Used for main memory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596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A1416-9619-447E-8523-67EE4513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Hierarchy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A624F-0893-4B98-8214-E762901C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7100464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Bus structure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Memory read transaction and write transaction through I/O bus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RAS &amp; CAS</a:t>
            </a:r>
          </a:p>
        </p:txBody>
      </p:sp>
    </p:spTree>
    <p:extLst>
      <p:ext uri="{BB962C8B-B14F-4D97-AF65-F5344CB8AC3E}">
        <p14:creationId xmlns:p14="http://schemas.microsoft.com/office/powerpoint/2010/main" val="311761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A1416-9619-447E-8523-67EE4513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Hierarchy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3A624F-0893-4B98-8214-E762901CF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9880534" cy="49038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Disk: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𝐶𝑎𝑝𝑎𝑐𝑖𝑡𝑦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#</m:t>
                        </m:r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𝑏𝑦𝑡𝑒𝑠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𝑠𝑒𝑐𝑡𝑜𝑟</m:t>
                            </m:r>
                          </m:den>
                        </m:f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 #</m:t>
                        </m:r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. 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𝑠𝑒𝑐𝑡𝑜𝑟𝑠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𝑡𝑟𝑎𝑐𝑘</m:t>
                            </m:r>
                          </m:den>
                        </m:f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#</m:t>
                        </m:r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𝑡𝑟𝑎𝑐𝑘𝑠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𝑠𝑢𝑟𝑓𝑎𝑐𝑒</m:t>
                            </m:r>
                          </m:den>
                        </m:f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#</m:t>
                        </m:r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𝑠𝑢𝑟𝑓𝑎𝑐𝑒𝑠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𝑝𝑙𝑎𝑡𝑡𝑒𝑟</m:t>
                            </m:r>
                          </m:den>
                        </m:f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#</m:t>
                        </m:r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𝑝𝑙𝑎𝑡𝑡𝑒𝑟𝑠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𝑑𝑖𝑠𝑘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Access Time: Seek + Rotation + Transfer</a:t>
                </a:r>
                <a:endParaRPr lang="zh-CN" altLang="en-US" sz="2400" dirty="0"/>
              </a:p>
              <a:p>
                <a:pPr>
                  <a:lnSpc>
                    <a:spcPct val="150000"/>
                  </a:lnSpc>
                </a:pP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3A624F-0893-4B98-8214-E762901CF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9880534" cy="4903839"/>
              </a:xfrm>
              <a:blipFill>
                <a:blip r:embed="rId2"/>
                <a:stretch>
                  <a:fillRect l="-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0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A1416-9619-447E-8523-67EE4513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Hierarchy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A624F-0893-4B98-8214-E762901C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880534" cy="49038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SSD</a:t>
            </a:r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Sequential access faster than random access</a:t>
            </a:r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Writes slower than Read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/>
              <a:t>Modify a block page requires full page erasure and copy</a:t>
            </a:r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210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查看">
  <a:themeElements>
    <a:clrScheme name="查看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查看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查看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4378</TotalTime>
  <Words>342</Words>
  <Application>Microsoft Office PowerPoint</Application>
  <PresentationFormat>宽屏</PresentationFormat>
  <Paragraphs>77</Paragraphs>
  <Slides>16</Slides>
  <Notes>5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宋体</vt:lpstr>
      <vt:lpstr>Arial</vt:lpstr>
      <vt:lpstr>Cambria Math</vt:lpstr>
      <vt:lpstr>Century Schoolbook</vt:lpstr>
      <vt:lpstr>Wingdings 2</vt:lpstr>
      <vt:lpstr>查看</vt:lpstr>
      <vt:lpstr>Week 6 Seminar</vt:lpstr>
      <vt:lpstr>Contents</vt:lpstr>
      <vt:lpstr>Memory Hierarchy</vt:lpstr>
      <vt:lpstr>PowerPoint 演示文稿</vt:lpstr>
      <vt:lpstr>Memory Hierarchy</vt:lpstr>
      <vt:lpstr>Memory Hierarchy</vt:lpstr>
      <vt:lpstr>Memory Hierarchy</vt:lpstr>
      <vt:lpstr>Memory Hierarchy</vt:lpstr>
      <vt:lpstr>Memory Hierarchy</vt:lpstr>
      <vt:lpstr>Memory Hierarchy</vt:lpstr>
      <vt:lpstr>Memory Hierarchy</vt:lpstr>
      <vt:lpstr>Cache Memories</vt:lpstr>
      <vt:lpstr>Cache Memories</vt:lpstr>
      <vt:lpstr>Cache Memories</vt:lpstr>
      <vt:lpstr>Cache Memories</vt:lpstr>
      <vt:lpstr>Cache Memories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Seminar</dc:title>
  <dc:creator>Administrator</dc:creator>
  <cp:lastModifiedBy>wyq</cp:lastModifiedBy>
  <cp:revision>705</cp:revision>
  <dcterms:created xsi:type="dcterms:W3CDTF">2019-10-06T17:07:54Z</dcterms:created>
  <dcterms:modified xsi:type="dcterms:W3CDTF">2020-11-10T15:25:43Z</dcterms:modified>
</cp:coreProperties>
</file>