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02903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19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94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7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52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9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10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1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59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9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50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urs.blog65.fc2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500"/>
              <a:t>史上最強第五組壓軸－PYGAME初試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組員：史睿恩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/>
              <a:t>　　　許韋中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zh-TW" dirty="0"/>
              <a:t>勝利畫面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37" y="1229875"/>
            <a:ext cx="5995524" cy="37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sz="2000" dirty="0" smtClean="0"/>
              <a:t>程式碼大略介紹</a:t>
            </a:r>
            <a:endParaRPr lang="zh-TW" altLang="en-US" sz="2000" dirty="0"/>
          </a:p>
        </p:txBody>
      </p:sp>
      <p:sp>
        <p:nvSpPr>
          <p:cNvPr id="4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zh-TW" altLang="en-US" dirty="0" smtClean="0"/>
              <a:t>挑戰最長程式碼組別</a:t>
            </a:r>
            <a:endParaRPr 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91" y="1643552"/>
            <a:ext cx="2906998" cy="12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1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TW" b="1"/>
              <a:t>體驗遊戲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b="1">
                <a:solidFill>
                  <a:srgbClr val="000000"/>
                </a:solidFill>
              </a:rPr>
              <a:t>目錄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379075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zh-TW" b="1"/>
              <a:t>背景製作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229875"/>
            <a:ext cx="2349300" cy="211767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5205325" y="566575"/>
            <a:ext cx="2349300" cy="4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11700" y="3347550"/>
            <a:ext cx="2349300" cy="4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1800"/>
              <a:t>Tiled－地圖製作軟體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06975" y="3825075"/>
            <a:ext cx="20031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1800"/>
              <a:t>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sz="1800"/>
              <a:t>    製作中地圖---&gt;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75" y="1229875"/>
            <a:ext cx="5822227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zh-TW"/>
              <a:t>背景座標與完成圖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600"/>
            <a:ext cx="3624266" cy="2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426" y="1229875"/>
            <a:ext cx="4531874" cy="271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11700" y="3918775"/>
            <a:ext cx="8901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概念圖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300425" y="3918775"/>
            <a:ext cx="766500" cy="25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完成圖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zh-TW"/>
              <a:t>角色採樣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角色素材網站：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http://eurs.blog65.fc2.com/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550" y="1229863"/>
            <a:ext cx="37147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28325"/>
            <a:ext cx="2205413" cy="29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7125" y="1628325"/>
            <a:ext cx="2205425" cy="294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zh-TW"/>
              <a:t>移動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5212"/>
            <a:ext cx="1492025" cy="17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725" y="1715186"/>
            <a:ext cx="1492025" cy="171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598000" y="2042863"/>
            <a:ext cx="4871400" cy="171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1P使用WASD進行移動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zh-TW" sz="2400"/>
              <a:t>2P使用IJKL進行移動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zh-TW"/>
              <a:t>攻擊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831800" cy="29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230050" y="2015400"/>
            <a:ext cx="3523800" cy="111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1P使用空白鍵射擊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zh-TW" sz="2400"/>
              <a:t>2P使用P射擊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zh-TW"/>
              <a:t>障礙判定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64" y="1229875"/>
            <a:ext cx="2104585" cy="37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189950" y="1313575"/>
            <a:ext cx="5057100" cy="31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當人物碰到障礙物時，會停止移動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zh-TW" sz="2400"/>
              <a:t>當攻擊碰到障礙物時，會消失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zh-TW"/>
              <a:t>血量判定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862"/>
            <a:ext cx="4671075" cy="25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982775" y="1325700"/>
            <a:ext cx="3701100" cy="24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在左右上角設置了血量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被擊中會減少一點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zh-TW" sz="2400"/>
              <a:t>讓對手歸零的那方獲勝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166</Words>
  <Application>Microsoft Office PowerPoint</Application>
  <PresentationFormat>如螢幕大小 (16:9)</PresentationFormat>
  <Paragraphs>30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史上最強第五組壓軸－PYGAME初試</vt:lpstr>
      <vt:lpstr>目錄</vt:lpstr>
      <vt:lpstr>背景製作</vt:lpstr>
      <vt:lpstr>背景座標與完成圖</vt:lpstr>
      <vt:lpstr>角色採樣</vt:lpstr>
      <vt:lpstr>移動</vt:lpstr>
      <vt:lpstr>攻擊</vt:lpstr>
      <vt:lpstr>障礙判定</vt:lpstr>
      <vt:lpstr>血量判定</vt:lpstr>
      <vt:lpstr>勝利畫面</vt:lpstr>
      <vt:lpstr>挑戰最長程式碼組別</vt:lpstr>
      <vt:lpstr>體驗遊戲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史上最強第五組壓軸－PYGAME初試</dc:title>
  <cp:lastModifiedBy>許韋中</cp:lastModifiedBy>
  <cp:revision>1</cp:revision>
  <dcterms:modified xsi:type="dcterms:W3CDTF">2018-01-03T05:03:59Z</dcterms:modified>
</cp:coreProperties>
</file>