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zh-TW"/>
              <a:t>AD API</a:t>
            </a:r>
            <a:endParaRPr lang="x-none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TW"/>
              <a:t>media</a:t>
            </a:r>
            <a:endParaRPr lang="x-none" alt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TW"/>
              <a:t>POST /api/medias</a:t>
            </a:r>
            <a:endParaRPr lang="x-none" altLang="zh-TW"/>
          </a:p>
          <a:p>
            <a:pPr marL="0" indent="0">
              <a:buNone/>
            </a:pPr>
            <a:r>
              <a:rPr lang="x-none" altLang="zh-TW"/>
              <a:t>POST /api/screens</a:t>
            </a:r>
            <a:endParaRPr lang="x-none" altLang="zh-TW"/>
          </a:p>
          <a:p>
            <a:pPr marL="0" indent="0">
              <a:buNone/>
            </a:pPr>
            <a:r>
              <a:rPr lang="x-none" altLang="zh-TW"/>
              <a:t>POST /api/media/upload</a:t>
            </a:r>
            <a:endParaRPr lang="x-none" altLang="zh-TW"/>
          </a:p>
          <a:p>
            <a:pPr marL="0" indent="0">
              <a:buNone/>
            </a:pPr>
            <a:endParaRPr lang="x-none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Kingsoft Office WPP</Application>
  <PresentationFormat>宽屏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cywu</dc:creator>
  <cp:lastModifiedBy>cywu</cp:lastModifiedBy>
  <cp:revision>2</cp:revision>
  <dcterms:created xsi:type="dcterms:W3CDTF">2017-11-28T13:08:35Z</dcterms:created>
  <dcterms:modified xsi:type="dcterms:W3CDTF">2017-11-28T13:08:35Z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1028-10.1.0.5707</vt:lpwstr>
  </property>
</Properties>
</file>