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B15150-070F-42F0-9213-1682083D2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CF13195-C3D7-4136-9EDC-386F4A65F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3A5F51-F23A-4586-9218-8B17CAC8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11EF-6774-43E1-A964-5006031DBB6B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386E10-AF49-4921-A96D-7EC52130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C6EF7C-5DB4-4B17-A05D-A099B5C5B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742-6298-4D45-8435-D91ED2317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51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60398F-CB17-42CA-B3DD-588110C3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189BE3D-6D91-4C67-A794-DDC2998AC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0C21AE-5449-432E-9012-7A684E809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11EF-6774-43E1-A964-5006031DBB6B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C47673-E367-4FE2-AA22-1AD14D3E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34547B-D877-4434-9DB1-A9D31971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742-6298-4D45-8435-D91ED2317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47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88AD0C0-F920-45C2-A3AA-61402277F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B0481C-F751-42B1-88A4-63A83FB04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44E3CD-D036-4404-ACA2-80B01EF5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11EF-6774-43E1-A964-5006031DBB6B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7FF091-C9E6-4C9F-B531-9F81B77AF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C84179-C5F8-481B-B33F-7190F9F7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742-6298-4D45-8435-D91ED2317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0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1B994E-B983-4FEA-ACBB-36FA287D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7C28F8-4682-45AE-A9FD-AC9146CC9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C74A5B-4FA1-4F99-BC34-94E5AF9F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11EF-6774-43E1-A964-5006031DBB6B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7CE4D3-8A28-4E9A-9C7E-0A5BA0A45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0A65A4-1BEB-40B1-B4A3-E55CEA7F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742-6298-4D45-8435-D91ED2317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40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444F93-374C-4C03-BEA0-6CF61A38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B64122-9320-4223-867F-0C65D4896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5E7C7A-DF73-4C2F-BD9C-140CB712E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11EF-6774-43E1-A964-5006031DBB6B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49C597-B78D-4C9E-BD44-7EEEB662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ECFF0F-DBD4-45CE-8E78-B7B9D470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742-6298-4D45-8435-D91ED2317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9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89E594-0979-424A-B3F3-7E0B4F99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B2EF19-5D6B-4AD9-89C1-9964598B9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69AFEE-545C-4021-94E7-FC3051F66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7D5A31-6970-4E6A-B432-A3597E10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11EF-6774-43E1-A964-5006031DBB6B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FD6E44-63D3-490F-999C-50597A1BB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5B6259-0790-4940-9374-B541E74B6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742-6298-4D45-8435-D91ED2317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05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60AB0B-E6F2-4226-9318-FF6CA437A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D44EAE-C9A6-4013-952A-0DED47FE5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D82F3F-0E83-463D-A4E8-D6E5040CD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7D6B3C9-7384-4294-B292-F8C556614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8B7B8F9-107D-4914-BCF0-E581AE882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CE81920-059D-44CA-8015-0130088C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11EF-6774-43E1-A964-5006031DBB6B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8F96372-5039-4E93-8262-AE4153C36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A72A0D3-003B-4245-A55A-2EF9CA0B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742-6298-4D45-8435-D91ED2317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704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B5A872-0149-4028-A0D9-B9F83BC4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406D08-6517-40FC-9FD3-177F4900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11EF-6774-43E1-A964-5006031DBB6B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345E590-2444-46BD-814B-9583484E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4D6C257-6B8C-4CB9-BB6F-E5E3AFC9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742-6298-4D45-8435-D91ED2317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97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A51F5B1-8EB9-4D1B-BBA6-3DD8D2EC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11EF-6774-43E1-A964-5006031DBB6B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70B8F7F-93CE-4194-8013-BB593FA9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823C4B-CF6A-4E1A-A683-A78A5609F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742-6298-4D45-8435-D91ED2317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61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F3E4D1-B60D-4367-8244-56736392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F17C62-73C3-4A79-822C-CB9917E82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03B7CE-6D10-4FAE-B4E6-615DBDC61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F85340-A5EA-4347-95ED-2776C236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11EF-6774-43E1-A964-5006031DBB6B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905CE3-22C0-4C80-B34B-99CBF692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DCC292-660B-4EDA-B4A6-EF6CCD33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742-6298-4D45-8435-D91ED2317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57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6E437E-341C-4266-B83B-2013F74BA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4E684F0-8DAB-4D21-85EB-C96CC6346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DC7930E-086D-4408-9D16-E55964E77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D1AE05-9AC8-4B46-A2F9-6FFA876D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11EF-6774-43E1-A964-5006031DBB6B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561A84-BD39-4ED6-9542-9F822A1E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D366E0-6DDF-4AE1-B704-9BACFA02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742-6298-4D45-8435-D91ED2317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77224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D0A47BD-7BC2-403C-949D-00642E32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428EF2-E902-453B-A9B2-337E2D404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B66032-D1FE-4568-BFC6-EE365985D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911EF-6774-43E1-A964-5006031DBB6B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43D876-2226-47E4-A373-B7008D784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8380B1-9F95-4B86-8361-72CE9C0B4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D742-6298-4D45-8435-D91ED2317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0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0D05CF8-70B1-4D71-B94F-41680CFC8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半角英数字の前後に半角スペースを挿入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D72C5E2-8A5D-43E7-839F-C17B735D3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例えば</a:t>
            </a:r>
            <a:r>
              <a:rPr lang="en-US" altLang="ja-JP" dirty="0"/>
              <a:t> AWS</a:t>
            </a:r>
            <a:r>
              <a:rPr lang="ja-JP" altLang="en-US" dirty="0"/>
              <a:t> サービスの</a:t>
            </a:r>
            <a:r>
              <a:rPr lang="en-US" altLang="ja-JP" dirty="0"/>
              <a:t> AWS</a:t>
            </a:r>
            <a:r>
              <a:rPr lang="ja-JP" altLang="en-US" dirty="0"/>
              <a:t> の前後にスペースが挿入されます</a:t>
            </a:r>
            <a:endParaRPr lang="en-US" altLang="ja-JP" dirty="0"/>
          </a:p>
          <a:p>
            <a:r>
              <a:rPr lang="ja-JP" altLang="en-US" dirty="0"/>
              <a:t>その他にも</a:t>
            </a:r>
            <a:r>
              <a:rPr lang="en-US" altLang="ja-JP" dirty="0"/>
              <a:t> (</a:t>
            </a:r>
            <a:r>
              <a:rPr lang="ja-JP" altLang="en-US" dirty="0"/>
              <a:t>半角カッコ</a:t>
            </a:r>
            <a:r>
              <a:rPr lang="en-US" altLang="ja-JP" dirty="0"/>
              <a:t>)</a:t>
            </a:r>
            <a:r>
              <a:rPr lang="ja-JP" altLang="en-US" dirty="0"/>
              <a:t> の前後にもスペースが挿入されます</a:t>
            </a:r>
            <a:endParaRPr lang="en-US" altLang="ja-JP" dirty="0"/>
          </a:p>
          <a:p>
            <a:pPr lvl="1"/>
            <a:r>
              <a:rPr lang="ja-JP" altLang="en-US"/>
              <a:t>補足</a:t>
            </a:r>
            <a:r>
              <a:rPr lang="en-US" altLang="ja-JP" dirty="0"/>
              <a:t>:</a:t>
            </a:r>
            <a:r>
              <a:rPr lang="ja-JP" altLang="en-US" dirty="0"/>
              <a:t> ついでに、コロンの後ろにもスペースが挿入されます</a:t>
            </a:r>
            <a:endParaRPr lang="en-US" altLang="ja-JP" dirty="0"/>
          </a:p>
          <a:p>
            <a:r>
              <a:rPr lang="ja-JP" altLang="en-US" dirty="0"/>
              <a:t>半角</a:t>
            </a:r>
            <a:r>
              <a:rPr lang="en-US" altLang="ja-JP" dirty="0">
                <a:solidFill>
                  <a:srgbClr val="FF0000"/>
                </a:solidFill>
              </a:rPr>
              <a:t> Space</a:t>
            </a:r>
            <a:r>
              <a:rPr lang="ja-JP" altLang="en-US" dirty="0"/>
              <a:t> を</a:t>
            </a:r>
            <a:r>
              <a:rPr lang="ja-JP" altLang="en-US" b="1" dirty="0"/>
              <a:t>空けつつ</a:t>
            </a:r>
            <a:r>
              <a:rPr lang="en-US" altLang="ja-JP" b="1" dirty="0"/>
              <a:t> color</a:t>
            </a:r>
            <a:r>
              <a:rPr lang="ja-JP" altLang="en-US" dirty="0"/>
              <a:t> や</a:t>
            </a:r>
            <a:r>
              <a:rPr lang="en-US" altLang="ja-JP" dirty="0"/>
              <a:t> fo</a:t>
            </a:r>
            <a:r>
              <a:rPr lang="en-US" altLang="ja-JP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nt</a:t>
            </a:r>
            <a:r>
              <a:rPr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等の</a:t>
            </a:r>
            <a:r>
              <a:rPr lang="ja-JP" altLang="en-US" dirty="0"/>
              <a:t>装飾は</a:t>
            </a:r>
            <a:r>
              <a:rPr lang="en-US" altLang="ja-JP" dirty="0"/>
              <a:t> save</a:t>
            </a:r>
            <a:r>
              <a:rPr lang="ja-JP" altLang="en-US" dirty="0"/>
              <a:t> されます</a:t>
            </a:r>
          </a:p>
        </p:txBody>
      </p:sp>
    </p:spTree>
    <p:extLst>
      <p:ext uri="{BB962C8B-B14F-4D97-AF65-F5344CB8AC3E}">
        <p14:creationId xmlns:p14="http://schemas.microsoft.com/office/powerpoint/2010/main" val="3936636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mber &amp; メイリオ">
      <a:majorFont>
        <a:latin typeface="Amazon Ember Light"/>
        <a:ea typeface="メイリオ"/>
        <a:cs typeface=""/>
      </a:majorFont>
      <a:minorFont>
        <a:latin typeface="Amazon Ember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63</Words>
  <Application>Microsoft Office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HGP創英角ﾎﾟｯﾌﾟ体</vt:lpstr>
      <vt:lpstr>Amazon Ember</vt:lpstr>
      <vt:lpstr>Amazon Ember Light</vt:lpstr>
      <vt:lpstr>Arial</vt:lpstr>
      <vt:lpstr>Office テーマ</vt:lpstr>
      <vt:lpstr>半角英数字の前後に半角スペースを挿入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半角英数字の前後に半角スペースを挿入</dc:title>
  <dc:creator>Oide, Takuma</dc:creator>
  <cp:lastModifiedBy>Oide, Takuma</cp:lastModifiedBy>
  <cp:revision>4</cp:revision>
  <dcterms:created xsi:type="dcterms:W3CDTF">2023-04-06T13:24:55Z</dcterms:created>
  <dcterms:modified xsi:type="dcterms:W3CDTF">2023-04-06T13:26:34Z</dcterms:modified>
</cp:coreProperties>
</file>