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齐舜 余" userId="49fd8efc941de3b7" providerId="Windows Live" clId="Web-{07054DAB-C861-4483-BC06-BD1CD31F7341}"/>
    <pc:docChg chg="modSld">
      <pc:chgData name="齐舜 余" userId="49fd8efc941de3b7" providerId="Windows Live" clId="Web-{07054DAB-C861-4483-BC06-BD1CD31F7341}" dt="2019-08-14T15:26:07.884" v="14"/>
      <pc:docMkLst>
        <pc:docMk/>
      </pc:docMkLst>
      <pc:sldChg chg="addSp modSp">
        <pc:chgData name="齐舜 余" userId="49fd8efc941de3b7" providerId="Windows Live" clId="Web-{07054DAB-C861-4483-BC06-BD1CD31F7341}" dt="2019-08-14T15:25:56.040" v="13"/>
        <pc:sldMkLst>
          <pc:docMk/>
          <pc:sldMk cId="15550445" sldId="257"/>
        </pc:sldMkLst>
        <pc:picChg chg="mod">
          <ac:chgData name="齐舜 余" userId="49fd8efc941de3b7" providerId="Windows Live" clId="Web-{07054DAB-C861-4483-BC06-BD1CD31F7341}" dt="2019-08-14T15:25:23.025" v="9" actId="1076"/>
          <ac:picMkLst>
            <pc:docMk/>
            <pc:sldMk cId="15550445" sldId="257"/>
            <ac:picMk id="9" creationId="{A8F41AEB-F27F-4AD1-8F27-39EAB5ABA024}"/>
          </ac:picMkLst>
        </pc:picChg>
        <pc:picChg chg="mod">
          <ac:chgData name="齐舜 余" userId="49fd8efc941de3b7" providerId="Windows Live" clId="Web-{07054DAB-C861-4483-BC06-BD1CD31F7341}" dt="2019-08-14T15:25:24.837" v="10" actId="1076"/>
          <ac:picMkLst>
            <pc:docMk/>
            <pc:sldMk cId="15550445" sldId="257"/>
            <ac:picMk id="10" creationId="{71C85871-3C5C-4806-9EED-012B7C263474}"/>
          </ac:picMkLst>
        </pc:picChg>
        <pc:cxnChg chg="add mod">
          <ac:chgData name="齐舜 余" userId="49fd8efc941de3b7" providerId="Windows Live" clId="Web-{07054DAB-C861-4483-BC06-BD1CD31F7341}" dt="2019-08-14T15:25:56.040" v="13"/>
          <ac:cxnSpMkLst>
            <pc:docMk/>
            <pc:sldMk cId="15550445" sldId="257"/>
            <ac:cxnSpMk id="2" creationId="{68C473A9-652F-4D52-AC93-FF4C4AC661C8}"/>
          </ac:cxnSpMkLst>
        </pc:cxnChg>
      </pc:sldChg>
      <pc:sldChg chg="addSp modSp">
        <pc:chgData name="齐舜 余" userId="49fd8efc941de3b7" providerId="Windows Live" clId="Web-{07054DAB-C861-4483-BC06-BD1CD31F7341}" dt="2019-08-14T15:26:07.884" v="14"/>
        <pc:sldMkLst>
          <pc:docMk/>
          <pc:sldMk cId="2078982148" sldId="258"/>
        </pc:sldMkLst>
        <pc:spChg chg="mod">
          <ac:chgData name="齐舜 余" userId="49fd8efc941de3b7" providerId="Windows Live" clId="Web-{07054DAB-C861-4483-BC06-BD1CD31F7341}" dt="2019-08-14T15:24:44.355" v="3" actId="20577"/>
          <ac:spMkLst>
            <pc:docMk/>
            <pc:sldMk cId="2078982148" sldId="258"/>
            <ac:spMk id="3" creationId="{73966C71-65F7-4E14-9914-39CFE892B8A7}"/>
          </ac:spMkLst>
        </pc:spChg>
        <pc:spChg chg="mod">
          <ac:chgData name="齐舜 余" userId="49fd8efc941de3b7" providerId="Windows Live" clId="Web-{07054DAB-C861-4483-BC06-BD1CD31F7341}" dt="2019-08-14T15:24:50.165" v="4" actId="20577"/>
          <ac:spMkLst>
            <pc:docMk/>
            <pc:sldMk cId="2078982148" sldId="258"/>
            <ac:spMk id="5" creationId="{53A11BA4-7657-413D-9D81-1E0DF9864A7B}"/>
          </ac:spMkLst>
        </pc:spChg>
        <pc:cxnChg chg="add">
          <ac:chgData name="齐舜 余" userId="49fd8efc941de3b7" providerId="Windows Live" clId="Web-{07054DAB-C861-4483-BC06-BD1CD31F7341}" dt="2019-08-14T15:26:07.884" v="14"/>
          <ac:cxnSpMkLst>
            <pc:docMk/>
            <pc:sldMk cId="2078982148" sldId="258"/>
            <ac:cxnSpMk id="8" creationId="{CB1DA0C4-F53B-4E5C-871B-BF725B1DFD86}"/>
          </ac:cxnSpMkLst>
        </pc:cxnChg>
      </pc:sldChg>
    </pc:docChg>
  </pc:docChgLst>
  <pc:docChgLst>
    <pc:chgData name="齐舜 余" userId="49fd8efc941de3b7" providerId="Windows Live" clId="Web-{DAF46697-90A9-498C-BA7F-853CC969DDB5}"/>
    <pc:docChg chg="modSld">
      <pc:chgData name="齐舜 余" userId="49fd8efc941de3b7" providerId="Windows Live" clId="Web-{DAF46697-90A9-498C-BA7F-853CC969DDB5}" dt="2019-08-14T15:21:46.438" v="12"/>
      <pc:docMkLst>
        <pc:docMk/>
      </pc:docMkLst>
      <pc:sldChg chg="modSp">
        <pc:chgData name="齐舜 余" userId="49fd8efc941de3b7" providerId="Windows Live" clId="Web-{DAF46697-90A9-498C-BA7F-853CC969DDB5}" dt="2019-08-14T15:21:46.438" v="12"/>
        <pc:sldMkLst>
          <pc:docMk/>
          <pc:sldMk cId="2882474098" sldId="256"/>
        </pc:sldMkLst>
        <pc:spChg chg="mod">
          <ac:chgData name="齐舜 余" userId="49fd8efc941de3b7" providerId="Windows Live" clId="Web-{DAF46697-90A9-498C-BA7F-853CC969DDB5}" dt="2019-08-14T15:21:46.438" v="12"/>
          <ac:spMkLst>
            <pc:docMk/>
            <pc:sldMk cId="2882474098" sldId="256"/>
            <ac:spMk id="2" creationId="{7011B80C-18FD-4622-8386-7364F9C0BFC3}"/>
          </ac:spMkLst>
        </pc:spChg>
      </pc:sldChg>
    </pc:docChg>
  </pc:docChgLst>
  <pc:docChgLst>
    <pc:chgData name="齐舜 余" userId="49fd8efc941de3b7" providerId="Windows Live" clId="Web-{0AFF0D4C-C030-4D83-B043-C0F4E7C1450B}"/>
    <pc:docChg chg="modSld">
      <pc:chgData name="齐舜 余" userId="49fd8efc941de3b7" providerId="Windows Live" clId="Web-{0AFF0D4C-C030-4D83-B043-C0F4E7C1450B}" dt="2019-08-14T15:15:27.630" v="32" actId="20577"/>
      <pc:docMkLst>
        <pc:docMk/>
      </pc:docMkLst>
      <pc:sldChg chg="modSp">
        <pc:chgData name="齐舜 余" userId="49fd8efc941de3b7" providerId="Windows Live" clId="Web-{0AFF0D4C-C030-4D83-B043-C0F4E7C1450B}" dt="2019-08-14T15:14:01.614" v="0"/>
        <pc:sldMkLst>
          <pc:docMk/>
          <pc:sldMk cId="2882474098" sldId="256"/>
        </pc:sldMkLst>
        <pc:spChg chg="mod">
          <ac:chgData name="齐舜 余" userId="49fd8efc941de3b7" providerId="Windows Live" clId="Web-{0AFF0D4C-C030-4D83-B043-C0F4E7C1450B}" dt="2019-08-14T15:14:01.614" v="0"/>
          <ac:spMkLst>
            <pc:docMk/>
            <pc:sldMk cId="2882474098" sldId="256"/>
            <ac:spMk id="2" creationId="{7011B80C-18FD-4622-8386-7364F9C0BFC3}"/>
          </ac:spMkLst>
        </pc:spChg>
      </pc:sldChg>
      <pc:sldChg chg="modSp">
        <pc:chgData name="齐舜 余" userId="49fd8efc941de3b7" providerId="Windows Live" clId="Web-{0AFF0D4C-C030-4D83-B043-C0F4E7C1450B}" dt="2019-08-14T15:15:27.630" v="31" actId="20577"/>
        <pc:sldMkLst>
          <pc:docMk/>
          <pc:sldMk cId="2078982148" sldId="258"/>
        </pc:sldMkLst>
        <pc:spChg chg="mod">
          <ac:chgData name="齐舜 余" userId="49fd8efc941de3b7" providerId="Windows Live" clId="Web-{0AFF0D4C-C030-4D83-B043-C0F4E7C1450B}" dt="2019-08-14T15:15:27.630" v="31" actId="20577"/>
          <ac:spMkLst>
            <pc:docMk/>
            <pc:sldMk cId="2078982148" sldId="258"/>
            <ac:spMk id="4" creationId="{0CB9F073-AB7E-47AB-AED1-30E88588D307}"/>
          </ac:spMkLst>
        </pc:spChg>
        <pc:spChg chg="mod">
          <ac:chgData name="齐舜 余" userId="49fd8efc941de3b7" providerId="Windows Live" clId="Web-{0AFF0D4C-C030-4D83-B043-C0F4E7C1450B}" dt="2019-08-14T15:14:56.005" v="6" actId="1076"/>
          <ac:spMkLst>
            <pc:docMk/>
            <pc:sldMk cId="2078982148" sldId="258"/>
            <ac:spMk id="6" creationId="{AE73C46E-91B6-4AC5-8121-43411E2B147C}"/>
          </ac:spMkLst>
        </pc:spChg>
      </pc:sldChg>
    </pc:docChg>
  </pc:docChgLst>
  <pc:docChgLst>
    <pc:chgData name="齐舜 余" userId="49fd8efc941de3b7" providerId="Windows Live" clId="Web-{2CC7D76E-BF5F-44AC-8FD5-D9E4108D883B}"/>
    <pc:docChg chg="modSld">
      <pc:chgData name="齐舜 余" userId="49fd8efc941de3b7" providerId="Windows Live" clId="Web-{2CC7D76E-BF5F-44AC-8FD5-D9E4108D883B}" dt="2019-08-14T16:02:45.427" v="7" actId="1076"/>
      <pc:docMkLst>
        <pc:docMk/>
      </pc:docMkLst>
      <pc:sldChg chg="modSp">
        <pc:chgData name="齐舜 余" userId="49fd8efc941de3b7" providerId="Windows Live" clId="Web-{2CC7D76E-BF5F-44AC-8FD5-D9E4108D883B}" dt="2019-08-14T16:02:45.427" v="7" actId="1076"/>
        <pc:sldMkLst>
          <pc:docMk/>
          <pc:sldMk cId="15550445" sldId="257"/>
        </pc:sldMkLst>
        <pc:spChg chg="mod">
          <ac:chgData name="齐舜 余" userId="49fd8efc941de3b7" providerId="Windows Live" clId="Web-{2CC7D76E-BF5F-44AC-8FD5-D9E4108D883B}" dt="2019-08-14T16:02:42.597" v="6" actId="1076"/>
          <ac:spMkLst>
            <pc:docMk/>
            <pc:sldMk cId="15550445" sldId="257"/>
            <ac:spMk id="5" creationId="{82533BFA-953D-4D10-8CCF-298914774DF8}"/>
          </ac:spMkLst>
        </pc:spChg>
        <pc:spChg chg="mod">
          <ac:chgData name="齐舜 余" userId="49fd8efc941de3b7" providerId="Windows Live" clId="Web-{2CC7D76E-BF5F-44AC-8FD5-D9E4108D883B}" dt="2019-08-14T16:02:45.427" v="7" actId="1076"/>
          <ac:spMkLst>
            <pc:docMk/>
            <pc:sldMk cId="15550445" sldId="257"/>
            <ac:spMk id="7" creationId="{57F1D789-D946-4F6B-90FC-A3A6AB7A63CB}"/>
          </ac:spMkLst>
        </pc:spChg>
        <pc:picChg chg="mod">
          <ac:chgData name="齐舜 余" userId="49fd8efc941de3b7" providerId="Windows Live" clId="Web-{2CC7D76E-BF5F-44AC-8FD5-D9E4108D883B}" dt="2019-08-14T16:02:36.472" v="5" actId="1076"/>
          <ac:picMkLst>
            <pc:docMk/>
            <pc:sldMk cId="15550445" sldId="257"/>
            <ac:picMk id="10" creationId="{71C85871-3C5C-4806-9EED-012B7C2634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80C-18FD-4622-8386-7364F9C0B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73831"/>
            <a:ext cx="10572000" cy="4346367"/>
          </a:xfrm>
        </p:spPr>
        <p:txBody>
          <a:bodyPr/>
          <a:lstStyle/>
          <a:p>
            <a:r>
              <a:rPr lang="en-US" dirty="0"/>
              <a:t>Diabetes Diagnosis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Wine Review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A55E9-B710-4C70-BAEF-21694B139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25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CSSE 290 Machine Learning Summer Quarter</a:t>
            </a:r>
          </a:p>
          <a:p>
            <a:r>
              <a:rPr lang="en-US" dirty="0"/>
              <a:t>Bill Yu, Lory Wang</a:t>
            </a:r>
          </a:p>
          <a:p>
            <a:r>
              <a:rPr lang="en-US" dirty="0"/>
              <a:t>08/15/2019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ADEA1-A681-455E-B608-E6C0502B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447188"/>
            <a:ext cx="12016154" cy="970450"/>
          </a:xfrm>
        </p:spPr>
        <p:txBody>
          <a:bodyPr/>
          <a:lstStyle/>
          <a:p>
            <a:r>
              <a:rPr lang="en-US" dirty="0"/>
              <a:t>Two Sets of Data for Numerical and Textual Algorithm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33BFA-953D-4D10-8CCF-29891477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28" y="2462948"/>
            <a:ext cx="6007613" cy="576262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Diabetes Diagnosis</a:t>
            </a:r>
            <a:r>
              <a:rPr lang="en-US" dirty="0"/>
              <a:t> (Numerical)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F41AEB-F27F-4AD1-8F27-39EAB5ABA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607" y="3470802"/>
            <a:ext cx="5189537" cy="17449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F1D789-D946-4F6B-90FC-A3A6AB7A6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2367" y="2462948"/>
            <a:ext cx="6068094" cy="576262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Wine Review</a:t>
            </a:r>
            <a:r>
              <a:rPr lang="en-US" dirty="0"/>
              <a:t> (textual)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C85871-3C5C-4806-9EED-012B7C2634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08466" y="3503656"/>
            <a:ext cx="5194300" cy="1679218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C473A9-652F-4D52-AC93-FF4C4AC661C8}"/>
              </a:ext>
            </a:extLst>
          </p:cNvPr>
          <p:cNvCxnSpPr/>
          <p:nvPr/>
        </p:nvCxnSpPr>
        <p:spPr>
          <a:xfrm flipH="1">
            <a:off x="6047678" y="2172630"/>
            <a:ext cx="0" cy="454412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7410-B454-4F9B-8382-49ED322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Algorithms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66C71-65F7-4E14-9914-39CFE892B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Diabetes.csv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9F073-AB7E-47AB-AED1-30E88588D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775" y="2751138"/>
            <a:ext cx="3549031" cy="40365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Lazy Learning Using KNN()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~ 68.5%</a:t>
            </a:r>
          </a:p>
          <a:p>
            <a:r>
              <a:rPr lang="en-US" b="1" dirty="0"/>
              <a:t>C5.0()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~ 74.4%</a:t>
            </a:r>
          </a:p>
          <a:p>
            <a:r>
              <a:rPr lang="en-US" b="1" dirty="0"/>
              <a:t>Decision Tree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~83.2%</a:t>
            </a:r>
          </a:p>
          <a:p>
            <a:r>
              <a:rPr lang="en-US" b="1" dirty="0"/>
              <a:t>Regression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Doesn’t apply to both data</a:t>
            </a:r>
          </a:p>
          <a:p>
            <a:r>
              <a:rPr lang="en-US" b="1" dirty="0"/>
              <a:t>Neural Network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Error: 0.95596</a:t>
            </a:r>
          </a:p>
          <a:p>
            <a:r>
              <a:rPr lang="en-US" b="1" dirty="0"/>
              <a:t>K-Clustering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BMI is an important factor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11BA4-7657-413D-9D81-1E0DF9864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Wine Review.csv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3C46E-91B6-4AC5-8121-43411E2B1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07391" y="2751137"/>
            <a:ext cx="3920737" cy="403652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Naïve Bayes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~82.3%</a:t>
            </a:r>
          </a:p>
          <a:p>
            <a:r>
              <a:rPr lang="en-US" b="1" dirty="0"/>
              <a:t>Market Basket Analysis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interesting relationship between wine age and cigar flavor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1DA0C4-F53B-4E5C-871B-BF725B1DFD86}"/>
              </a:ext>
            </a:extLst>
          </p:cNvPr>
          <p:cNvCxnSpPr/>
          <p:nvPr/>
        </p:nvCxnSpPr>
        <p:spPr>
          <a:xfrm flipH="1">
            <a:off x="6047678" y="2172630"/>
            <a:ext cx="0" cy="454412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8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B5999A-B656-4EDC-9C74-B15119C2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FC121-D050-463B-9D5A-E3BF0ACC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and C5.0 have the best result for numerical data</a:t>
            </a:r>
          </a:p>
          <a:p>
            <a:r>
              <a:rPr lang="en-US" dirty="0"/>
              <a:t>Naïve Bayes method is successful for textual data</a:t>
            </a:r>
          </a:p>
          <a:p>
            <a:r>
              <a:rPr lang="en-US" dirty="0"/>
              <a:t>Market Basket method shows interesting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3DB4-1D63-4FEB-80EC-1D90D328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0D8B7-301F-453F-8F6D-DD943B2C7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7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99</TotalTime>
  <Words>125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Diabetes Diagnosis  and Wine Review Data Analysis</vt:lpstr>
      <vt:lpstr>Two Sets of Data for Numerical and Textual Algorithm </vt:lpstr>
      <vt:lpstr>Different Algorithms and Results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Diagnosis  and Wine Review Data</dc:title>
  <dc:creator>Yu, Qishun</dc:creator>
  <cp:lastModifiedBy>Yu, Qishun</cp:lastModifiedBy>
  <cp:revision>53</cp:revision>
  <dcterms:created xsi:type="dcterms:W3CDTF">2019-08-14T13:09:47Z</dcterms:created>
  <dcterms:modified xsi:type="dcterms:W3CDTF">2019-08-14T16:02:49Z</dcterms:modified>
</cp:coreProperties>
</file>