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80C-18FD-4622-8386-7364F9C0B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Diagnosis 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Wine Review</a:t>
            </a:r>
            <a:br>
              <a:rPr lang="en-US" dirty="0"/>
            </a:br>
            <a:r>
              <a:rPr lang="en-US" dirty="0"/>
              <a:t>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A55E9-B710-4C70-BAEF-21694B139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25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CSSE 290 Machine Learning Summer Quarter</a:t>
            </a:r>
          </a:p>
          <a:p>
            <a:r>
              <a:rPr lang="en-US" dirty="0"/>
              <a:t>Bill Yu, Lory Wang</a:t>
            </a:r>
          </a:p>
          <a:p>
            <a:r>
              <a:rPr lang="en-US" dirty="0"/>
              <a:t>08/15/2019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ADEA1-A681-455E-B608-E6C0502B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447188"/>
            <a:ext cx="12016154" cy="970450"/>
          </a:xfrm>
        </p:spPr>
        <p:txBody>
          <a:bodyPr/>
          <a:lstStyle/>
          <a:p>
            <a:r>
              <a:rPr lang="en-US" dirty="0"/>
              <a:t>Two Sets of Data for Numerical and Textual Algorithm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33BFA-953D-4D10-8CCF-298914774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Diabetes Diagnosis (Numerical)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F41AEB-F27F-4AD1-8F27-39EAB5ABA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388" y="3433631"/>
            <a:ext cx="5189537" cy="17449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F1D789-D946-4F6B-90FC-A3A6AB7A6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Wine Review (textual)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C85871-3C5C-4806-9EED-012B7C2634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8075" y="3466485"/>
            <a:ext cx="5194300" cy="16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7410-B454-4F9B-8382-49ED322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Algorithms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66C71-65F7-4E14-9914-39CFE892B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Diabetes.csv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9F073-AB7E-47AB-AED1-30E88588D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092" y="2751138"/>
            <a:ext cx="5881493" cy="40365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KNN Lazy Learning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Accuracy ~ 68.5%</a:t>
            </a:r>
          </a:p>
          <a:p>
            <a:r>
              <a:rPr lang="en-US" b="1" dirty="0"/>
              <a:t>C5.0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Accuracy ~ 74.4%</a:t>
            </a:r>
          </a:p>
          <a:p>
            <a:r>
              <a:rPr lang="en-US" b="1" dirty="0"/>
              <a:t>Decision Tree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Accuracy ~83.2%</a:t>
            </a:r>
          </a:p>
          <a:p>
            <a:r>
              <a:rPr lang="en-US" b="1" dirty="0"/>
              <a:t>Regression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Doesn’t apply to both data</a:t>
            </a:r>
          </a:p>
          <a:p>
            <a:r>
              <a:rPr lang="en-US" b="1" dirty="0"/>
              <a:t>Neural Network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Error: 0.95596</a:t>
            </a:r>
          </a:p>
          <a:p>
            <a:r>
              <a:rPr lang="en-US" b="1" dirty="0"/>
              <a:t>K-Clustering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BMI is an important factor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11BA4-7657-413D-9D81-1E0DF9864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Wine Review.csv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3C46E-91B6-4AC5-8121-43411E2B1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7"/>
            <a:ext cx="5881493" cy="403652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Naïve Bayes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Accuracy ~82.3%</a:t>
            </a:r>
          </a:p>
          <a:p>
            <a:r>
              <a:rPr lang="en-US" b="1" dirty="0"/>
              <a:t>Market Basket Analysis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interesting relationship between wine age and cigar flavor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8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B5999A-B656-4EDC-9C74-B15119C2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FC121-D050-463B-9D5A-E3BF0ACC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and C5.0 have the best result for numerical data</a:t>
            </a:r>
          </a:p>
          <a:p>
            <a:r>
              <a:rPr lang="en-US" dirty="0"/>
              <a:t>Naïve Bayes method is successful for textual data</a:t>
            </a:r>
          </a:p>
          <a:p>
            <a:r>
              <a:rPr lang="en-US" dirty="0"/>
              <a:t>Market Basket method shows interesting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3DB4-1D63-4FEB-80EC-1D90D328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0D8B7-301F-453F-8F6D-DD943B2C7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7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99</TotalTime>
  <Words>125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2</vt:lpstr>
      <vt:lpstr>Quotable</vt:lpstr>
      <vt:lpstr>Diabetes Diagnosis  and Wine Review Data </vt:lpstr>
      <vt:lpstr>Two Sets of Data for Numerical and Textual Algorithm </vt:lpstr>
      <vt:lpstr>Different Algorithms and Results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Diagnosis  and Wine Review Data</dc:title>
  <dc:creator>Yu, Qishun</dc:creator>
  <cp:lastModifiedBy>余 齐舜</cp:lastModifiedBy>
  <cp:revision>5</cp:revision>
  <dcterms:created xsi:type="dcterms:W3CDTF">2019-08-14T13:09:47Z</dcterms:created>
  <dcterms:modified xsi:type="dcterms:W3CDTF">2019-09-05T17:19:25Z</dcterms:modified>
</cp:coreProperties>
</file>