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F76DC-5F23-4068-A3AC-C91B36A5E1A8}" v="2" dt="2019-11-21T01:26:17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Yu" userId="49fd8efc941de3b7" providerId="LiveId" clId="{45AF76DC-5F23-4068-A3AC-C91B36A5E1A8}"/>
    <pc:docChg chg="undo modSld">
      <pc:chgData name="Bill Yu" userId="49fd8efc941de3b7" providerId="LiveId" clId="{45AF76DC-5F23-4068-A3AC-C91B36A5E1A8}" dt="2019-11-21T01:29:10.994" v="89" actId="20577"/>
      <pc:docMkLst>
        <pc:docMk/>
      </pc:docMkLst>
      <pc:sldChg chg="addSp modSp">
        <pc:chgData name="Bill Yu" userId="49fd8efc941de3b7" providerId="LiveId" clId="{45AF76DC-5F23-4068-A3AC-C91B36A5E1A8}" dt="2019-11-21T01:29:10.994" v="89" actId="20577"/>
        <pc:sldMkLst>
          <pc:docMk/>
          <pc:sldMk cId="2701324777" sldId="256"/>
        </pc:sldMkLst>
        <pc:spChg chg="mod">
          <ac:chgData name="Bill Yu" userId="49fd8efc941de3b7" providerId="LiveId" clId="{45AF76DC-5F23-4068-A3AC-C91B36A5E1A8}" dt="2019-11-21T01:29:10.994" v="89" actId="20577"/>
          <ac:spMkLst>
            <pc:docMk/>
            <pc:sldMk cId="2701324777" sldId="256"/>
            <ac:spMk id="4" creationId="{3ABCF05B-CB4F-4E66-9EF6-719121CDF8D5}"/>
          </ac:spMkLst>
        </pc:spChg>
        <pc:spChg chg="add mod">
          <ac:chgData name="Bill Yu" userId="49fd8efc941de3b7" providerId="LiveId" clId="{45AF76DC-5F23-4068-A3AC-C91B36A5E1A8}" dt="2019-11-21T01:26:13.535" v="13" actId="1076"/>
          <ac:spMkLst>
            <pc:docMk/>
            <pc:sldMk cId="2701324777" sldId="256"/>
            <ac:spMk id="8" creationId="{F056404F-2FF4-421B-B810-54315B15DAD9}"/>
          </ac:spMkLst>
        </pc:spChg>
        <pc:spChg chg="add mod">
          <ac:chgData name="Bill Yu" userId="49fd8efc941de3b7" providerId="LiveId" clId="{45AF76DC-5F23-4068-A3AC-C91B36A5E1A8}" dt="2019-11-21T01:27:50.968" v="88" actId="1076"/>
          <ac:spMkLst>
            <pc:docMk/>
            <pc:sldMk cId="2701324777" sldId="256"/>
            <ac:spMk id="9" creationId="{464C5160-5526-46D8-9430-FDB37BEB67CB}"/>
          </ac:spMkLst>
        </pc:spChg>
        <pc:picChg chg="mod modCrop">
          <ac:chgData name="Bill Yu" userId="49fd8efc941de3b7" providerId="LiveId" clId="{45AF76DC-5F23-4068-A3AC-C91B36A5E1A8}" dt="2019-11-21T01:25:14.838" v="5" actId="208"/>
          <ac:picMkLst>
            <pc:docMk/>
            <pc:sldMk cId="2701324777" sldId="256"/>
            <ac:picMk id="7" creationId="{39BD7523-989C-4EA0-BF22-D56D9A443F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B547-7C06-44BC-8D61-96B5A92D1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E1DC6-3E2D-4BC4-99A9-DAD16E0E3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9AAB-9CD8-440C-AC0A-21FCA618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F8A1-E119-4C02-A326-14E0309B98B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9DF68-141C-4D36-8169-E245A810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935A-35EB-4F2A-BB6C-8E437B3E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ED0-E658-4940-BE8D-F4867B78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E552-6F14-42F5-83E2-88853FDB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1E8DA-858A-4441-8BBB-686C1D00A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AA7E-F1E4-44CC-B607-727BDDE1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F8A1-E119-4C02-A326-14E0309B98B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4F1A-EAE1-4424-900E-193F1E14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C9A6-E1B8-4166-9686-BF9C4615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ED0-E658-4940-BE8D-F4867B78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687DF-47F2-4C8B-9711-7E675743C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F159F-CC1E-487E-9397-FC90F8F4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58CD8-3F27-4795-A907-54207AA6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F8A1-E119-4C02-A326-14E0309B98B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9E93-02D5-4376-BD56-66941C5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A1C5-CA93-4B97-935A-F49D9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ED0-E658-4940-BE8D-F4867B78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0071-E3D8-4C31-A8CF-D600DB05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3612-FD33-444F-83B8-B3F5701F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FDC9-89F3-4931-A88D-6CCBA5D5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F8A1-E119-4C02-A326-14E0309B98B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12CF-CC63-4AB4-8C34-56760BE4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987A-9778-43CE-AE0C-3E33A273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ED0-E658-4940-BE8D-F4867B78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00B9-3A54-4807-8B4A-403E9595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BDF91-7208-4919-BCEA-DE76975D8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8C65-DF78-417E-9DE3-0995CFD5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F8A1-E119-4C02-A326-14E0309B98B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47B0-8DBE-4C56-A071-AF027581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6A13F-BF4A-4843-B51F-A089ECB0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ED0-E658-4940-BE8D-F4867B78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2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D775-44F0-48F5-BBE7-CABE952E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41D3-EFD5-47FD-AD09-76E8F591D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2B558-3987-4486-8F4C-A2636AC5B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4E340-94EE-4F6B-A84E-4A31EC7A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F8A1-E119-4C02-A326-14E0309B98B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94CE3-DCB9-4A91-9E5B-77BB5D5E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A8C76-1C85-4158-98F1-D36F4028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ED0-E658-4940-BE8D-F4867B78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B97D-3D2A-48F1-A1B8-7503696C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B4679-3324-4DD6-8917-B43706AA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A18B7-7C95-45AD-8F93-EE128A4F2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9227E-1FC8-44AD-8510-57C2C31A4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A293C-B6DD-4058-BF7B-5EB8E9898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475E7-7AAB-4177-BFB0-EE028FA6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F8A1-E119-4C02-A326-14E0309B98B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3E840-C28A-422A-9B76-4683F395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057AA-1C83-4A0C-97D8-CF9E3508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ED0-E658-4940-BE8D-F4867B78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EBFB-6D84-4AEB-BB8E-9C7FC0E3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17A3A-C828-427E-9B84-37433534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F8A1-E119-4C02-A326-14E0309B98B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2D4BD-1278-41E4-9118-3DEB9621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3BB9D-5E4E-4E76-A61F-C84B300A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ED0-E658-4940-BE8D-F4867B78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7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60283-6525-4D8B-82F0-2FD447E2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F8A1-E119-4C02-A326-14E0309B98B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F62FB-3969-4978-B048-2F0A6387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E78A-D95A-4BA0-9DB5-B4F39674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ED0-E658-4940-BE8D-F4867B78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FBAA-C7C1-4737-B278-DF285C78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79847-9561-42A6-B417-999E4D55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5C659-0C01-4971-87D7-EB66C3D19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7FBAF-0FDF-42AB-B5C1-CBD315C8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F8A1-E119-4C02-A326-14E0309B98B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9904B-F44E-4665-885A-926E78FD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3FD55-0D5D-4489-A05A-CC30A907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ED0-E658-4940-BE8D-F4867B78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B1C5-E68C-449D-BC92-ABB847DD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74C74-0156-420B-8EB4-0CBEA9C3E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52BEF-A31F-4415-A08F-53692C81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600BA-6585-4B37-826E-81BC47B0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F8A1-E119-4C02-A326-14E0309B98B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3473B-ACFC-4EAB-94CD-E2309A02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38B37-98EF-435C-9500-EBAD30D6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4ED0-E658-4940-BE8D-F4867B78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6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05241-A69E-4F72-A671-D3E73F69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2CE98-5256-435B-A11E-1BCDB52C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0A1AA-8F21-46FC-9AA2-BA007F18F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F8A1-E119-4C02-A326-14E0309B98B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5E547-D77D-4711-94F7-86BA7B055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5915-360D-4396-B8D4-BD9EBC885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A4ED0-E658-4940-BE8D-F4867B78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BCF05B-CB4F-4E66-9EF6-719121CDF8D5}"/>
              </a:ext>
            </a:extLst>
          </p:cNvPr>
          <p:cNvSpPr/>
          <p:nvPr/>
        </p:nvSpPr>
        <p:spPr>
          <a:xfrm>
            <a:off x="729961" y="271658"/>
            <a:ext cx="10836580" cy="834345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propose to consider the question, 'Can machines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think?'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DD6767A-4FC5-4447-B3E8-F465340875CC}"/>
              </a:ext>
            </a:extLst>
          </p:cNvPr>
          <p:cNvSpPr/>
          <p:nvPr/>
        </p:nvSpPr>
        <p:spPr>
          <a:xfrm>
            <a:off x="5755284" y="1258028"/>
            <a:ext cx="681432" cy="646486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BD7523-989C-4EA0-BF22-D56D9A443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58"/>
          <a:stretch/>
        </p:blipFill>
        <p:spPr>
          <a:xfrm>
            <a:off x="729961" y="2054001"/>
            <a:ext cx="10836579" cy="1543849"/>
          </a:xfrm>
          <a:prstGeom prst="rect">
            <a:avLst/>
          </a:prstGeom>
          <a:ln w="38100" cap="sq">
            <a:solidFill>
              <a:schemeClr val="accent5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056404F-2FF4-421B-B810-54315B15DAD9}"/>
              </a:ext>
            </a:extLst>
          </p:cNvPr>
          <p:cNvSpPr/>
          <p:nvPr/>
        </p:nvSpPr>
        <p:spPr>
          <a:xfrm>
            <a:off x="5755284" y="3899362"/>
            <a:ext cx="681432" cy="646486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C5160-5526-46D8-9430-FDB37BEB67CB}"/>
              </a:ext>
            </a:extLst>
          </p:cNvPr>
          <p:cNvSpPr/>
          <p:nvPr/>
        </p:nvSpPr>
        <p:spPr>
          <a:xfrm>
            <a:off x="677710" y="4640781"/>
            <a:ext cx="10836580" cy="834345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I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Predicate: propose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Object: to consider the question</a:t>
            </a:r>
          </a:p>
        </p:txBody>
      </p:sp>
    </p:spTree>
    <p:extLst>
      <p:ext uri="{BB962C8B-B14F-4D97-AF65-F5344CB8AC3E}">
        <p14:creationId xmlns:p14="http://schemas.microsoft.com/office/powerpoint/2010/main" val="270132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Bill</dc:creator>
  <cp:lastModifiedBy>Yu, Bill</cp:lastModifiedBy>
  <cp:revision>1</cp:revision>
  <dcterms:created xsi:type="dcterms:W3CDTF">2019-11-21T01:23:00Z</dcterms:created>
  <dcterms:modified xsi:type="dcterms:W3CDTF">2019-11-21T01:29:20Z</dcterms:modified>
</cp:coreProperties>
</file>