
<file path=[Content_Types].xml><?xml version="1.0" encoding="utf-8"?>
<Types xmlns="http://schemas.openxmlformats.org/package/2006/content-types">
  <Default Extension="png" ContentType="image/jpeg"/>
  <Default Extension="rels" ContentType="application/vnd.openxmlformats-package.relationships+xml"/>
  <Default Extension="xml" ContentType="application/xml"/>
  <Override ContentType="application/vnd.openxmlformats-officedocument.custom-properties+xml" PartName="/docProps/custom.xml"/>
  <Override ContentType="image/png" PartName="/ppt/media/slide1_image_rId4.pn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?>
<Relationships xmlns="http://schemas.openxmlformats.org/package/2006/relationships">
   <Relationship Target="ppt/presentation.xml" Type="http://schemas.openxmlformats.org/officeDocument/2006/relationships/officeDocument" Id="rId1"/>
   <Relationship Target="docProps/custom.xml" Type="http://schemas.openxmlformats.org/officeDocument/2006/relationships/custom-properties" Id="rId2"/>
</Relationships>

</file>

<file path=ppt/presentation.xml><?xml version="1.0" encoding="utf-8"?>
<p:presentation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 saveSubsetFonts="true" autoCompressPictures="false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41200" cy="6515100"/>
  <p:notesSz cx="6858000" cy="9144000"/>
  <p:defaultTextStyle xmlns:dgm="http://schemas.openxmlformats.org/drawingml/2006/diagram" xmlns:lc="http://schemas.openxmlformats.org/drawingml/2006/lockedCanvas">
    <a:defPPr marR="0" algn="l" rtl="false">
      <a:lnSpc>
        <a:spcPct val="100000"/>
      </a:lnSpc>
      <a:spcBef>
        <a:spcPts val="0"/>
      </a:spcBef>
      <a:spcAft>
        <a:spcPts val="0"/>
      </a:spcAft>
    </a:defPPr>
    <a:lvl1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1pPr>
    <a:lvl2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2pPr>
    <a:lvl3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3pPr>
    <a:lvl4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4pPr>
    <a:lvl5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5pPr>
    <a:lvl6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6pPr>
    <a:lvl7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7pPr>
    <a:lvl8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8pPr>
    <a:lvl9pPr marR="0" algn="l" rtl="false">
      <a:lnSpc>
        <a:spcPct val="100000"/>
      </a:lnSpc>
      <a:spcBef>
        <a:spcPts val="0"/>
      </a:spcBef>
      <a:spcAft>
        <a:spcPts val="0"/>
      </a:spcAft>
      <a:buNone/>
      <a:defRPr sz="1400" b="false" i="false" u="none" strike="noStrike" cap="none" baseline="0">
        <a:solidFill>
          <a:srgbClr val="000000"/>
        </a:solid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?>
<Relationships xmlns="http://schemas.openxmlformats.org/package/2006/relationships">
   <Relationship Target="slides/slide14.xml" Type="http://schemas.openxmlformats.org/officeDocument/2006/relationships/slide" Id="rId20"/>
   <Relationship Target="slides/slide5.xml" Type="http://schemas.openxmlformats.org/officeDocument/2006/relationships/slide" Id="rId11"/>
   <Relationship Target="slides/slide16.xml" Type="http://schemas.openxmlformats.org/officeDocument/2006/relationships/slide" Id="rId22"/>
   <Relationship Target="slides/slide4.xml" Type="http://schemas.openxmlformats.org/officeDocument/2006/relationships/slide" Id="rId10"/>
   <Relationship Target="slides/slide15.xml" Type="http://schemas.openxmlformats.org/officeDocument/2006/relationships/slide" Id="rId21"/>
   <Relationship Target="slides/slide7.xml" Type="http://schemas.openxmlformats.org/officeDocument/2006/relationships/slide" Id="rId13"/>
   <Relationship Target="slides/slide18.xml" Type="http://schemas.openxmlformats.org/officeDocument/2006/relationships/slide" Id="rId24"/>
   <Relationship Target="slides/slide6.xml" Type="http://schemas.openxmlformats.org/officeDocument/2006/relationships/slide" Id="rId12"/>
   <Relationship Target="slides/slide17.xml" Type="http://schemas.openxmlformats.org/officeDocument/2006/relationships/slide" Id="rId23"/>
   <Relationship Target="theme/theme3.xml" Type="http://schemas.openxmlformats.org/officeDocument/2006/relationships/theme" Id="rId1"/>
   <Relationship Target="presProps.xml" Type="http://schemas.openxmlformats.org/officeDocument/2006/relationships/presProps" Id="rId2"/>
   <Relationship Target="tableStyles.xml" Type="http://schemas.openxmlformats.org/officeDocument/2006/relationships/tableStyles" Id="rId3"/>
   <Relationship Target="slideMasters/slideMaster1.xml" Type="http://schemas.openxmlformats.org/officeDocument/2006/relationships/slideMaster" Id="rId4"/>
   <Relationship Target="slides/slide3.xml" Type="http://schemas.openxmlformats.org/officeDocument/2006/relationships/slide" Id="rId9"/>
   <Relationship Target="slides/slide9.xml" Type="http://schemas.openxmlformats.org/officeDocument/2006/relationships/slide" Id="rId15"/>
   <Relationship Target="slides/slide8.xml" Type="http://schemas.openxmlformats.org/officeDocument/2006/relationships/slide" Id="rId14"/>
   <Relationship Target="slides/slide11.xml" Type="http://schemas.openxmlformats.org/officeDocument/2006/relationships/slide" Id="rId17"/>
   <Relationship Target="slides/slide10.xml" Type="http://schemas.openxmlformats.org/officeDocument/2006/relationships/slide" Id="rId16"/>
   <Relationship Target="slideMasters/slideMaster2.xml" Type="http://schemas.openxmlformats.org/officeDocument/2006/relationships/slideMaster" Id="rId5"/>
   <Relationship Target="slides/slide13.xml" Type="http://schemas.openxmlformats.org/officeDocument/2006/relationships/slide" Id="rId19"/>
   <Relationship Target="notesMasters/notesMaster1.xml" Type="http://schemas.openxmlformats.org/officeDocument/2006/relationships/notesMaster" Id="rId6"/>
   <Relationship Target="slides/slide12.xml" Type="http://schemas.openxmlformats.org/officeDocument/2006/relationships/slide" Id="rId18"/>
   <Relationship Target="slides/slide1.xml" Type="http://schemas.openxmlformats.org/officeDocument/2006/relationships/slide" Id="rId7"/>
   <Relationship Target="slides/slide2.xml" Type="http://schemas.openxmlformats.org/officeDocument/2006/relationships/slide" Id="rId8"/>
</Relationships>

</file>

<file path=ppt/notesMasters/_rels/notesMaster1.xml.rels><?xml version="1.0" encoding="UTF-8"?>
<Relationships xmlns="http://schemas.openxmlformats.org/package/2006/relationships">
   <Relationship Target="../theme/theme4.xml" Type="http://schemas.openxmlformats.org/officeDocument/2006/relationships/theme" Id="rId1"/>
</Relationships>
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6="accent6" accent4="accent4" accent5="accent5" accent2="accent2" accent3="accent3" accent1="accent1" bg2="dk2" tx1="dk1" bg1="lt1" hlink="hlink" tx2="lt2" folHlink="folHlink"/>
</p:notesMaster>
</file>

<file path=ppt/notesSlides/_rels/notesSlide1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0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1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2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3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4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5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6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7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18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2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3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4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5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6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7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8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_rels/notesSlide9.xml.rels><?xml version="1.0" encoding="UTF-8"?>
<Relationships xmlns="http://schemas.openxmlformats.org/package/2006/relationships">
   <Relationship Target="../notesMasters/notesMaster1.xml" Type="http://schemas.openxmlformats.org/officeDocument/2006/relationships/notesMaster" Id="rId1"/>
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71" id="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72" id="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73" id="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30" id="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31" id="1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32" id="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36" id="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37" id="1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38" id="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42" id="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3" id="14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44" id="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48" id="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9" id="1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50" id="1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54" id="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55" id="1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56" id="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60" id="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61" id="1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62" id="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66" id="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67" id="1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68" id="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72" id="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73" id="17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74" id="1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78" id="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79" id="17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80" id="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79" id="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80" id="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81" id="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85" id="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86" id="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87" id="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91" id="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92" id="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93" id="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97" id="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98" id="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99" id="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03" id="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04" id="1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05" id="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10" id="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11" id="1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12" id="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18" id="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19" id="11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20" id="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name="Shape 124" id="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25" id="12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bIns="91425" anchor="ctr" rIns="91425" anchorCtr="0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name="Shape 126" id="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10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11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12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13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14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2.xml.rels><?xml version="1.0" encoding="UTF-8"?>
<Relationships xmlns="http://schemas.openxmlformats.org/package/2006/relationships">
   <Relationship Target="../slideMasters/slideMaster1.xml" Type="http://schemas.openxmlformats.org/officeDocument/2006/relationships/slideMaster" Id="rId1"/>
</Relationships>

</file>

<file path=ppt/slideLayouts/_rels/slideLayout3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4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5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6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7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8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_rels/slideLayout9.xml.rels><?xml version="1.0" encoding="UTF-8"?>
<Relationships xmlns="http://schemas.openxmlformats.org/package/2006/relationships">
   <Relationship Target="../slideMasters/slideMaster2.xml" Type="http://schemas.openxmlformats.org/officeDocument/2006/relationships/slideMaster" Id="rId1"/>
</Relationships>
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_AND_BODY">
    <p:spTree>
      <p:nvGrpSpPr>
        <p:cNvPr name="Shape 8" id="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9" id="9"/>
          <p:cNvSpPr txBox="1"/>
          <p:nvPr>
            <p:ph idx="12" type="sldNum"/>
          </p:nvPr>
        </p:nvSpPr>
        <p:spPr>
          <a:xfrm>
            <a:off x="5954753" y="5475828"/>
            <a:ext cx="230124" cy="228601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1pPr>
            <a:lvl2pPr indent="228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2pPr>
            <a:lvl3pPr indent="4572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3pPr>
            <a:lvl4pPr indent="685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4pPr>
            <a:lvl5pPr indent="914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5pPr>
            <a:lvl6pPr indent="11430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6pPr>
            <a:lvl7pPr indent="137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7pPr>
            <a:lvl8pPr indent="16002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8pPr>
            <a:lvl9pPr indent="1828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项目符号">
    <p:spTree>
      <p:nvGrpSpPr>
        <p:cNvPr name="Shape 48" id="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49" id="49"/>
          <p:cNvSpPr txBox="1"/>
          <p:nvPr>
            <p:ph idx="1" type="body"/>
          </p:nvPr>
        </p:nvSpPr>
        <p:spPr>
          <a:xfrm>
            <a:off x="2184585" y="848320"/>
            <a:ext cx="7772028" cy="481846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0" id="50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照片 - 3 联">
    <p:spTree>
      <p:nvGrpSpPr>
        <p:cNvPr name="Shape 51" id="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52" id="52"/>
          <p:cNvSpPr/>
          <p:nvPr>
            <p:ph idx="2" type="pic"/>
          </p:nvPr>
        </p:nvSpPr>
        <p:spPr>
          <a:xfrm>
            <a:off x="6017244" y="3316932"/>
            <a:ext cx="4121665" cy="2621309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53" id="53"/>
          <p:cNvSpPr/>
          <p:nvPr>
            <p:ph idx="3" type="pic"/>
          </p:nvPr>
        </p:nvSpPr>
        <p:spPr>
          <a:xfrm>
            <a:off x="6235110" y="426987"/>
            <a:ext cx="4117219" cy="2618482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54" id="54"/>
          <p:cNvSpPr/>
          <p:nvPr>
            <p:ph idx="4" type="pic"/>
          </p:nvPr>
        </p:nvSpPr>
        <p:spPr>
          <a:xfrm>
            <a:off x="-863312" y="-84832"/>
            <a:ext cx="9470491" cy="6023074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55" id="55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引文">
    <p:spTree>
      <p:nvGrpSpPr>
        <p:cNvPr name="Shape 56" id="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57" id="57"/>
          <p:cNvSpPr txBox="1"/>
          <p:nvPr>
            <p:ph idx="1" type="body"/>
          </p:nvPr>
        </p:nvSpPr>
        <p:spPr>
          <a:xfrm>
            <a:off x="2406898" y="4250085"/>
            <a:ext cx="7327403" cy="378178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 algn="ctr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8" id="58"/>
          <p:cNvSpPr txBox="1"/>
          <p:nvPr>
            <p:ph idx="2" type="body"/>
          </p:nvPr>
        </p:nvSpPr>
        <p:spPr>
          <a:xfrm>
            <a:off x="2406898" y="2841408"/>
            <a:ext cx="7327403" cy="48051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rtl="0" marL="0" algn="ctr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59" id="59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照片">
    <p:spTree>
      <p:nvGrpSpPr>
        <p:cNvPr name="Shape 60" id="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61" id="61"/>
          <p:cNvSpPr/>
          <p:nvPr>
            <p:ph idx="2" type="pic"/>
          </p:nvPr>
        </p:nvSpPr>
        <p:spPr>
          <a:xfrm>
            <a:off x="866745" y="-8483"/>
            <a:ext cx="11589476" cy="7370713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62" id="62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空白">
    <p:spTree>
      <p:nvGrpSpPr>
        <p:cNvPr name="Shape 63" id="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64" id="64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 - 居中">
    <p:spTree>
      <p:nvGrpSpPr>
        <p:cNvPr name="Shape 10" id="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12" id="12"/>
          <p:cNvSpPr txBox="1"/>
          <p:nvPr>
            <p:ph idx="12" type="sldNum"/>
          </p:nvPr>
        </p:nvSpPr>
        <p:spPr>
          <a:xfrm>
            <a:off x="10853989" y="6107700"/>
            <a:ext cx="211521" cy="208533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Times New Roman"/>
              <a:buNone/>
              <a:defRPr/>
            </a:lvl1pPr>
            <a:lvl2pPr indent="228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2pPr>
            <a:lvl3pPr indent="4572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3pPr>
            <a:lvl4pPr indent="685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4pPr>
            <a:lvl5pPr indent="914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5pPr>
            <a:lvl6pPr indent="11430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6pPr>
            <a:lvl7pPr indent="137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7pPr>
            <a:lvl8pPr indent="16002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8pPr>
            <a:lvl9pPr indent="1828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name="Shape 19" id="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0" id="20"/>
          <p:cNvSpPr txBox="1"/>
          <p:nvPr>
            <p:ph type="title"/>
          </p:nvPr>
        </p:nvSpPr>
        <p:spPr>
          <a:xfrm>
            <a:off x="2406898" y="1094333"/>
            <a:ext cx="7327403" cy="2205633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9pPr>
          </a:lstStyle>
          <a:p/>
        </p:txBody>
      </p:sp>
      <p:sp>
        <p:nvSpPr>
          <p:cNvPr name="Shape 21" id="21"/>
          <p:cNvSpPr txBox="1"/>
          <p:nvPr>
            <p:ph idx="1" type="body"/>
          </p:nvPr>
        </p:nvSpPr>
        <p:spPr>
          <a:xfrm>
            <a:off x="2406898" y="3359348"/>
            <a:ext cx="7327403" cy="75500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 algn="ctr">
              <a:spcBef>
                <a:spcPts val="0"/>
              </a:spcBef>
              <a:buNone/>
              <a:defRPr/>
            </a:lvl1pPr>
            <a:lvl2pPr indent="0" rtl="0" marL="0" algn="ctr">
              <a:spcBef>
                <a:spcPts val="0"/>
              </a:spcBef>
              <a:buNone/>
              <a:defRPr/>
            </a:lvl2pPr>
            <a:lvl3pPr indent="0" rtl="0" marL="0" algn="ctr">
              <a:spcBef>
                <a:spcPts val="0"/>
              </a:spcBef>
              <a:buNone/>
              <a:defRPr/>
            </a:lvl3pPr>
            <a:lvl4pPr indent="0" rtl="0" marL="0" algn="ctr">
              <a:spcBef>
                <a:spcPts val="0"/>
              </a:spcBef>
              <a:buNone/>
              <a:defRPr/>
            </a:lvl4pPr>
            <a:lvl5pPr indent="0" rtl="0" marL="0" algn="ctr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2" id="22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_AND_BODY">
    <p:spTree>
      <p:nvGrpSpPr>
        <p:cNvPr name="Shape 23" id="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4" id="24"/>
          <p:cNvSpPr/>
          <p:nvPr>
            <p:ph idx="2" type="pic"/>
          </p:nvPr>
        </p:nvSpPr>
        <p:spPr>
          <a:xfrm>
            <a:off x="1064133" y="339328"/>
            <a:ext cx="8661277" cy="4103024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25" id="25"/>
          <p:cNvSpPr txBox="1"/>
          <p:nvPr>
            <p:ph type="title"/>
          </p:nvPr>
        </p:nvSpPr>
        <p:spPr>
          <a:xfrm>
            <a:off x="2406898" y="4487614"/>
            <a:ext cx="7327403" cy="950118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9pPr>
          </a:lstStyle>
          <a:p/>
        </p:txBody>
      </p:sp>
      <p:sp>
        <p:nvSpPr>
          <p:cNvPr name="Shape 26" id="26"/>
          <p:cNvSpPr txBox="1"/>
          <p:nvPr>
            <p:ph idx="1" type="body"/>
          </p:nvPr>
        </p:nvSpPr>
        <p:spPr>
          <a:xfrm>
            <a:off x="2406898" y="5446216"/>
            <a:ext cx="7327403" cy="755005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 algn="ctr">
              <a:spcBef>
                <a:spcPts val="0"/>
              </a:spcBef>
              <a:buNone/>
              <a:defRPr/>
            </a:lvl1pPr>
            <a:lvl2pPr indent="0" rtl="0" marL="0" algn="ctr">
              <a:spcBef>
                <a:spcPts val="0"/>
              </a:spcBef>
              <a:buNone/>
              <a:defRPr/>
            </a:lvl2pPr>
            <a:lvl3pPr indent="0" rtl="0" marL="0" algn="ctr">
              <a:spcBef>
                <a:spcPts val="0"/>
              </a:spcBef>
              <a:buNone/>
              <a:defRPr/>
            </a:lvl3pPr>
            <a:lvl4pPr indent="0" rtl="0" marL="0" algn="ctr">
              <a:spcBef>
                <a:spcPts val="0"/>
              </a:spcBef>
              <a:buNone/>
              <a:defRPr/>
            </a:lvl4pPr>
            <a:lvl5pPr indent="0" rtl="0" marL="0" algn="ctr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27" id="27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 - 居中">
    <p:spTree>
      <p:nvGrpSpPr>
        <p:cNvPr name="Shape 28" id="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9" id="29"/>
          <p:cNvSpPr txBox="1"/>
          <p:nvPr>
            <p:ph type="title"/>
          </p:nvPr>
        </p:nvSpPr>
        <p:spPr>
          <a:xfrm>
            <a:off x="2406898" y="2154733"/>
            <a:ext cx="7327403" cy="2205633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9pPr>
          </a:lstStyle>
          <a:p/>
        </p:txBody>
      </p:sp>
      <p:sp>
        <p:nvSpPr>
          <p:cNvPr name="Shape 30" id="30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照片 - 垂直">
    <p:spTree>
      <p:nvGrpSpPr>
        <p:cNvPr name="Shape 31" id="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2" id="32"/>
          <p:cNvSpPr/>
          <p:nvPr>
            <p:ph idx="2" type="pic"/>
          </p:nvPr>
        </p:nvSpPr>
        <p:spPr>
          <a:xfrm>
            <a:off x="3233868" y="-92513"/>
            <a:ext cx="9470493" cy="6023074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33" id="33"/>
          <p:cNvSpPr txBox="1"/>
          <p:nvPr>
            <p:ph type="title"/>
          </p:nvPr>
        </p:nvSpPr>
        <p:spPr>
          <a:xfrm>
            <a:off x="2184585" y="424160"/>
            <a:ext cx="3734841" cy="2663725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34" id="34"/>
          <p:cNvSpPr txBox="1"/>
          <p:nvPr>
            <p:ph idx="1" type="body"/>
          </p:nvPr>
        </p:nvSpPr>
        <p:spPr>
          <a:xfrm>
            <a:off x="2184585" y="3155750"/>
            <a:ext cx="3734841" cy="2748557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rtl="0" marL="0" algn="ctr">
              <a:spcBef>
                <a:spcPts val="0"/>
              </a:spcBef>
              <a:buNone/>
              <a:defRPr/>
            </a:lvl1pPr>
            <a:lvl2pPr indent="0" rtl="0" marL="0" algn="ctr">
              <a:spcBef>
                <a:spcPts val="0"/>
              </a:spcBef>
              <a:buNone/>
              <a:defRPr/>
            </a:lvl2pPr>
            <a:lvl3pPr indent="0" rtl="0" marL="0" algn="ctr">
              <a:spcBef>
                <a:spcPts val="0"/>
              </a:spcBef>
              <a:buNone/>
              <a:defRPr/>
            </a:lvl3pPr>
            <a:lvl4pPr indent="0" rtl="0" marL="0" algn="ctr">
              <a:spcBef>
                <a:spcPts val="0"/>
              </a:spcBef>
              <a:buNone/>
              <a:defRPr/>
            </a:lvl4pPr>
            <a:lvl5pPr indent="0" rtl="0" marL="0" algn="ctr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35" id="35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 - 顶部对齐">
    <p:spTree>
      <p:nvGrpSpPr>
        <p:cNvPr name="Shape 36" id="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7" id="37"/>
          <p:cNvSpPr txBox="1"/>
          <p:nvPr>
            <p:ph type="title"/>
          </p:nvPr>
        </p:nvSpPr>
        <p:spPr>
          <a:xfrm>
            <a:off x="2184585" y="169664"/>
            <a:ext cx="7772028" cy="144214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9pPr>
          </a:lstStyle>
          <a:p/>
        </p:txBody>
      </p:sp>
      <p:sp>
        <p:nvSpPr>
          <p:cNvPr name="Shape 38" id="38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与项目符号">
    <p:spTree>
      <p:nvGrpSpPr>
        <p:cNvPr name="Shape 39" id="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40" id="40"/>
          <p:cNvSpPr txBox="1"/>
          <p:nvPr>
            <p:ph type="title"/>
          </p:nvPr>
        </p:nvSpPr>
        <p:spPr>
          <a:xfrm>
            <a:off x="2184585" y="169664"/>
            <a:ext cx="7772028" cy="144214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9pPr>
          </a:lstStyle>
          <a:p/>
        </p:txBody>
      </p:sp>
      <p:sp>
        <p:nvSpPr>
          <p:cNvPr name="Shape 41" id="41"/>
          <p:cNvSpPr txBox="1"/>
          <p:nvPr>
            <p:ph idx="1" type="body"/>
          </p:nvPr>
        </p:nvSpPr>
        <p:spPr>
          <a:xfrm>
            <a:off x="2184585" y="1730573"/>
            <a:ext cx="7772028" cy="419918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42" id="42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标题、项目符号与照片">
    <p:spTree>
      <p:nvGrpSpPr>
        <p:cNvPr name="Shape 43" id="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44" id="44"/>
          <p:cNvSpPr/>
          <p:nvPr>
            <p:ph idx="2" type="pic"/>
          </p:nvPr>
        </p:nvSpPr>
        <p:spPr>
          <a:xfrm>
            <a:off x="4650026" y="1357312"/>
            <a:ext cx="7202909" cy="4580930"/>
          </a:xfrm>
          <a:prstGeom prst="rect">
            <a:avLst/>
          </a:prstGeom>
          <a:noFill/>
          <a:ln>
            <a:noFill/>
          </a:ln>
        </p:spPr>
      </p:sp>
      <p:sp>
        <p:nvSpPr>
          <p:cNvPr name="Shape 45" id="45"/>
          <p:cNvSpPr txBox="1"/>
          <p:nvPr>
            <p:ph type="title"/>
          </p:nvPr>
        </p:nvSpPr>
        <p:spPr>
          <a:xfrm>
            <a:off x="2184585" y="169664"/>
            <a:ext cx="7772028" cy="144214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  <a:defRPr/>
            </a:lvl9pPr>
          </a:lstStyle>
          <a:p/>
        </p:txBody>
      </p:sp>
      <p:sp>
        <p:nvSpPr>
          <p:cNvPr name="Shape 46" id="46"/>
          <p:cNvSpPr txBox="1"/>
          <p:nvPr>
            <p:ph idx="1" type="body"/>
          </p:nvPr>
        </p:nvSpPr>
        <p:spPr>
          <a:xfrm>
            <a:off x="2184585" y="1730573"/>
            <a:ext cx="3734841" cy="419918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-221091" rtl="0" marL="221091">
              <a:spcBef>
                <a:spcPts val="2138"/>
              </a:spcBef>
              <a:defRPr/>
            </a:lvl1pPr>
            <a:lvl2pPr indent="-231569" rtl="0" marL="383969">
              <a:spcBef>
                <a:spcPts val="2138"/>
              </a:spcBef>
              <a:defRPr/>
            </a:lvl2pPr>
            <a:lvl3pPr indent="-229345" rtl="0" marL="546846">
              <a:spcBef>
                <a:spcPts val="2138"/>
              </a:spcBef>
              <a:defRPr/>
            </a:lvl3pPr>
            <a:lvl4pPr indent="-227124" rtl="0" marL="709724">
              <a:spcBef>
                <a:spcPts val="2138"/>
              </a:spcBef>
              <a:defRPr/>
            </a:lvl4pPr>
            <a:lvl5pPr indent="-224901" rtl="0" marL="872601">
              <a:spcBef>
                <a:spcPts val="2138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name="Shape 47" id="47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
   <Relationship Target="../media/image01.png" Type="http://schemas.openxmlformats.org/officeDocument/2006/relationships/image" Id="rId1"/>
   <Relationship Target="../media/image00.png" Type="http://schemas.openxmlformats.org/officeDocument/2006/relationships/image" Id="rId2"/>
   <Relationship Target="../slideLayouts/slideLayout1.xml" Type="http://schemas.openxmlformats.org/officeDocument/2006/relationships/slideLayout" Id="rId3"/>
   <Relationship Target="../slideLayouts/slideLayout2.xml" Type="http://schemas.openxmlformats.org/officeDocument/2006/relationships/slideLayout" Id="rId4"/>
   <Relationship Target="../theme/theme2.xml" Type="http://schemas.openxmlformats.org/officeDocument/2006/relationships/theme" Id="rId5"/>
</Relationships>

</file>

<file path=ppt/slideMasters/_rels/slideMaster2.xml.rels><?xml version="1.0" encoding="UTF-8"?>
<Relationships xmlns="http://schemas.openxmlformats.org/package/2006/relationships">
   <Relationship Target="../slideLayouts/slideLayout11.xml" Type="http://schemas.openxmlformats.org/officeDocument/2006/relationships/slideLayout" Id="rId11"/>
   <Relationship Target="../slideLayouts/slideLayout10.xml" Type="http://schemas.openxmlformats.org/officeDocument/2006/relationships/slideLayout" Id="rId10"/>
   <Relationship Target="../slideLayouts/slideLayout13.xml" Type="http://schemas.openxmlformats.org/officeDocument/2006/relationships/slideLayout" Id="rId13"/>
   <Relationship Target="../slideLayouts/slideLayout12.xml" Type="http://schemas.openxmlformats.org/officeDocument/2006/relationships/slideLayout" Id="rId12"/>
   <Relationship Target="../media/image01.png" Type="http://schemas.openxmlformats.org/officeDocument/2006/relationships/image" Id="rId1"/>
   <Relationship Target="../media/image00.png" Type="http://schemas.openxmlformats.org/officeDocument/2006/relationships/image" Id="rId2"/>
   <Relationship Target="../slideLayouts/slideLayout3.xml" Type="http://schemas.openxmlformats.org/officeDocument/2006/relationships/slideLayout" Id="rId3"/>
   <Relationship Target="../slideLayouts/slideLayout4.xml" Type="http://schemas.openxmlformats.org/officeDocument/2006/relationships/slideLayout" Id="rId4"/>
   <Relationship Target="../slideLayouts/slideLayout9.xml" Type="http://schemas.openxmlformats.org/officeDocument/2006/relationships/slideLayout" Id="rId9"/>
   <Relationship Target="../theme/theme1.xml" Type="http://schemas.openxmlformats.org/officeDocument/2006/relationships/theme" Id="rId15"/>
   <Relationship Target="../slideLayouts/slideLayout14.xml" Type="http://schemas.openxmlformats.org/officeDocument/2006/relationships/slideLayout" Id="rId14"/>
   <Relationship Target="../slideLayouts/slideLayout5.xml" Type="http://schemas.openxmlformats.org/officeDocument/2006/relationships/slideLayout" Id="rId5"/>
   <Relationship Target="../slideLayouts/slideLayout6.xml" Type="http://schemas.openxmlformats.org/officeDocument/2006/relationships/slideLayout" Id="rId6"/>
   <Relationship Target="../slideLayouts/slideLayout7.xml" Type="http://schemas.openxmlformats.org/officeDocument/2006/relationships/slideLayout" Id="rId7"/>
   <Relationship Target="../slideLayouts/slideLayout8.xml" Type="http://schemas.openxmlformats.org/officeDocument/2006/relationships/slideLayout" Id="rId8"/>
</Relationships>
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424242"/>
            </a:gs>
            <a:gs pos="100000">
              <a:srgbClr val="000000"/>
            </a:gs>
          </a:gsLst>
          <a:path path="circle">
            <a:fillToRect b="50%" r="50%" t="50%" l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5" id="5"/>
          <p:cNvSpPr txBox="1"/>
          <p:nvPr>
            <p:ph idx="12" type="sldNum"/>
          </p:nvPr>
        </p:nvSpPr>
        <p:spPr>
          <a:xfrm>
            <a:off x="5954753" y="5475828"/>
            <a:ext cx="230124" cy="228601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1pPr>
            <a:lvl2pPr indent="228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2pPr>
            <a:lvl3pPr indent="4572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3pPr>
            <a:lvl4pPr indent="685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4pPr>
            <a:lvl5pPr indent="914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5pPr>
            <a:lvl6pPr indent="11430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6pPr>
            <a:lvl7pPr indent="137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7pPr>
            <a:lvl8pPr indent="16002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8pPr>
            <a:lvl9pPr indent="1828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/>
            </a:lvl9pPr>
          </a:lstStyle>
          <a:p/>
        </p:txBody>
      </p:sp>
      <p:pic>
        <p:nvPicPr>
          <p:cNvPr name="Shape 6" id="6"/>
          <p:cNvPicPr preferRelativeResize="0"/>
          <p:nvPr/>
        </p:nvPicPr>
        <p:blipFill rotWithShape="1">
          <a:blip r:embed="rId1"/>
          <a:srcRect b="0" r="0" t="0" l="0"/>
          <a:stretch/>
        </p:blipFill>
        <p:spPr>
          <a:xfrm>
            <a:off x="10202415" y="177727"/>
            <a:ext cx="1650783" cy="632977"/>
          </a:xfrm>
          <a:prstGeom prst="rect">
            <a:avLst/>
          </a:prstGeom>
          <a:noFill/>
          <a:ln>
            <a:noFill/>
          </a:ln>
        </p:spPr>
      </p:pic>
      <p:pic>
        <p:nvPicPr>
          <p:cNvPr name="Shape 7" id="7"/>
          <p:cNvPicPr preferRelativeResize="0"/>
          <p:nvPr/>
        </p:nvPicPr>
        <p:blipFill rotWithShape="1">
          <a:blip r:embed="rId2"/>
          <a:srcRect b="0" r="0" t="0" l="0"/>
          <a:stretch/>
        </p:blipFill>
        <p:spPr>
          <a:xfrm>
            <a:off x="10570139" y="5748042"/>
            <a:ext cx="1171008" cy="434252"/>
          </a:xfrm>
          <a:prstGeom prst="rect">
            <a:avLst/>
          </a:prstGeom>
          <a:noFill/>
          <a:ln>
            <a:noFill/>
          </a:ln>
        </p:spPr>
      </p:pic>
    </p:spTree>
  </p:cSld>
  <p:clrMap accent6="accent6" accent4="accent4" accent5="accent5" accent2="accent2" accent3="accent3" accent1="accent1" bg2="dk2" tx1="dk1" bg1="lt1" hlink="hlink" tx2="lt2" folHlink="folHlink"/>
  <p:sldLayoutIdLst>
    <p:sldLayoutId r:id="rId3" id="2147483648"/>
    <p:sldLayoutId r:id="rId4" id="2147483649"/>
  </p:sldLayoutIdLst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13" id="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x="2184585" y="169664"/>
            <a:ext cx="7772028" cy="144214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1pPr>
            <a:lvl2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2pPr>
            <a:lvl3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3pPr>
            <a:lvl4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4pPr>
            <a:lvl5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5pPr>
            <a:lvl6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6pPr>
            <a:lvl7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7pPr>
            <a:lvl8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8pPr>
            <a:lvl9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None/>
              <a:defRPr/>
            </a:lvl9pPr>
          </a:lstStyle>
          <a:p/>
        </p:txBody>
      </p:sp>
      <p:sp>
        <p:nvSpPr>
          <p:cNvPr name="Shape 15" id="15"/>
          <p:cNvSpPr txBox="1"/>
          <p:nvPr>
            <p:ph idx="1" type="body"/>
          </p:nvPr>
        </p:nvSpPr>
        <p:spPr>
          <a:xfrm>
            <a:off x="2184585" y="1730573"/>
            <a:ext cx="7772028" cy="4199185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tIns="91425"/>
          <a:lstStyle>
            <a:lvl1pPr indent="-97726" marR="0" rtl="0" marL="290163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1pPr>
            <a:lvl2pPr indent="-105664" marR="0" rtl="0" marL="501301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2pPr>
            <a:lvl3pPr indent="-100901" marR="0" rtl="0" marL="712438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3pPr>
            <a:lvl4pPr indent="-108839" marR="0" rtl="0" marL="923576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4pPr>
            <a:lvl5pPr indent="-104076" marR="0" rtl="0" marL="1134713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5pPr>
            <a:lvl6pPr indent="-99314" marR="0" rtl="0" marL="1345851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6pPr>
            <a:lvl7pPr indent="-107251" marR="0" rtl="0" marL="1556988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7pPr>
            <a:lvl8pPr indent="-102489" marR="0" rtl="0" marL="1768126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8pPr>
            <a:lvl9pPr indent="-97726" marR="0" rtl="0" marL="1979262" algn="l">
              <a:lnSpc>
                <a:spcPct val="100000"/>
              </a:lnSpc>
              <a:spcBef>
                <a:spcPts val="2803"/>
              </a:spcBef>
              <a:spcAft>
                <a:spcPts val="0"/>
              </a:spcAft>
              <a:buClr>
                <a:srgbClr val="FFFFFF"/>
              </a:buClr>
              <a:buFont typeface="Times New Roman"/>
              <a:buChar char="•"/>
              <a:defRPr/>
            </a:lvl9pPr>
          </a:lstStyle>
          <a:p/>
        </p:txBody>
      </p:sp>
      <p:sp>
        <p:nvSpPr>
          <p:cNvPr name="Shape 16" id="16"/>
          <p:cNvSpPr txBox="1"/>
          <p:nvPr>
            <p:ph idx="12" type="sldNum"/>
          </p:nvPr>
        </p:nvSpPr>
        <p:spPr>
          <a:xfrm>
            <a:off x="5923957" y="6209705"/>
            <a:ext cx="288541" cy="305082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tIns="91425"/>
          <a:lstStyle>
            <a:lvl1pPr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1pPr>
            <a:lvl2pPr indent="101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2pPr>
            <a:lvl3pPr indent="2159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3pPr>
            <a:lvl4pPr indent="3175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4pPr>
            <a:lvl5pPr indent="4318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5pPr>
            <a:lvl6pPr indent="5334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6pPr>
            <a:lvl7pPr indent="6477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7pPr>
            <a:lvl8pPr indent="7493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8pPr>
            <a:lvl9pPr indent="86360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  <a:defRPr/>
            </a:lvl9pPr>
          </a:lstStyle>
          <a:p/>
        </p:txBody>
      </p:sp>
      <p:pic>
        <p:nvPicPr>
          <p:cNvPr name="Shape 17" id="17"/>
          <p:cNvPicPr preferRelativeResize="0"/>
          <p:nvPr/>
        </p:nvPicPr>
        <p:blipFill rotWithShape="1">
          <a:blip r:embed="rId1"/>
          <a:srcRect b="0" r="0" t="0" l="0"/>
          <a:stretch/>
        </p:blipFill>
        <p:spPr>
          <a:xfrm>
            <a:off x="10202415" y="177727"/>
            <a:ext cx="1650783" cy="632977"/>
          </a:xfrm>
          <a:prstGeom prst="rect">
            <a:avLst/>
          </a:prstGeom>
          <a:noFill/>
          <a:ln>
            <a:noFill/>
          </a:ln>
        </p:spPr>
      </p:pic>
      <p:pic>
        <p:nvPicPr>
          <p:cNvPr name="Shape 18" id="18"/>
          <p:cNvPicPr preferRelativeResize="0"/>
          <p:nvPr/>
        </p:nvPicPr>
        <p:blipFill rotWithShape="1">
          <a:blip r:embed="rId2"/>
          <a:srcRect b="0" r="0" t="0" l="0"/>
          <a:stretch/>
        </p:blipFill>
        <p:spPr>
          <a:xfrm>
            <a:off x="10570139" y="5748042"/>
            <a:ext cx="1171008" cy="434252"/>
          </a:xfrm>
          <a:prstGeom prst="rect">
            <a:avLst/>
          </a:prstGeom>
          <a:noFill/>
          <a:ln>
            <a:noFill/>
          </a:ln>
        </p:spPr>
      </p:pic>
    </p:spTree>
  </p:cSld>
  <p:clrMap accent6="accent6" accent4="accent4" accent5="accent5" accent2="accent2" accent3="accent3" accent1="accent1" bg2="dk2" tx1="dk1" bg1="lt1" hlink="hlink" tx2="lt2" folHlink="folHlink"/>
  <p:sldLayoutIdLst>
    <p:sldLayoutId r:id="rId3" id="2147483650"/>
    <p:sldLayoutId r:id="rId4" id="2147483651"/>
    <p:sldLayoutId r:id="rId5" id="2147483652"/>
    <p:sldLayoutId r:id="rId6" id="2147483653"/>
    <p:sldLayoutId r:id="rId7" id="2147483654"/>
    <p:sldLayoutId r:id="rId8" id="2147483655"/>
    <p:sldLayoutId r:id="rId9" id="2147483656"/>
    <p:sldLayoutId r:id="rId10" id="2147483657"/>
    <p:sldLayoutId r:id="rId11" id="2147483658"/>
    <p:sldLayoutId r:id="rId12" id="2147483659"/>
    <p:sldLayoutId r:id="rId13" id="2147483660"/>
    <p:sldLayoutId r:id="rId14" id="2147483661"/>
  </p:sldLayoutIdLst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cap="none" u="none" sz="1400" strike="noStrike" i="0" baseline="0">
          <a:solidFill>
            <a:srgbClr val="000000"/>
          </a:solidFill>
          <a:latin typeface="Times New Roman"/>
          <a:ea typeface="Times New Roman"/>
          <a:cs typeface="Times New Roman"/>
          <a:sym typeface="Times New Roman"/>
          <a:rtl val="0"/>
        </a:defRPr>
      </a:lvl9pPr>
    </p:otherStyle>
  </p:txStyles>
</p:sldMaster>
</file>

<file path=ppt/slides/_rels/slide1.xml.rels><?xml version="1.0" encoding="UTF-8"?>
<Relationships xmlns="http://schemas.openxmlformats.org/package/2006/relationships">
   <Relationship Target="../slideLayouts/slideLayout14.xml" Type="http://schemas.openxmlformats.org/officeDocument/2006/relationships/slideLayout" Id="rId1"/>
   <Relationship Target="../notesSlides/notesSlide1.xml" Type="http://schemas.openxmlformats.org/officeDocument/2006/relationships/notesSlide" Id="rId2"/>
   <Relationship Target="../media/image11.png" Type="http://schemas.openxmlformats.org/officeDocument/2006/relationships/image" Id="rId3"/>
   <Relationship TargetMode="External" Target="https://secdocslog.corp.kuaishou.com/w.png?v=ZG9jT3duZXIlM0Rkb2NrZXJPd25lciUyNmtzRG9jSWQlM0QwZDkwODRlOS1iZmJhLTRhZmUtOWMwMS0zZGZlYjM0Zjg0MTklMjZmaWxlTmFtZSUzRCUyNUVGJTI1QkMlMjU4OCUyNUU2JTI1OTYlMjVCMCUyNUVGJTI1QkMlMjU4OSUyNUU1JTI1QkYlMjVBQiUyNUU2JTI1ODklMjU4QiUyNUU2JTI1OEElMjU4MCUyNUU2JTI1OUMlMjVBRiUyNUU1JTI1OUIlMjVBMiUyNUU5JTI1OTglMjU5RiUyNUU1JTI1ODYlMjU4NSUyNUU5JTI1ODMlMjVBOCUyNUU1JTI1ODglMjU4NiUyNUU0JTI1QkElMjVBQlBQVCUyNUU2JTI1QTglMjVBMSUyNUU2JTI1OUQlMjVCRi0lMjVFNiUyNUI3JTI1QjElMjVFOCUyNTg5JTI1QjIucHB0eCUyNkVYUE9SVF9USU1FJTNEMTYwNDM4ODgxOTg1NCUyNmJpekNvZGUlM0RET0NTJTI2ZG9jVHlwZSUzRFBQVFglMjZyZXF1ZXN0VXJsJTNEaHR0cHMlM0ElMkYlMkZkb2NzLmNvcnAua3VhaXNob3UuY29tJTJGcCUyRmV4cG9ydCUyRmZjQUFvcmZqX1k1Y0kyb3hNNHotTHVab0MlM0Zmb3JtYXQlM0RwcHR4JTI2dXNlck5hbWUlM0RqaWFvcnV5aSUyNnN5c0RvY0lkJTNEZG9jcy1pZGZjQUFvcmZqX1k1Y0kyb3hNNHotTHVab0M=" Type="http://schemas.openxmlformats.org/officeDocument/2006/relationships/image" Id="rId5"/>
</Relationships>

</file>

<file path=ppt/slides/_rels/slide10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0.xml" Type="http://schemas.openxmlformats.org/officeDocument/2006/relationships/notesSlide" Id="rId2"/>
   <Relationship Target="../media/image05.png" Type="http://schemas.openxmlformats.org/officeDocument/2006/relationships/image" Id="rId3"/>
</Relationships>

</file>

<file path=ppt/slides/_rels/slide11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1.xml" Type="http://schemas.openxmlformats.org/officeDocument/2006/relationships/notesSlide" Id="rId2"/>
   <Relationship Target="../media/image04.png" Type="http://schemas.openxmlformats.org/officeDocument/2006/relationships/image" Id="rId3"/>
</Relationships>

</file>

<file path=ppt/slides/_rels/slide12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2.xml" Type="http://schemas.openxmlformats.org/officeDocument/2006/relationships/notesSlide" Id="rId2"/>
   <Relationship Target="../media/image06.png" Type="http://schemas.openxmlformats.org/officeDocument/2006/relationships/image" Id="rId3"/>
</Relationships>

</file>

<file path=ppt/slides/_rels/slide13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3.xml" Type="http://schemas.openxmlformats.org/officeDocument/2006/relationships/notesSlide" Id="rId2"/>
   <Relationship Target="../media/image02.png" Type="http://schemas.openxmlformats.org/officeDocument/2006/relationships/image" Id="rId3"/>
</Relationships>

</file>

<file path=ppt/slides/_rels/slide14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4.xml" Type="http://schemas.openxmlformats.org/officeDocument/2006/relationships/notesSlide" Id="rId2"/>
   <Relationship Target="../media/image07.png" Type="http://schemas.openxmlformats.org/officeDocument/2006/relationships/image" Id="rId3"/>
</Relationships>

</file>

<file path=ppt/slides/_rels/slide15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5.xml" Type="http://schemas.openxmlformats.org/officeDocument/2006/relationships/notesSlide" Id="rId2"/>
   <Relationship Target="../media/image03.png" Type="http://schemas.openxmlformats.org/officeDocument/2006/relationships/image" Id="rId3"/>
</Relationships>

</file>

<file path=ppt/slides/_rels/slide16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6.xml" Type="http://schemas.openxmlformats.org/officeDocument/2006/relationships/notesSlide" Id="rId2"/>
   <Relationship Target="../media/image09.png" Type="http://schemas.openxmlformats.org/officeDocument/2006/relationships/image" Id="rId3"/>
</Relationships>

</file>

<file path=ppt/slides/_rels/slide17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7.xml" Type="http://schemas.openxmlformats.org/officeDocument/2006/relationships/notesSlide" Id="rId2"/>
   <Relationship Target="../media/image08.png" Type="http://schemas.openxmlformats.org/officeDocument/2006/relationships/image" Id="rId3"/>
</Relationships>

</file>

<file path=ppt/slides/_rels/slide18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18.xml" Type="http://schemas.openxmlformats.org/officeDocument/2006/relationships/notesSlide" Id="rId2"/>
   <Relationship Target="../media/image12.png" Type="http://schemas.openxmlformats.org/officeDocument/2006/relationships/image" Id="rId3"/>
</Relationships>

</file>

<file path=ppt/slides/_rels/slide2.xml.rels><?xml version="1.0" encoding="UTF-8"?>
<Relationships xmlns="http://schemas.openxmlformats.org/package/2006/relationships">
   <Relationship Target="../slideLayouts/slideLayout1.xml" Type="http://schemas.openxmlformats.org/officeDocument/2006/relationships/slideLayout" Id="rId1"/>
   <Relationship Target="../notesSlides/notesSlide2.xml" Type="http://schemas.openxmlformats.org/officeDocument/2006/relationships/notesSlide" Id="rId2"/>
</Relationships>

</file>

<file path=ppt/slides/_rels/slide3.xml.rels><?xml version="1.0" encoding="UTF-8"?>
<Relationships xmlns="http://schemas.openxmlformats.org/package/2006/relationships">
   <Relationship Target="../slideLayouts/slideLayout1.xml" Type="http://schemas.openxmlformats.org/officeDocument/2006/relationships/slideLayout" Id="rId1"/>
   <Relationship Target="../notesSlides/notesSlide3.xml" Type="http://schemas.openxmlformats.org/officeDocument/2006/relationships/notesSlide" Id="rId2"/>
</Relationships>

</file>

<file path=ppt/slides/_rels/slide4.xml.rels><?xml version="1.0" encoding="UTF-8"?>
<Relationships xmlns="http://schemas.openxmlformats.org/package/2006/relationships">
   <Relationship Target="../slideLayouts/slideLayout1.xml" Type="http://schemas.openxmlformats.org/officeDocument/2006/relationships/slideLayout" Id="rId1"/>
   <Relationship Target="../notesSlides/notesSlide4.xml" Type="http://schemas.openxmlformats.org/officeDocument/2006/relationships/notesSlide" Id="rId2"/>
</Relationships>

</file>

<file path=ppt/slides/_rels/slide5.xml.rels><?xml version="1.0" encoding="UTF-8"?>
<Relationships xmlns="http://schemas.openxmlformats.org/package/2006/relationships">
   <Relationship Target="../slideLayouts/slideLayout1.xml" Type="http://schemas.openxmlformats.org/officeDocument/2006/relationships/slideLayout" Id="rId1"/>
   <Relationship Target="../notesSlides/notesSlide5.xml" Type="http://schemas.openxmlformats.org/officeDocument/2006/relationships/notesSlide" Id="rId2"/>
</Relationships>

</file>

<file path=ppt/slides/_rels/slide6.xml.rels><?xml version="1.0" encoding="UTF-8"?>
<Relationships xmlns="http://schemas.openxmlformats.org/package/2006/relationships">
   <Relationship Target="../slideLayouts/slideLayout1.xml" Type="http://schemas.openxmlformats.org/officeDocument/2006/relationships/slideLayout" Id="rId1"/>
   <Relationship Target="../notesSlides/notesSlide6.xml" Type="http://schemas.openxmlformats.org/officeDocument/2006/relationships/notesSlide" Id="rId2"/>
</Relationships>

</file>

<file path=ppt/slides/_rels/slide7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7.xml" Type="http://schemas.openxmlformats.org/officeDocument/2006/relationships/notesSlide" Id="rId2"/>
</Relationships>

</file>

<file path=ppt/slides/_rels/slide8.xml.rels><?xml version="1.0" encoding="UTF-8"?>
<Relationships xmlns="http://schemas.openxmlformats.org/package/2006/relationships">
   <Relationship Target="../slideLayouts/slideLayout1.xml" Type="http://schemas.openxmlformats.org/officeDocument/2006/relationships/slideLayout" Id="rId1"/>
   <Relationship Target="../notesSlides/notesSlide8.xml" Type="http://schemas.openxmlformats.org/officeDocument/2006/relationships/notesSlide" Id="rId2"/>
</Relationships>

</file>

<file path=ppt/slides/_rels/slide9.xml.rels><?xml version="1.0" encoding="UTF-8"?>
<Relationships xmlns="http://schemas.openxmlformats.org/package/2006/relationships">
   <Relationship Target="../slideLayouts/slideLayout2.xml" Type="http://schemas.openxmlformats.org/officeDocument/2006/relationships/slideLayout" Id="rId1"/>
   <Relationship Target="../notesSlides/notesSlide9.xml" Type="http://schemas.openxmlformats.org/officeDocument/2006/relationships/notesSlide" Id="rId2"/>
   <Relationship Target="../media/image10.png" Type="http://schemas.openxmlformats.org/officeDocument/2006/relationships/image" Id="rId3"/>
</Relationships>

</file>

<file path=ppt/slides/slide1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65" name="Shape 65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pic>
        <p:nvPicPr>
          <p:cNvPr xmlns:dgm="http://schemas.openxmlformats.org/drawingml/2006/diagram" xmlns:lc="http://schemas.openxmlformats.org/drawingml/2006/lockedCanvas" id="66" name="Shape 66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14995"/>
          <a:stretch/>
        </p:blipFill>
        <p:spPr xmlns:dgm="http://schemas.openxmlformats.org/drawingml/2006/diagram" xmlns:lc="http://schemas.openxmlformats.org/drawingml/2006/lockedCanvas">
          <a:xfrm>
            <a:off x="5201085" y="2754607"/>
            <a:ext cx="7587284" cy="3757009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67" name="Shape 67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240665" y="1229980"/>
            <a:ext cx="6013413" cy="726400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33925" tIns="33925" rIns="33925" bIns="33925" anchor="ctr" anchorCtr="false">
            <a:noAutofit/>
          </a:bodyPr>
          <a:lstStyle/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lang="en" sz="4275" b="true" i="false" u="none" strike="noStrike" cap="non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这里是标题 TITLE</a:t>
            </a:r>
          </a:p>
        </p:txBody>
      </p:sp>
      <p:sp>
        <p:nvSpPr>
          <p:cNvPr xmlns:dgm="http://schemas.openxmlformats.org/drawingml/2006/diagram" xmlns:lc="http://schemas.openxmlformats.org/drawingml/2006/lockedCanvas" id="68" name="Shape 68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292911" y="2034672"/>
            <a:ext cx="3557324" cy="327912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17575" tIns="17575" rIns="17575" bIns="17575" anchor="ctr" anchorCtr="false">
            <a:noAutofit/>
          </a:bodyPr>
          <a:lstStyle/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ct val="25000"/>
              <a:buFont typeface="Times New Roman"/>
              <a:buNone/>
            </a:pPr>
            <a:r>
              <a:rPr lang="en" sz="1900" b="false" i="false" u="none" strike="noStrike" cap="none" baseline="0">
                <a:solidFill>
                  <a:srgbClr val="6C6C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副标题或姓名 Subtitle or Name</a:t>
            </a:r>
          </a:p>
        </p:txBody>
      </p:sp>
      <p:sp>
        <p:nvSpPr>
          <p:cNvPr xmlns:dgm="http://schemas.openxmlformats.org/drawingml/2006/diagram" xmlns:lc="http://schemas.openxmlformats.org/drawingml/2006/lockedCanvas" id="69" name="Shape 69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278850" y="5816957"/>
            <a:ext cx="4339155" cy="161133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4125" tIns="24125" rIns="24125" bIns="24125" anchor="ctr" anchorCtr="false">
            <a:noAutofit/>
          </a:bodyPr>
          <a:lstStyle/>
          <a:p>
            <a:pPr marL="0" marR="0" lvl="0" indent="0" algn="l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Times New Roman"/>
              <a:buNone/>
            </a:pPr>
            <a:r>
              <a:rPr lang="en" sz="665" b="false" i="false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快手内部文件，该文件属于快手的财产；因此，未经允许不得复制或散发。</a:t>
            </a:r>
          </a:p>
        </p:txBody>
      </p:sp>
      <p:sp>
        <p:nvSpPr>
          <p:cNvPr xmlns:dgm="http://schemas.openxmlformats.org/drawingml/2006/diagram" xmlns:lc="http://schemas.openxmlformats.org/drawingml/2006/lockedCanvas" id="70" name="Shape 70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280030" y="5958751"/>
            <a:ext cx="6926723" cy="177163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4125" tIns="24125" rIns="24125" bIns="24125" anchor="ctr" anchorCtr="false">
            <a:noAutofit/>
          </a:bodyPr>
          <a:lstStyle/>
          <a:p>
            <a:pPr marL="0" marR="0" lvl="0" indent="0" algn="l" rtl="fal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Times New Roman"/>
              <a:buNone/>
            </a:pPr>
            <a:r>
              <a:rPr lang="en" sz="760" b="false" i="false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KuaiShou Confidential. This confidential document is the property of Kwai Corp.; Therefore, Shall not be copied or circulated without permission.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  <p:pic>
        <p:nvPicPr>
          <p:cNvPr xmlns:dgm="http://schemas.openxmlformats.org/drawingml/2006/diagram" xmlns:lc="http://schemas.openxmlformats.org/drawingml/2006/lockedCanvas" id="4000" name="Picture 1" descr="a.png"/>
          <p:cNvPicPr xmlns:dgm="http://schemas.openxmlformats.org/drawingml/2006/diagram" xmlns:lc="http://schemas.openxmlformats.org/drawingml/2006/lockedCanvas">
            <a:picLocks noChangeAspect="true"/>
          </p:cNvPicPr>
          <p:nvPr/>
        </p:nvPicPr>
        <p:blipFill xmlns:dgm="http://schemas.openxmlformats.org/drawingml/2006/diagram" xmlns:lc="http://schemas.openxmlformats.org/drawingml/2006/lockedCanvas">
          <a:blip cstate="print" r:link="rId5"/>
          <a:stretch>
            <a:fillRect/>
          </a:stretch>
        </p:blipFill>
        <p:spPr xmlns:dgm="http://schemas.openxmlformats.org/drawingml/2006/diagram" xmlns:lc="http://schemas.openxmlformats.org/drawingml/2006/lockedCanvas">
          <a:xfrm>
            <a:off x="0" y="0"/>
            <a:ext cx="1" cy="1"/>
          </a:xfrm>
          <a:prstGeom prst="rect">
            <a:avLst/>
          </a:prstGeom>
        </p:spPr>
      </p:pic>
    </p:spTree>
  </p:cSld>
  <p:clrMapOvr xmlns:dgm="http://schemas.openxmlformats.org/drawingml/2006/diagram" xmlns:lc="http://schemas.openxmlformats.org/drawingml/2006/lockedCanvas"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7" id="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28" id="128"/>
          <p:cNvSpPr txBox="1"/>
          <p:nvPr>
            <p:ph type="title"/>
          </p:nvPr>
        </p:nvSpPr>
        <p:spPr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cap="none" u="none" sz="4000" strike="noStrike" i="0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29" id="129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1020416" y="1216854"/>
            <a:ext cx="9582426" cy="470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33" name="Shape 133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34" name="Shape 134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4000" b="false" i="false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35" name="Shape 135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1895060" y="1066050"/>
            <a:ext cx="7714698" cy="5101385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9" id="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40" id="140"/>
          <p:cNvSpPr txBox="1"/>
          <p:nvPr>
            <p:ph type="title"/>
          </p:nvPr>
        </p:nvSpPr>
        <p:spPr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cap="none" u="none" sz="4000" strike="noStrike" i="0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41" id="141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817562" y="1057275"/>
            <a:ext cx="10506074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45" name="Shape 145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46" name="Shape 146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4000" b="false" i="false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47" name="Shape 147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890241" y="1036775"/>
            <a:ext cx="9963149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1" id="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52" id="152"/>
          <p:cNvSpPr txBox="1"/>
          <p:nvPr>
            <p:ph type="title"/>
          </p:nvPr>
        </p:nvSpPr>
        <p:spPr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cap="none" u="none" sz="4000" strike="noStrike" i="0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53" id="153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1007026" y="1381953"/>
            <a:ext cx="9544049" cy="47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57" name="Shape 157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58" name="Shape 158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4000" b="false" i="false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59" name="Shape 159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939523" y="1067005"/>
            <a:ext cx="9944099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3" id="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64" id="164"/>
          <p:cNvSpPr txBox="1"/>
          <p:nvPr>
            <p:ph type="title"/>
          </p:nvPr>
        </p:nvSpPr>
        <p:spPr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cap="none" u="none" sz="4000" strike="noStrike" i="0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65" id="165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1126917" y="1200150"/>
            <a:ext cx="9039225" cy="531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spTree>
      <p:nvGrpSpPr>
        <p:cNvPr xmlns:dgm="http://schemas.openxmlformats.org/drawingml/2006/diagram" xmlns:lc="http://schemas.openxmlformats.org/drawingml/2006/lockedCanvas" id="169" name="Shape 169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70" name="Shape 170"/>
          <p:cNvSpPr xmlns:dgm="http://schemas.openxmlformats.org/drawingml/2006/diagram" xmlns:lc="http://schemas.openxmlformats.org/drawingml/2006/lockedCanvas" txBox="true"/>
          <p:nvPr>
            <p:ph type="title"/>
          </p:nvPr>
        </p:nvSpPr>
        <p:spPr xmlns:dgm="http://schemas.openxmlformats.org/drawingml/2006/diagram" xmlns:lc="http://schemas.openxmlformats.org/drawingml/2006/lockedCanvas"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21700" tIns="21700" rIns="21700" bIns="21700" anchor="t" anchorCtr="false">
            <a:noAutofit/>
          </a:bodyPr>
          <a:lstStyle/>
          <a:p>
            <a:pPr marL="0" marR="0" lvl="0" indent="0" algn="l" rtl="fal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4000" b="false" i="false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xmlns:dgm="http://schemas.openxmlformats.org/drawingml/2006/diagram" xmlns:lc="http://schemas.openxmlformats.org/drawingml/2006/lockedCanvas" id="171" name="Shape 171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1152179" y="1173437"/>
            <a:ext cx="9439275" cy="4486274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5" id="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76" id="176"/>
          <p:cNvSpPr txBox="1"/>
          <p:nvPr>
            <p:ph type="title"/>
          </p:nvPr>
        </p:nvSpPr>
        <p:spPr>
          <a:xfrm>
            <a:off x="2360610" y="2429589"/>
            <a:ext cx="7419977" cy="1655921"/>
          </a:xfrm>
          <a:prstGeom prst="rect">
            <a:avLst/>
          </a:prstGeom>
          <a:noFill/>
          <a:ln>
            <a:noFill/>
          </a:ln>
        </p:spPr>
        <p:txBody>
          <a:bodyPr lIns="21700" bIns="21700" anchor="t" rIns="21700" anchorCtr="0" tIns="21700">
            <a:noAutofit/>
          </a:bodyPr>
          <a:lstStyle/>
          <a:p>
            <a:pPr lvl="0" indent="0" marR="0" rtl="0"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b="0" cap="none" u="none" sz="4000" strike="noStrike" i="0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name="Shape 177" id="177"/>
          <p:cNvPicPr preferRelativeResize="0"/>
          <p:nvPr/>
        </p:nvPicPr>
        <p:blipFill rotWithShape="1">
          <a:blip r:embed="rId3"/>
          <a:srcRect b="0" r="0" t="0" l="0"/>
          <a:stretch/>
        </p:blipFill>
        <p:spPr>
          <a:xfrm>
            <a:off x="-22725" y="0"/>
            <a:ext cx="10359420" cy="650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74" id="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75" id="75"/>
          <p:cNvSpPr txBox="1"/>
          <p:nvPr/>
        </p:nvSpPr>
        <p:spPr>
          <a:xfrm>
            <a:off x="-1542980" y="166467"/>
            <a:ext cx="5904000" cy="523219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cap="none" u="none" sz="28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讲师介绍</a:t>
            </a:r>
          </a:p>
        </p:txBody>
      </p:sp>
      <p:sp>
        <p:nvSpPr>
          <p:cNvPr name="Shape 76" id="76"/>
          <p:cNvSpPr txBox="1"/>
          <p:nvPr/>
        </p:nvSpPr>
        <p:spPr>
          <a:xfrm>
            <a:off x="5444708" y="1989138"/>
            <a:ext cx="873957" cy="461664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cap="none" u="none" sz="24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姓名:</a:t>
            </a:r>
          </a:p>
        </p:txBody>
      </p:sp>
      <p:sp>
        <p:nvSpPr>
          <p:cNvPr name="Shape 77" id="77"/>
          <p:cNvSpPr txBox="1"/>
          <p:nvPr/>
        </p:nvSpPr>
        <p:spPr>
          <a:xfrm>
            <a:off x="5519737" y="3573462"/>
            <a:ext cx="5880099" cy="1569660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cap="none" u="none" sz="24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个人经历:</a:t>
            </a:r>
            <a:r>
              <a:rPr b="0" cap="none" u="none" sz="20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(写出能吸引学员注意力、对讲师权威性有提升的内容，如：学校、学历、工作经验、项目专题、研发内容等）</a:t>
            </a:r>
          </a:p>
        </p:txBody>
      </p:sp>
      <p:sp>
        <p:nvSpPr>
          <p:cNvPr name="Shape 78" id="78"/>
          <p:cNvSpPr txBox="1"/>
          <p:nvPr/>
        </p:nvSpPr>
        <p:spPr>
          <a:xfrm>
            <a:off x="1939934" y="3090863"/>
            <a:ext cx="800218" cy="461664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cap="none" u="none" sz="24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照片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bg>
      <p:bgPr>
        <a:solidFill xmlns:dgm="http://schemas.openxmlformats.org/drawingml/2006/diagram" xmlns:lc="http://schemas.openxmlformats.org/drawingml/2006/lockedCanvas">
          <a:srgbClr val="000000"/>
        </a:solidFill>
      </p:bgPr>
    </p:bg>
    <p:spTree>
      <p:nvGrpSpPr>
        <p:cNvPr xmlns:dgm="http://schemas.openxmlformats.org/drawingml/2006/diagram" xmlns:lc="http://schemas.openxmlformats.org/drawingml/2006/lockedCanvas" id="82" name="Shape 82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83" name="Shape 83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562124" y="215887"/>
            <a:ext cx="1005402" cy="584774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3200" b="tru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目录</a:t>
            </a:r>
          </a:p>
        </p:txBody>
      </p:sp>
      <p:sp>
        <p:nvSpPr>
          <p:cNvPr xmlns:dgm="http://schemas.openxmlformats.org/drawingml/2006/diagram" xmlns:lc="http://schemas.openxmlformats.org/drawingml/2006/lockedCanvas" id="84" name="Shape 84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946837" y="1879597"/>
            <a:ext cx="5343129" cy="2899254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一、为什么学习此课程内容（why）</a:t>
            </a:r>
          </a:p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二、核心概念/知识点是什么（what）</a:t>
            </a:r>
          </a:p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三、核心内容的使用步骤（how）</a:t>
            </a:r>
          </a:p>
          <a:p>
            <a:pPr marL="0" marR="0" lvl="0" indent="0" algn="l" rtl="false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四、课程回顾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88" id="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89" id="89"/>
          <p:cNvSpPr txBox="1"/>
          <p:nvPr/>
        </p:nvSpPr>
        <p:spPr>
          <a:xfrm>
            <a:off x="465304" y="39327"/>
            <a:ext cx="5255999" cy="791820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cap="none" u="none" sz="28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为什么学习此课程内容（why）</a:t>
            </a:r>
          </a:p>
        </p:txBody>
      </p:sp>
      <p:sp>
        <p:nvSpPr>
          <p:cNvPr name="Shape 90" id="90"/>
          <p:cNvSpPr txBox="1"/>
          <p:nvPr/>
        </p:nvSpPr>
        <p:spPr>
          <a:xfrm>
            <a:off x="984000" y="2810665"/>
            <a:ext cx="9575999" cy="461664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cap="none" u="none" sz="24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（该部分内容主要呈现：学习该课程对学员工作开展的意义和价值）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bg>
      <p:bgPr>
        <a:solidFill xmlns:dgm="http://schemas.openxmlformats.org/drawingml/2006/diagram" xmlns:lc="http://schemas.openxmlformats.org/drawingml/2006/lockedCanvas">
          <a:srgbClr val="000000"/>
        </a:solidFill>
      </p:bgPr>
    </p:bg>
    <p:spTree>
      <p:nvGrpSpPr>
        <p:cNvPr xmlns:dgm="http://schemas.openxmlformats.org/drawingml/2006/diagram" xmlns:lc="http://schemas.openxmlformats.org/drawingml/2006/lockedCanvas" id="94" name="Shape 94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95" name="Shape 95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207894" y="49160"/>
            <a:ext cx="6839999" cy="791820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ctr" rtl="false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800" b="tru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核心概念/知识点是什么（what）</a:t>
            </a:r>
          </a:p>
        </p:txBody>
      </p:sp>
      <p:sp>
        <p:nvSpPr>
          <p:cNvPr xmlns:dgm="http://schemas.openxmlformats.org/drawingml/2006/diagram" xmlns:lc="http://schemas.openxmlformats.org/drawingml/2006/lockedCanvas" id="96" name="Shape 96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950651" y="3137235"/>
            <a:ext cx="9575999" cy="461664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（该部分内容主要呈现：对核心概念、知识点的解释）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100" id="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01" id="101"/>
          <p:cNvSpPr txBox="1"/>
          <p:nvPr/>
        </p:nvSpPr>
        <p:spPr>
          <a:xfrm>
            <a:off x="-524052" y="39327"/>
            <a:ext cx="6839999" cy="791820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cap="none" u="none" sz="28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核心内容的使用步骤（how）</a:t>
            </a:r>
          </a:p>
        </p:txBody>
      </p:sp>
      <p:sp>
        <p:nvSpPr>
          <p:cNvPr name="Shape 102" id="102"/>
          <p:cNvSpPr txBox="1"/>
          <p:nvPr/>
        </p:nvSpPr>
        <p:spPr>
          <a:xfrm>
            <a:off x="984000" y="2810665"/>
            <a:ext cx="10295999" cy="1135053"/>
          </a:xfrm>
          <a:prstGeom prst="rect">
            <a:avLst/>
          </a:prstGeom>
          <a:noFill/>
          <a:ln>
            <a:noFill/>
          </a:ln>
        </p:spPr>
        <p:txBody>
          <a:bodyPr lIns="91425" bIns="45700" anchor="t" rIns="91425" anchorCtr="0" tIns="45700">
            <a:noAutofit/>
          </a:bodyPr>
          <a:lstStyle/>
          <a:p>
            <a:pPr lvl="0" indent="0" marR="0" rtl="0" mar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cap="none" u="none" sz="24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（该部分内容主要呈现：知识点、核心内容在工作场景中的应用方法步骤，建议该部分内容之后加入案例研讨/操作演练）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bg>
      <p:bgPr>
        <a:solidFill xmlns:dgm="http://schemas.openxmlformats.org/drawingml/2006/diagram" xmlns:lc="http://schemas.openxmlformats.org/drawingml/2006/lockedCanvas">
          <a:srgbClr val="000000"/>
        </a:solidFill>
      </p:bgPr>
    </p:bg>
    <p:spTree>
      <p:nvGrpSpPr>
        <p:cNvPr xmlns:dgm="http://schemas.openxmlformats.org/drawingml/2006/diagram" xmlns:lc="http://schemas.openxmlformats.org/drawingml/2006/lockedCanvas" id="106" name="Shape 106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07" name="Shape 107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1272000" y="1629000"/>
            <a:ext cx="3451586" cy="4154983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第一部分主要内容</a:t>
            </a: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知识点1，知识点2，......</a:t>
            </a: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400" b="false" i="false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400" b="false" i="false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第二部分主要内容</a:t>
            </a: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知识点1，知识点2，......</a:t>
            </a: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400" b="false" i="false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400" b="false" i="false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第三部分主要内容</a:t>
            </a: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4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知识点1，知识点2，......</a:t>
            </a:r>
          </a:p>
          <a:p>
            <a:pPr marL="0" marR="0" lvl="0" indent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2400" b="false" i="false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xmlns:dgm="http://schemas.openxmlformats.org/drawingml/2006/diagram" xmlns:lc="http://schemas.openxmlformats.org/drawingml/2006/lockedCanvas" id="108" name="Shape 108"/>
          <p:cNvSpPr xmlns:dgm="http://schemas.openxmlformats.org/drawingml/2006/diagram" xmlns:lc="http://schemas.openxmlformats.org/drawingml/2006/lockedCanvas"/>
          <p:nvPr/>
        </p:nvSpPr>
        <p:spPr xmlns:dgm="http://schemas.openxmlformats.org/drawingml/2006/diagram" xmlns:lc="http://schemas.openxmlformats.org/drawingml/2006/lockedCanvas">
          <a:xfrm>
            <a:off x="6672000" y="1977931"/>
            <a:ext cx="3321050" cy="1296034"/>
          </a:xfrm>
          <a:prstGeom prst="wedgeRectCallout">
            <a:avLst>
              <a:gd name="adj1" fmla="val -88891"/>
              <a:gd name="adj2" fmla="val 52449"/>
            </a:avLst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ctr" anchorCtr="false">
            <a:noAutofit/>
          </a:bodyPr>
          <a:lstStyle/>
          <a:p>
            <a:pPr marL="0" marR="0" lvl="0" indent="0"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200" b="fals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可以文字展示，也可以图形展示</a:t>
            </a:r>
          </a:p>
        </p:txBody>
      </p:sp>
      <p:sp>
        <p:nvSpPr>
          <p:cNvPr xmlns:dgm="http://schemas.openxmlformats.org/drawingml/2006/diagram" xmlns:lc="http://schemas.openxmlformats.org/drawingml/2006/lockedCanvas" id="109" name="Shape 109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949440" y="49698"/>
            <a:ext cx="6839999" cy="791820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91425" tIns="45700" rIns="91425" bIns="45700" anchor="t" anchorCtr="false">
            <a:noAutofit/>
          </a:bodyPr>
          <a:lstStyle/>
          <a:p>
            <a:pPr marL="0" marR="0" lvl="0" indent="0" algn="ctr" rtl="false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800" b="tru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知识点回顾</a:t>
            </a:r>
          </a:p>
        </p:txBody>
      </p:sp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name="Shape 113" id="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114" id="114"/>
          <p:cNvSpPr txBox="1"/>
          <p:nvPr/>
        </p:nvSpPr>
        <p:spPr>
          <a:xfrm>
            <a:off x="3361357" y="2498951"/>
            <a:ext cx="5100433" cy="1152045"/>
          </a:xfrm>
          <a:prstGeom prst="rect">
            <a:avLst/>
          </a:prstGeom>
          <a:noFill/>
          <a:ln>
            <a:noFill/>
          </a:ln>
        </p:spPr>
        <p:txBody>
          <a:bodyPr lIns="18075" bIns="18075" anchor="ctr" rIns="18075" anchorCtr="0" tIns="18075">
            <a:noAutofit/>
          </a:bodyPr>
          <a:lstStyle/>
          <a:p>
            <a:pPr lvl="0" indent="0" marR="0" rtl="0" mar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cap="none" u="none" sz="2200" strike="noStrike" i="0" baseline="0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</a:p>
        </p:txBody>
      </p:sp>
      <p:grpSp>
        <p:nvGrpSpPr>
          <p:cNvPr name="Shape 115" id="115"/>
          <p:cNvGrpSpPr/>
          <p:nvPr/>
        </p:nvGrpSpPr>
        <p:grpSpPr>
          <a:xfrm>
            <a:off x="4732185" y="5167678"/>
            <a:ext cx="2535572" cy="382117"/>
            <a:chOff x="0" y="0"/>
            <a:chExt cx="2535569" cy="382116"/>
          </a:xfrm>
        </p:grpSpPr>
        <p:sp>
          <p:nvSpPr>
            <p:cNvPr name="Shape 116" id="116"/>
            <p:cNvSpPr txBox="1"/>
            <p:nvPr/>
          </p:nvSpPr>
          <p:spPr>
            <a:xfrm>
              <a:off x="982582" y="13171"/>
              <a:ext cx="1552987" cy="368945"/>
            </a:xfrm>
            <a:prstGeom prst="rect">
              <a:avLst/>
            </a:prstGeom>
            <a:noFill/>
            <a:ln>
              <a:noFill/>
            </a:ln>
          </p:spPr>
          <p:txBody>
            <a:bodyPr lIns="18075" bIns="18075" anchor="ctr" rIns="18075" anchorCtr="0" tIns="18075">
              <a:noAutofit/>
            </a:bodyPr>
            <a:lstStyle/>
            <a:p>
              <a:pPr lvl="0" indent="0" marR="0" rtl="0" mar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r>
                <a:rPr b="0" cap="none" u="none" sz="2200" strike="noStrike" i="0" baseline="0" lang="en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 快手技术团队</a:t>
              </a:r>
            </a:p>
          </p:txBody>
        </p:sp>
        <p:pic>
          <p:nvPicPr>
            <p:cNvPr name="Shape 117" id="117"/>
            <p:cNvPicPr preferRelativeResize="0"/>
            <p:nvPr/>
          </p:nvPicPr>
          <p:blipFill/>
          <p:spPr>
            <a:xfrm>
              <a:off x="0" y="0"/>
              <a:ext cx="803596" cy="3538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mc="http://schemas.openxmlformats.org/markup-compatibility/2006" xmlns:a="http://schemas.openxmlformats.org/drawingml/2006/main">
  <p:cSld>
    <p:bg>
      <p:bgPr>
        <a:solidFill xmlns:dgm="http://schemas.openxmlformats.org/drawingml/2006/diagram" xmlns:lc="http://schemas.openxmlformats.org/drawingml/2006/lockedCanvas">
          <a:srgbClr val="000000"/>
        </a:solidFill>
      </p:bgPr>
    </p:bg>
    <p:spTree>
      <p:nvGrpSpPr>
        <p:cNvPr xmlns:dgm="http://schemas.openxmlformats.org/drawingml/2006/diagram" xmlns:lc="http://schemas.openxmlformats.org/drawingml/2006/lockedCanvas" id="121" name="Shape 121"/>
        <p:cNvGrpSpPr xmlns:dgm="http://schemas.openxmlformats.org/drawingml/2006/diagram" xmlns:lc="http://schemas.openxmlformats.org/drawingml/2006/lockedCanvas"/>
        <p:nvPr/>
      </p:nvGrpSpPr>
      <p:grpSpPr xmlns:dgm="http://schemas.openxmlformats.org/drawingml/2006/diagram" xmlns:lc="http://schemas.openxmlformats.org/drawingml/2006/lockedCanvas">
        <a:xfrm>
          <a:off x="0" y="0"/>
          <a:ext cx="0" cy="0"/>
          <a:chOff x="0" y="0"/>
          <a:chExt cx="0" cy="0"/>
        </a:xfrm>
      </p:grpSpPr>
      <p:sp>
        <p:nvSpPr>
          <p:cNvPr xmlns:dgm="http://schemas.openxmlformats.org/drawingml/2006/diagram" xmlns:lc="http://schemas.openxmlformats.org/drawingml/2006/lockedCanvas" id="122" name="Shape 122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920829" y="298884"/>
            <a:ext cx="8720335" cy="533478"/>
          </a:xfrm>
          <a:prstGeom prst="rect">
            <a:avLst/>
          </a:prstGeom>
          <a:noFill/>
          <a:ln>
            <a:noFill/>
          </a:ln>
        </p:spPr>
        <p:txBody xmlns:dgm="http://schemas.openxmlformats.org/drawingml/2006/diagram" xmlns:lc="http://schemas.openxmlformats.org/drawingml/2006/lockedCanvas">
          <a:bodyPr lIns="50800" tIns="50800" rIns="50800" bIns="50800" anchor="ctr" anchorCtr="false">
            <a:noAutofit/>
          </a:bodyPr>
          <a:lstStyle/>
          <a:p>
            <a:pPr marL="0" marR="0" lvl="0" indent="0" algn="ctr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" sz="2800" b="true" i="false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附录（讲师自行参考、保存、删除，无须放到课件里）</a:t>
            </a:r>
          </a:p>
        </p:txBody>
      </p:sp>
      <p:pic>
        <p:nvPicPr>
          <p:cNvPr xmlns:dgm="http://schemas.openxmlformats.org/drawingml/2006/diagram" xmlns:lc="http://schemas.openxmlformats.org/drawingml/2006/lockedCanvas" id="123" name="Shape 123"/>
          <p:cNvPicPr xmlns:dgm="http://schemas.openxmlformats.org/drawingml/2006/diagram" xmlns:lc="http://schemas.openxmlformats.org/drawingml/2006/lockedCanvas" preferRelativeResize="false"/>
          <p:nvPr/>
        </p:nvPicPr>
        <p:blipFill xmlns:dgm="http://schemas.openxmlformats.org/drawingml/2006/diagram" xmlns:lc="http://schemas.openxmlformats.org/drawingml/2006/lockedCanvas" rotWithShape="true">
          <a:blip r:embed="rId3"/>
          <a:srcRect l="0" t="0" r="0" b="0"/>
          <a:stretch/>
        </p:blipFill>
        <p:spPr xmlns:dgm="http://schemas.openxmlformats.org/drawingml/2006/diagram" xmlns:lc="http://schemas.openxmlformats.org/drawingml/2006/lockedCanvas">
          <a:xfrm>
            <a:off x="1295726" y="1166191"/>
            <a:ext cx="8661114" cy="4792317"/>
          </a:xfrm>
          <a:prstGeom prst="rect">
            <a:avLst/>
          </a:prstGeom>
          <a:noFill/>
          <a:ln>
            <a:noFill/>
          </a:ln>
        </p:spPr>
      </p:pic>
      <p:sp>
        <p:nvSpPr>
          <p:cNvPr xmlns:dgm="http://schemas.openxmlformats.org/drawingml/2006/diagram" xmlns:lc="http://schemas.openxmlformats.org/drawingml/2006/lockedCanvas" id="21" name="Shape 21"/>
          <p:cNvSpPr xmlns:dgm="http://schemas.openxmlformats.org/drawingml/2006/diagram" xmlns:lc="http://schemas.openxmlformats.org/drawingml/2006/lockedCanvas" txBox="true"/>
          <p:nvPr/>
        </p:nvSpPr>
        <p:spPr xmlns:dgm="http://schemas.openxmlformats.org/drawingml/2006/diagram" xmlns:lc="http://schemas.openxmlformats.org/drawingml/2006/lockedCanvas">
          <a:xfrm>
            <a:off x="-120000" y="0"/>
            <a:ext cx="16999" cy="16999"/>
          </a:xfrm>
          <a:prstGeom prst="rect">
            <a:avLst/>
          </a:prstGeom>
        </p:spPr>
        <p:txBody xmlns:dgm="http://schemas.openxmlformats.org/drawingml/2006/diagram" xmlns:lc="http://schemas.openxmlformats.org/drawingml/2006/lockedCanvas">
          <a:bodyPr lIns="91425" tIns="91425" rIns="91425" bIns="91425" anchor="t" anchorCtr="false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" dirty="false">
                <a:solidFill>
                  <a:schemeClr val="lt1">
                    <a:alpha val="1000"/>
                  </a:schemeClr>
                </a:solidFill>
              </a:rPr>
              <a:t>快手内部文档请勿外传</a:t>
            </a:r>
          </a:p>
        </p:txBody>
      </p:sp>
    </p:spTree>
  </p:cSld>
  <p:clrMapOvr xmlns:dgm="http://schemas.openxmlformats.org/drawingml/2006/diagram" xmlns:lc="http://schemas.openxmlformats.org/drawingml/2006/lockedCanvas"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cmpd="sng" cap="flat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mpd="sng" cap="flat" w="25400" algn="ctr">
          <a:solidFill>
            <a:schemeClr val="phClr"/>
          </a:solidFill>
          <a:prstDash val="solid"/>
        </a:ln>
        <a:ln cmpd="sng" cap="flat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st="20000" dir="540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st="23000" dir="5400000" blurRad="40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rig="threePt" dir="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r="50000" t="-8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r="50000" t="50000" l="50000"/>
          </a:path>
        </a:gradFill>
      </a:bgFillStyleLst>
    </a:fmtScheme>
  </a:themeElements>
</a:theme>
</file>

<file path=docProps/custom.xml><?xml version="1.0" encoding="utf-8"?>
<prop:Properties xmlns:vt="http://schemas.openxmlformats.org/officeDocument/2006/docPropsVTypes" xmlns:prop="http://schemas.openxmlformats.org/officeDocument/2006/custom-properties">
  <prop:property fmtid="{D5CDD505-2E9C-101B-9397-08002B2CF9AE}" pid="2" name="docOwner">
    <vt:lpwstr>dockerOwner</vt:lpwstr>
  </prop:property>
  <prop:property fmtid="{D5CDD505-2E9C-101B-9397-08002B2CF9AE}" pid="3" name="fileName">
    <vt:lpwstr>%EF%BC%88%E6%96%B0%EF%BC%89%E5%BF%AB%E6%89%8B%E6%8A%80%E6%9C%AF%E5%9B%A2%E9%98%9F%E5%86%85%E9%83%A8%E5%88%86%E4%BA%ABPPT%E6%A8%A1%E6%9D%BF-%E6%B7%B1%E8%89%B2.pptx</vt:lpwstr>
  </prop:property>
  <prop:property fmtid="{D5CDD505-2E9C-101B-9397-08002B2CF9AE}" pid="4" name="EXPORT_TIME">
    <vt:lpwstr>1604388819854</vt:lpwstr>
  </prop:property>
  <prop:property fmtid="{D5CDD505-2E9C-101B-9397-08002B2CF9AE}" pid="5" name="bizCode">
    <vt:lpwstr>DOCS</vt:lpwstr>
  </prop:property>
  <prop:property fmtid="{D5CDD505-2E9C-101B-9397-08002B2CF9AE}" pid="6" name="docType">
    <vt:lpwstr>PPTX</vt:lpwstr>
  </prop:property>
  <prop:property fmtid="{D5CDD505-2E9C-101B-9397-08002B2CF9AE}" pid="7" name="requestUrl">
    <vt:lpwstr>https://docs.corp.kuaishou.com/p/export/fcAAorfj_Y5cI2oxM4z-LuZoC?format=pptx</vt:lpwstr>
  </prop:property>
  <prop:property fmtid="{D5CDD505-2E9C-101B-9397-08002B2CF9AE}" pid="8" name="userName">
    <vt:lpwstr>jiaoruyi</vt:lpwstr>
  </prop:property>
  <prop:property fmtid="{D5CDD505-2E9C-101B-9397-08002B2CF9AE}" pid="9" name="sysDocId">
    <vt:lpwstr>docs-idfcAAorfj_Y5cI2oxM4z-LuZoC</vt:lpwstr>
  </prop:property>
  <prop:property fmtid="{D5CDD505-2E9C-101B-9397-08002B2CF9AE}" pid="10" name="ksDocId">
    <vt:lpwstr>0d9084e9-bfba-4afe-9c01-3dfeb34f8419</vt:lpwstr>
  </prop:property>
  <prop:property fmtid="{D5CDD505-2E9C-101B-9397-08002B2CF9AE}" pid="11" name="imgPartRefId">
    <vt:lpwstr>rId5</vt:lpwstr>
  </prop:property>
</prop:Properties>
</file>