
<file path=[Content_Types].xml><?xml version="1.0" encoding="utf-8"?>
<Types xmlns="http://schemas.openxmlformats.org/package/2006/content-types">
  <Default Extension="png" ContentType="image/jpeg"/>
  <Default Extension="rels" ContentType="application/vnd.openxmlformats-package.relationships+xml"/>
  <Default Extension="xml" ContentType="application/xml"/>
  <Override ContentType="application/vnd.openxmlformats-officedocument.custom-properties+xml" PartName="/docProps/custom.xml"/>
  <Override ContentType="image/png" PartName="/ppt/media/slide1_image_rId4.pn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?>
<Relationships xmlns="http://schemas.openxmlformats.org/package/2006/relationships">
   <Relationship Target="ppt/presentation.xml" Type="http://schemas.openxmlformats.org/officeDocument/2006/relationships/officeDocument" Id="rId1"/>
   <Relationship Target="docProps/custom.xml" Type="http://schemas.openxmlformats.org/officeDocument/2006/relationships/custom-properties" Id="rId2"/>
</Relationships>

</file>

<file path=ppt/presentation.xml><?xml version="1.0" encoding="utf-8"?>
<p:presentation xmlns:p="http://schemas.openxmlformats.org/presentationml/2006/main" xmlns:r="http://schemas.openxmlformats.org/officeDocument/2006/relationships" xmlns:mc="http://schemas.openxmlformats.org/markup-compatibility/2006" xmlns:a="http://schemas.openxmlformats.org/drawingml/2006/main" saveSubsetFonts="true" autoCompressPictures="false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6858000" cy="9144000"/>
  <p:defaultTextStyle xmlns:dgm="http://schemas.openxmlformats.org/drawingml/2006/diagram" xmlns:lc="http://schemas.openxmlformats.org/drawingml/2006/lockedCanvas">
    <a:defPPr marR="0" algn="l" rtl="false">
      <a:lnSpc>
        <a:spcPct val="100000"/>
      </a:lnSpc>
      <a:spcBef>
        <a:spcPts val="0"/>
      </a:spcBef>
      <a:spcAft>
        <a:spcPts val="0"/>
      </a:spcAft>
    </a:defPPr>
    <a:lvl1pPr marR="0" algn="l" rtl="false">
      <a:lnSpc>
        <a:spcPct val="100000"/>
      </a:lnSpc>
      <a:spcBef>
        <a:spcPts val="0"/>
      </a:spcBef>
      <a:spcAft>
        <a:spcPts val="0"/>
      </a:spcAft>
      <a:buNone/>
      <a:defRPr sz="1400" b="false" i="false" u="none" strike="noStrike" cap="none" baseline="0">
        <a:solidFill>
          <a:srgbClr val="000000"/>
        </a:solidFill>
        <a:latin typeface="Times New Roman"/>
        <a:ea typeface="Times New Roman"/>
        <a:cs typeface="Times New Roman"/>
        <a:sym typeface="Times New Roman"/>
      </a:defRPr>
    </a:lvl1pPr>
    <a:lvl2pPr marR="0" algn="l" rtl="false">
      <a:lnSpc>
        <a:spcPct val="100000"/>
      </a:lnSpc>
      <a:spcBef>
        <a:spcPts val="0"/>
      </a:spcBef>
      <a:spcAft>
        <a:spcPts val="0"/>
      </a:spcAft>
      <a:buNone/>
      <a:defRPr sz="1400" b="false" i="false" u="none" strike="noStrike" cap="none" baseline="0">
        <a:solidFill>
          <a:srgbClr val="000000"/>
        </a:solidFill>
        <a:latin typeface="Times New Roman"/>
        <a:ea typeface="Times New Roman"/>
        <a:cs typeface="Times New Roman"/>
        <a:sym typeface="Times New Roman"/>
      </a:defRPr>
    </a:lvl2pPr>
    <a:lvl3pPr marR="0" algn="l" rtl="false">
      <a:lnSpc>
        <a:spcPct val="100000"/>
      </a:lnSpc>
      <a:spcBef>
        <a:spcPts val="0"/>
      </a:spcBef>
      <a:spcAft>
        <a:spcPts val="0"/>
      </a:spcAft>
      <a:buNone/>
      <a:defRPr sz="1400" b="false" i="false" u="none" strike="noStrike" cap="none" baseline="0">
        <a:solidFill>
          <a:srgbClr val="000000"/>
        </a:solidFill>
        <a:latin typeface="Times New Roman"/>
        <a:ea typeface="Times New Roman"/>
        <a:cs typeface="Times New Roman"/>
        <a:sym typeface="Times New Roman"/>
      </a:defRPr>
    </a:lvl3pPr>
    <a:lvl4pPr marR="0" algn="l" rtl="false">
      <a:lnSpc>
        <a:spcPct val="100000"/>
      </a:lnSpc>
      <a:spcBef>
        <a:spcPts val="0"/>
      </a:spcBef>
      <a:spcAft>
        <a:spcPts val="0"/>
      </a:spcAft>
      <a:buNone/>
      <a:defRPr sz="1400" b="false" i="false" u="none" strike="noStrike" cap="none" baseline="0">
        <a:solidFill>
          <a:srgbClr val="000000"/>
        </a:solidFill>
        <a:latin typeface="Times New Roman"/>
        <a:ea typeface="Times New Roman"/>
        <a:cs typeface="Times New Roman"/>
        <a:sym typeface="Times New Roman"/>
      </a:defRPr>
    </a:lvl4pPr>
    <a:lvl5pPr marR="0" algn="l" rtl="false">
      <a:lnSpc>
        <a:spcPct val="100000"/>
      </a:lnSpc>
      <a:spcBef>
        <a:spcPts val="0"/>
      </a:spcBef>
      <a:spcAft>
        <a:spcPts val="0"/>
      </a:spcAft>
      <a:buNone/>
      <a:defRPr sz="1400" b="false" i="false" u="none" strike="noStrike" cap="none" baseline="0">
        <a:solidFill>
          <a:srgbClr val="000000"/>
        </a:solidFill>
        <a:latin typeface="Times New Roman"/>
        <a:ea typeface="Times New Roman"/>
        <a:cs typeface="Times New Roman"/>
        <a:sym typeface="Times New Roman"/>
      </a:defRPr>
    </a:lvl5pPr>
    <a:lvl6pPr marR="0" algn="l" rtl="false">
      <a:lnSpc>
        <a:spcPct val="100000"/>
      </a:lnSpc>
      <a:spcBef>
        <a:spcPts val="0"/>
      </a:spcBef>
      <a:spcAft>
        <a:spcPts val="0"/>
      </a:spcAft>
      <a:buNone/>
      <a:defRPr sz="1400" b="false" i="false" u="none" strike="noStrike" cap="none" baseline="0">
        <a:solidFill>
          <a:srgbClr val="000000"/>
        </a:solidFill>
        <a:latin typeface="Times New Roman"/>
        <a:ea typeface="Times New Roman"/>
        <a:cs typeface="Times New Roman"/>
        <a:sym typeface="Times New Roman"/>
      </a:defRPr>
    </a:lvl6pPr>
    <a:lvl7pPr marR="0" algn="l" rtl="false">
      <a:lnSpc>
        <a:spcPct val="100000"/>
      </a:lnSpc>
      <a:spcBef>
        <a:spcPts val="0"/>
      </a:spcBef>
      <a:spcAft>
        <a:spcPts val="0"/>
      </a:spcAft>
      <a:buNone/>
      <a:defRPr sz="1400" b="false" i="false" u="none" strike="noStrike" cap="none" baseline="0">
        <a:solidFill>
          <a:srgbClr val="000000"/>
        </a:solidFill>
        <a:latin typeface="Times New Roman"/>
        <a:ea typeface="Times New Roman"/>
        <a:cs typeface="Times New Roman"/>
        <a:sym typeface="Times New Roman"/>
      </a:defRPr>
    </a:lvl7pPr>
    <a:lvl8pPr marR="0" algn="l" rtl="false">
      <a:lnSpc>
        <a:spcPct val="100000"/>
      </a:lnSpc>
      <a:spcBef>
        <a:spcPts val="0"/>
      </a:spcBef>
      <a:spcAft>
        <a:spcPts val="0"/>
      </a:spcAft>
      <a:buNone/>
      <a:defRPr sz="1400" b="false" i="false" u="none" strike="noStrike" cap="none" baseline="0">
        <a:solidFill>
          <a:srgbClr val="000000"/>
        </a:solidFill>
        <a:latin typeface="Times New Roman"/>
        <a:ea typeface="Times New Roman"/>
        <a:cs typeface="Times New Roman"/>
        <a:sym typeface="Times New Roman"/>
      </a:defRPr>
    </a:lvl8pPr>
    <a:lvl9pPr marR="0" algn="l" rtl="false">
      <a:lnSpc>
        <a:spcPct val="100000"/>
      </a:lnSpc>
      <a:spcBef>
        <a:spcPts val="0"/>
      </a:spcBef>
      <a:spcAft>
        <a:spcPts val="0"/>
      </a:spcAft>
      <a:buNone/>
      <a:defRPr sz="1400" b="false" i="false" u="none" strike="noStrike" cap="none" baseline="0">
        <a:solidFill>
          <a:srgbClr val="000000"/>
        </a:solid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?>
<Relationships xmlns="http://schemas.openxmlformats.org/package/2006/relationships">
   <Relationship Target="slides/slide15.xml" Type="http://schemas.openxmlformats.org/officeDocument/2006/relationships/slide" Id="rId20"/>
   <Relationship Target="slides/slide6.xml" Type="http://schemas.openxmlformats.org/officeDocument/2006/relationships/slide" Id="rId11"/>
   <Relationship Target="slides/slide17.xml" Type="http://schemas.openxmlformats.org/officeDocument/2006/relationships/slide" Id="rId22"/>
   <Relationship Target="slides/slide5.xml" Type="http://schemas.openxmlformats.org/officeDocument/2006/relationships/slide" Id="rId10"/>
   <Relationship Target="slides/slide16.xml" Type="http://schemas.openxmlformats.org/officeDocument/2006/relationships/slide" Id="rId21"/>
   <Relationship Target="slides/slide8.xml" Type="http://schemas.openxmlformats.org/officeDocument/2006/relationships/slide" Id="rId13"/>
   <Relationship Target="slides/slide7.xml" Type="http://schemas.openxmlformats.org/officeDocument/2006/relationships/slide" Id="rId12"/>
   <Relationship Target="slides/slide18.xml" Type="http://schemas.openxmlformats.org/officeDocument/2006/relationships/slide" Id="rId23"/>
   <Relationship Target="theme/theme1.xml" Type="http://schemas.openxmlformats.org/officeDocument/2006/relationships/theme" Id="rId1"/>
   <Relationship Target="presProps.xml" Type="http://schemas.openxmlformats.org/officeDocument/2006/relationships/presProps" Id="rId2"/>
   <Relationship Target="tableStyles.xml" Type="http://schemas.openxmlformats.org/officeDocument/2006/relationships/tableStyles" Id="rId3"/>
   <Relationship Target="slideMasters/slideMaster1.xml" Type="http://schemas.openxmlformats.org/officeDocument/2006/relationships/slideMaster" Id="rId4"/>
   <Relationship Target="slides/slide4.xml" Type="http://schemas.openxmlformats.org/officeDocument/2006/relationships/slide" Id="rId9"/>
   <Relationship Target="slides/slide10.xml" Type="http://schemas.openxmlformats.org/officeDocument/2006/relationships/slide" Id="rId15"/>
   <Relationship Target="slides/slide9.xml" Type="http://schemas.openxmlformats.org/officeDocument/2006/relationships/slide" Id="rId14"/>
   <Relationship Target="slides/slide12.xml" Type="http://schemas.openxmlformats.org/officeDocument/2006/relationships/slide" Id="rId17"/>
   <Relationship Target="slides/slide11.xml" Type="http://schemas.openxmlformats.org/officeDocument/2006/relationships/slide" Id="rId16"/>
   <Relationship Target="notesMasters/notesMaster1.xml" Type="http://schemas.openxmlformats.org/officeDocument/2006/relationships/notesMaster" Id="rId5"/>
   <Relationship Target="slides/slide14.xml" Type="http://schemas.openxmlformats.org/officeDocument/2006/relationships/slide" Id="rId19"/>
   <Relationship Target="slides/slide1.xml" Type="http://schemas.openxmlformats.org/officeDocument/2006/relationships/slide" Id="rId6"/>
   <Relationship Target="slides/slide13.xml" Type="http://schemas.openxmlformats.org/officeDocument/2006/relationships/slide" Id="rId18"/>
   <Relationship Target="slides/slide2.xml" Type="http://schemas.openxmlformats.org/officeDocument/2006/relationships/slide" Id="rId7"/>
   <Relationship Target="slides/slide3.xml" Type="http://schemas.openxmlformats.org/officeDocument/2006/relationships/slide" Id="rId8"/>
</Relationships>

</file>

<file path=ppt/notesMasters/_rels/notesMaster1.xml.rels><?xml version="1.0" encoding="UTF-8"?>
<Relationships xmlns="http://schemas.openxmlformats.org/package/2006/relationships">
   <Relationship Target="../theme/theme3.xml" Type="http://schemas.openxmlformats.org/officeDocument/2006/relationships/theme" Id="rId1"/>
</Relationships>
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1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2" id="2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bIns="91425" anchor="t" rIns="91425" anchorCtr="0" tIns="91425"/>
          <a:lstStyle>
            <a:lvl1pPr indent="0" marR="0" rtl="0" marL="0" algn="l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name="Shape 3" id="3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bIns="91425" anchor="t" rIns="91425" anchorCtr="0" tIns="91425"/>
          <a:lstStyle>
            <a:lvl1pPr indent="0" marR="0" rtl="0" marL="0" algn="r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name="Shape 4" id="4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name="Shape 5" id="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bIns="91425" anchor="ctr" rIns="91425" anchorCtr="0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name="Shape 6" id="6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bIns="91425" anchor="b" rIns="91425" anchorCtr="0" tIns="91425"/>
          <a:lstStyle>
            <a:lvl1pPr indent="0" marR="0" rtl="0" marL="0" algn="l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name="Shape 7" id="7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bIns="91425" anchor="b" rIns="91425" anchorCtr="0" tIns="91425"/>
          <a:lstStyle>
            <a:lvl1pPr indent="0" marR="0" rtl="0" marL="0" algn="r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 accent6="accent6" accent4="accent4" accent5="accent5" accent2="accent2" accent3="accent3" accent1="accent1" bg2="dk2" tx1="dk1" bg1="lt1" hlink="hlink" tx2="lt2" folHlink="folHlink"/>
</p:notesMaster>
</file>

<file path=ppt/notesSlides/_rels/notesSlide1.xml.rels><?xml version="1.0" encoding="UTF-8"?>
<Relationships xmlns="http://schemas.openxmlformats.org/package/2006/relationships">
   <Relationship Target="../notesMasters/notesMaster1.xml" Type="http://schemas.openxmlformats.org/officeDocument/2006/relationships/notesMaster" Id="rId1"/>
</Relationships>

</file>

<file path=ppt/notesSlides/_rels/notesSlide10.xml.rels><?xml version="1.0" encoding="UTF-8"?>
<Relationships xmlns="http://schemas.openxmlformats.org/package/2006/relationships">
   <Relationship Target="../notesMasters/notesMaster1.xml" Type="http://schemas.openxmlformats.org/officeDocument/2006/relationships/notesMaster" Id="rId1"/>
</Relationships>

</file>

<file path=ppt/notesSlides/_rels/notesSlide11.xml.rels><?xml version="1.0" encoding="UTF-8"?>
<Relationships xmlns="http://schemas.openxmlformats.org/package/2006/relationships">
   <Relationship Target="../notesMasters/notesMaster1.xml" Type="http://schemas.openxmlformats.org/officeDocument/2006/relationships/notesMaster" Id="rId1"/>
</Relationships>

</file>

<file path=ppt/notesSlides/_rels/notesSlide12.xml.rels><?xml version="1.0" encoding="UTF-8"?>
<Relationships xmlns="http://schemas.openxmlformats.org/package/2006/relationships">
   <Relationship Target="../notesMasters/notesMaster1.xml" Type="http://schemas.openxmlformats.org/officeDocument/2006/relationships/notesMaster" Id="rId1"/>
</Relationships>

</file>

<file path=ppt/notesSlides/_rels/notesSlide13.xml.rels><?xml version="1.0" encoding="UTF-8"?>
<Relationships xmlns="http://schemas.openxmlformats.org/package/2006/relationships">
   <Relationship Target="../notesMasters/notesMaster1.xml" Type="http://schemas.openxmlformats.org/officeDocument/2006/relationships/notesMaster" Id="rId1"/>
</Relationships>

</file>

<file path=ppt/notesSlides/_rels/notesSlide14.xml.rels><?xml version="1.0" encoding="UTF-8"?>
<Relationships xmlns="http://schemas.openxmlformats.org/package/2006/relationships">
   <Relationship Target="../notesMasters/notesMaster1.xml" Type="http://schemas.openxmlformats.org/officeDocument/2006/relationships/notesMaster" Id="rId1"/>
</Relationships>

</file>

<file path=ppt/notesSlides/_rels/notesSlide15.xml.rels><?xml version="1.0" encoding="UTF-8"?>
<Relationships xmlns="http://schemas.openxmlformats.org/package/2006/relationships">
   <Relationship Target="../notesMasters/notesMaster1.xml" Type="http://schemas.openxmlformats.org/officeDocument/2006/relationships/notesMaster" Id="rId1"/>
</Relationships>

</file>

<file path=ppt/notesSlides/_rels/notesSlide16.xml.rels><?xml version="1.0" encoding="UTF-8"?>
<Relationships xmlns="http://schemas.openxmlformats.org/package/2006/relationships">
   <Relationship Target="../notesMasters/notesMaster1.xml" Type="http://schemas.openxmlformats.org/officeDocument/2006/relationships/notesMaster" Id="rId1"/>
</Relationships>

</file>

<file path=ppt/notesSlides/_rels/notesSlide17.xml.rels><?xml version="1.0" encoding="UTF-8"?>
<Relationships xmlns="http://schemas.openxmlformats.org/package/2006/relationships">
   <Relationship Target="../notesMasters/notesMaster1.xml" Type="http://schemas.openxmlformats.org/officeDocument/2006/relationships/notesMaster" Id="rId1"/>
</Relationships>

</file>

<file path=ppt/notesSlides/_rels/notesSlide18.xml.rels><?xml version="1.0" encoding="UTF-8"?>
<Relationships xmlns="http://schemas.openxmlformats.org/package/2006/relationships">
   <Relationship Target="../notesMasters/notesMaster1.xml" Type="http://schemas.openxmlformats.org/officeDocument/2006/relationships/notesMaster" Id="rId1"/>
</Relationships>

</file>

<file path=ppt/notesSlides/_rels/notesSlide2.xml.rels><?xml version="1.0" encoding="UTF-8"?>
<Relationships xmlns="http://schemas.openxmlformats.org/package/2006/relationships">
   <Relationship Target="../notesMasters/notesMaster1.xml" Type="http://schemas.openxmlformats.org/officeDocument/2006/relationships/notesMaster" Id="rId1"/>
</Relationships>

</file>

<file path=ppt/notesSlides/_rels/notesSlide3.xml.rels><?xml version="1.0" encoding="UTF-8"?>
<Relationships xmlns="http://schemas.openxmlformats.org/package/2006/relationships">
   <Relationship Target="../notesMasters/notesMaster1.xml" Type="http://schemas.openxmlformats.org/officeDocument/2006/relationships/notesMaster" Id="rId1"/>
</Relationships>

</file>

<file path=ppt/notesSlides/_rels/notesSlide4.xml.rels><?xml version="1.0" encoding="UTF-8"?>
<Relationships xmlns="http://schemas.openxmlformats.org/package/2006/relationships">
   <Relationship Target="../notesMasters/notesMaster1.xml" Type="http://schemas.openxmlformats.org/officeDocument/2006/relationships/notesMaster" Id="rId1"/>
</Relationships>

</file>

<file path=ppt/notesSlides/_rels/notesSlide5.xml.rels><?xml version="1.0" encoding="UTF-8"?>
<Relationships xmlns="http://schemas.openxmlformats.org/package/2006/relationships">
   <Relationship Target="../notesMasters/notesMaster1.xml" Type="http://schemas.openxmlformats.org/officeDocument/2006/relationships/notesMaster" Id="rId1"/>
</Relationships>

</file>

<file path=ppt/notesSlides/_rels/notesSlide6.xml.rels><?xml version="1.0" encoding="UTF-8"?>
<Relationships xmlns="http://schemas.openxmlformats.org/package/2006/relationships">
   <Relationship Target="../notesMasters/notesMaster1.xml" Type="http://schemas.openxmlformats.org/officeDocument/2006/relationships/notesMaster" Id="rId1"/>
</Relationships>

</file>

<file path=ppt/notesSlides/_rels/notesSlide7.xml.rels><?xml version="1.0" encoding="UTF-8"?>
<Relationships xmlns="http://schemas.openxmlformats.org/package/2006/relationships">
   <Relationship Target="../notesMasters/notesMaster1.xml" Type="http://schemas.openxmlformats.org/officeDocument/2006/relationships/notesMaster" Id="rId1"/>
</Relationships>

</file>

<file path=ppt/notesSlides/_rels/notesSlide8.xml.rels><?xml version="1.0" encoding="UTF-8"?>
<Relationships xmlns="http://schemas.openxmlformats.org/package/2006/relationships">
   <Relationship Target="../notesMasters/notesMaster1.xml" Type="http://schemas.openxmlformats.org/officeDocument/2006/relationships/notesMaster" Id="rId1"/>
</Relationships>

</file>

<file path=ppt/notesSlides/_rels/notesSlide9.xml.rels><?xml version="1.0" encoding="UTF-8"?>
<Relationships xmlns="http://schemas.openxmlformats.org/package/2006/relationships">
   <Relationship Target="../notesMasters/notesMaster1.xml" Type="http://schemas.openxmlformats.org/officeDocument/2006/relationships/notesMaster" Id="rId1"/>
</Relationships>
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name="Shape 81" id="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82" id="8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bIns="91425" anchor="ctr" rIns="91425" anchorCtr="0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name="Shape 83" id="8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name="Shape 139" id="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140" id="14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bIns="91425" anchor="ctr" rIns="91425" anchorCtr="0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name="Shape 141" id="14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name="Shape 145" id="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146" id="14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bIns="91425" anchor="ctr" rIns="91425" anchorCtr="0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name="Shape 147" id="14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name="Shape 151" id="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152" id="15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bIns="91425" anchor="ctr" rIns="91425" anchorCtr="0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name="Shape 153" id="15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name="Shape 157" id="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158" id="15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bIns="91425" anchor="ctr" rIns="91425" anchorCtr="0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name="Shape 159" id="15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name="Shape 163" id="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164" id="16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bIns="91425" anchor="ctr" rIns="91425" anchorCtr="0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name="Shape 165" id="16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name="Shape 169" id="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170" id="17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bIns="91425" anchor="ctr" rIns="91425" anchorCtr="0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name="Shape 171" id="17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name="Shape 175" id="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176" id="17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bIns="91425" anchor="ctr" rIns="91425" anchorCtr="0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name="Shape 177" id="17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name="Shape 181" id="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182" id="18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bIns="91425" anchor="ctr" rIns="91425" anchorCtr="0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name="Shape 183" id="18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name="Shape 187" id="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188" id="18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bIns="91425" anchor="ctr" rIns="91425" anchorCtr="0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name="Shape 189" id="18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name="Shape 89" id="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90" id="9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bIns="91425" anchor="ctr" rIns="91425" anchorCtr="0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name="Shape 91" id="9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name="Shape 95" id="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96" id="9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bIns="91425" anchor="ctr" rIns="91425" anchorCtr="0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name="Shape 97" id="9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name="Shape 101" id="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102" id="10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bIns="91425" anchor="ctr" rIns="91425" anchorCtr="0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name="Shape 103" id="10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name="Shape 107" id="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108" id="10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bIns="91425" anchor="ctr" rIns="91425" anchorCtr="0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name="Shape 109" id="10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name="Shape 113" id="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114" id="11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bIns="91425" anchor="ctr" rIns="91425" anchorCtr="0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name="Shape 115" id="11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name="Shape 120" id="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121" id="12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bIns="91425" anchor="ctr" rIns="91425" anchorCtr="0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name="Shape 122" id="12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name="Shape 127" id="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128" id="12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bIns="91425" anchor="ctr" rIns="91425" anchorCtr="0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name="Shape 129" id="12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name="Shape 133" id="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134" id="13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bIns="91425" anchor="ctr" rIns="91425" anchorCtr="0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name="Shape 135" id="13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
   <Relationship Target="../slideMasters/slideMaster1.xml" Type="http://schemas.openxmlformats.org/officeDocument/2006/relationships/slideMaster" Id="rId1"/>
</Relationships>

</file>

<file path=ppt/slideLayouts/_rels/slideLayout10.xml.rels><?xml version="1.0" encoding="UTF-8"?>
<Relationships xmlns="http://schemas.openxmlformats.org/package/2006/relationships">
   <Relationship Target="../slideMasters/slideMaster1.xml" Type="http://schemas.openxmlformats.org/officeDocument/2006/relationships/slideMaster" Id="rId1"/>
</Relationships>

</file>

<file path=ppt/slideLayouts/_rels/slideLayout11.xml.rels><?xml version="1.0" encoding="UTF-8"?>
<Relationships xmlns="http://schemas.openxmlformats.org/package/2006/relationships">
   <Relationship Target="../slideMasters/slideMaster1.xml" Type="http://schemas.openxmlformats.org/officeDocument/2006/relationships/slideMaster" Id="rId1"/>
</Relationships>

</file>

<file path=ppt/slideLayouts/_rels/slideLayout12.xml.rels><?xml version="1.0" encoding="UTF-8"?>
<Relationships xmlns="http://schemas.openxmlformats.org/package/2006/relationships">
   <Relationship Target="../slideMasters/slideMaster1.xml" Type="http://schemas.openxmlformats.org/officeDocument/2006/relationships/slideMaster" Id="rId1"/>
</Relationships>

</file>

<file path=ppt/slideLayouts/_rels/slideLayout2.xml.rels><?xml version="1.0" encoding="UTF-8"?>
<Relationships xmlns="http://schemas.openxmlformats.org/package/2006/relationships">
   <Relationship Target="../slideMasters/slideMaster1.xml" Type="http://schemas.openxmlformats.org/officeDocument/2006/relationships/slideMaster" Id="rId1"/>
</Relationships>

</file>

<file path=ppt/slideLayouts/_rels/slideLayout3.xml.rels><?xml version="1.0" encoding="UTF-8"?>
<Relationships xmlns="http://schemas.openxmlformats.org/package/2006/relationships">
   <Relationship Target="../slideMasters/slideMaster1.xml" Type="http://schemas.openxmlformats.org/officeDocument/2006/relationships/slideMaster" Id="rId1"/>
</Relationships>

</file>

<file path=ppt/slideLayouts/_rels/slideLayout4.xml.rels><?xml version="1.0" encoding="UTF-8"?>
<Relationships xmlns="http://schemas.openxmlformats.org/package/2006/relationships">
   <Relationship Target="../slideMasters/slideMaster1.xml" Type="http://schemas.openxmlformats.org/officeDocument/2006/relationships/slideMaster" Id="rId1"/>
</Relationships>

</file>

<file path=ppt/slideLayouts/_rels/slideLayout5.xml.rels><?xml version="1.0" encoding="UTF-8"?>
<Relationships xmlns="http://schemas.openxmlformats.org/package/2006/relationships">
   <Relationship Target="../slideMasters/slideMaster1.xml" Type="http://schemas.openxmlformats.org/officeDocument/2006/relationships/slideMaster" Id="rId1"/>
</Relationships>

</file>

<file path=ppt/slideLayouts/_rels/slideLayout6.xml.rels><?xml version="1.0" encoding="UTF-8"?>
<Relationships xmlns="http://schemas.openxmlformats.org/package/2006/relationships">
   <Relationship Target="../slideMasters/slideMaster1.xml" Type="http://schemas.openxmlformats.org/officeDocument/2006/relationships/slideMaster" Id="rId1"/>
</Relationships>

</file>

<file path=ppt/slideLayouts/_rels/slideLayout7.xml.rels><?xml version="1.0" encoding="UTF-8"?>
<Relationships xmlns="http://schemas.openxmlformats.org/package/2006/relationships">
   <Relationship Target="../slideMasters/slideMaster1.xml" Type="http://schemas.openxmlformats.org/officeDocument/2006/relationships/slideMaster" Id="rId1"/>
</Relationships>

</file>

<file path=ppt/slideLayouts/_rels/slideLayout8.xml.rels><?xml version="1.0" encoding="UTF-8"?>
<Relationships xmlns="http://schemas.openxmlformats.org/package/2006/relationships">
   <Relationship Target="../slideMasters/slideMaster1.xml" Type="http://schemas.openxmlformats.org/officeDocument/2006/relationships/slideMaster" Id="rId1"/>
</Relationships>

</file>

<file path=ppt/slideLayouts/_rels/slideLayout9.xml.rels><?xml version="1.0" encoding="UTF-8"?>
<Relationships xmlns="http://schemas.openxmlformats.org/package/2006/relationships">
   <Relationship Target="../slideMasters/slideMaster1.xml" Type="http://schemas.openxmlformats.org/officeDocument/2006/relationships/slideMaster" Id="rId1"/>
</Relationships>
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name="Shape 11" id="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12" id="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bIns="91425" anchor="b" rIns="91425" anchorCtr="0" tIns="91425"/>
          <a:lstStyle>
            <a:lvl1pPr indent="0" marR="0" rtl="0" mar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Times New Roman"/>
              <a:buNone/>
              <a:defRPr/>
            </a:lvl1pPr>
            <a:lvl2pPr indent="0" marR="0" rtl="0" marL="0" algn="l">
              <a:spcBef>
                <a:spcPts val="0"/>
              </a:spcBef>
              <a:defRPr/>
            </a:lvl2pPr>
            <a:lvl3pPr indent="0" marR="0" rtl="0" marL="0" algn="l">
              <a:spcBef>
                <a:spcPts val="0"/>
              </a:spcBef>
              <a:defRPr/>
            </a:lvl3pPr>
            <a:lvl4pPr indent="0" marR="0" rtl="0" marL="0" algn="l">
              <a:spcBef>
                <a:spcPts val="0"/>
              </a:spcBef>
              <a:defRPr/>
            </a:lvl4pPr>
            <a:lvl5pPr indent="0" marR="0" rtl="0" marL="0" algn="l">
              <a:spcBef>
                <a:spcPts val="0"/>
              </a:spcBef>
              <a:defRPr/>
            </a:lvl5pPr>
            <a:lvl6pPr indent="0" marR="0" rtl="0" marL="0" algn="l">
              <a:spcBef>
                <a:spcPts val="0"/>
              </a:spcBef>
              <a:defRPr/>
            </a:lvl6pPr>
            <a:lvl7pPr indent="0" marR="0" rtl="0" marL="0" algn="l">
              <a:spcBef>
                <a:spcPts val="0"/>
              </a:spcBef>
              <a:defRPr/>
            </a:lvl7pPr>
            <a:lvl8pPr indent="0" marR="0" rtl="0" marL="0" algn="l">
              <a:spcBef>
                <a:spcPts val="0"/>
              </a:spcBef>
              <a:defRPr/>
            </a:lvl8pPr>
            <a:lvl9pPr indent="0" marR="0" rtl="0" mar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name="Shape 13" id="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bIns="91425" anchor="t" rIns="91425" anchorCtr="0" tIns="91425"/>
          <a:lstStyle>
            <a:lvl1pPr indent="0" marR="0" rtl="0" mar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Times New Roman"/>
              <a:buNone/>
              <a:defRPr/>
            </a:lvl1pPr>
            <a:lvl2pPr indent="0" marR="0" rtl="0" marL="45720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Times New Roman"/>
              <a:buNone/>
              <a:defRPr/>
            </a:lvl2pPr>
            <a:lvl3pPr indent="0" marR="0" rtl="0" marL="91440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Times New Roman"/>
              <a:buNone/>
              <a:defRPr/>
            </a:lvl3pPr>
            <a:lvl4pPr indent="0" marR="0" rtl="0" marL="137160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Times New Roman"/>
              <a:buNone/>
              <a:defRPr/>
            </a:lvl4pPr>
            <a:lvl5pPr indent="0" marR="0" rtl="0" marL="182880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Times New Roman"/>
              <a:buNone/>
              <a:defRPr/>
            </a:lvl5pPr>
            <a:lvl6pPr indent="0" marR="0" rtl="0" marL="228600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Times New Roman"/>
              <a:buNone/>
              <a:defRPr/>
            </a:lvl6pPr>
            <a:lvl7pPr indent="0" marR="0" rtl="0" marL="274320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Times New Roman"/>
              <a:buNone/>
              <a:defRPr/>
            </a:lvl7pPr>
            <a:lvl8pPr indent="0" marR="0" rtl="0" marL="320040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Times New Roman"/>
              <a:buNone/>
              <a:defRPr/>
            </a:lvl8pPr>
            <a:lvl9pPr indent="0" marR="0" rtl="0" marL="365760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Times New Roman"/>
              <a:buNone/>
              <a:defRPr/>
            </a:lvl9pPr>
          </a:lstStyle>
          <a:p/>
        </p:txBody>
      </p:sp>
      <p:sp>
        <p:nvSpPr>
          <p:cNvPr name="Shape 14" id="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bIns="91425" anchor="t" rIns="91425" anchorCtr="0" tIns="91425"/>
          <a:lstStyle>
            <a:lvl1pPr indent="0" marR="0" rtl="0" marL="0" algn="l">
              <a:spcBef>
                <a:spcPts val="0"/>
              </a:spcBef>
              <a:defRPr/>
            </a:lvl1pPr>
            <a:lvl2pPr indent="0" marR="0" rtl="0" marL="457200" algn="l">
              <a:spcBef>
                <a:spcPts val="0"/>
              </a:spcBef>
              <a:defRPr/>
            </a:lvl2pPr>
            <a:lvl3pPr indent="0" marR="0" rtl="0" marL="914400" algn="l">
              <a:spcBef>
                <a:spcPts val="0"/>
              </a:spcBef>
              <a:defRPr/>
            </a:lvl3pPr>
            <a:lvl4pPr indent="0" marR="0" rtl="0" marL="1371600" algn="l">
              <a:spcBef>
                <a:spcPts val="0"/>
              </a:spcBef>
              <a:defRPr/>
            </a:lvl4pPr>
            <a:lvl5pPr indent="0" marR="0" rtl="0" marL="1828800" algn="l">
              <a:spcBef>
                <a:spcPts val="0"/>
              </a:spcBef>
              <a:defRPr/>
            </a:lvl5pPr>
            <a:lvl6pPr indent="0" marR="0" rtl="0" marL="2286000" algn="l">
              <a:spcBef>
                <a:spcPts val="0"/>
              </a:spcBef>
              <a:defRPr/>
            </a:lvl6pPr>
            <a:lvl7pPr indent="0" marR="0" rtl="0" marL="2743200" algn="l">
              <a:spcBef>
                <a:spcPts val="0"/>
              </a:spcBef>
              <a:defRPr/>
            </a:lvl7pPr>
            <a:lvl8pPr indent="0" marR="0" rtl="0" marL="3200400" algn="l">
              <a:spcBef>
                <a:spcPts val="0"/>
              </a:spcBef>
              <a:defRPr/>
            </a:lvl8pPr>
            <a:lvl9pPr indent="0" marR="0" rtl="0" marL="3657600" algn="l">
              <a:spcBef>
                <a:spcPts val="0"/>
              </a:spcBef>
              <a:defRPr/>
            </a:lvl9pPr>
          </a:lstStyle>
          <a:p/>
        </p:txBody>
      </p:sp>
      <p:sp>
        <p:nvSpPr>
          <p:cNvPr name="Shape 15" id="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bIns="91425" anchor="t" rIns="91425" anchorCtr="0" tIns="91425"/>
          <a:lstStyle>
            <a:lvl1pPr indent="0" marR="0" rtl="0" marL="0" algn="l">
              <a:spcBef>
                <a:spcPts val="0"/>
              </a:spcBef>
              <a:defRPr/>
            </a:lvl1pPr>
            <a:lvl2pPr indent="0" marR="0" rtl="0" marL="457200" algn="l">
              <a:spcBef>
                <a:spcPts val="0"/>
              </a:spcBef>
              <a:defRPr/>
            </a:lvl2pPr>
            <a:lvl3pPr indent="0" marR="0" rtl="0" marL="914400" algn="l">
              <a:spcBef>
                <a:spcPts val="0"/>
              </a:spcBef>
              <a:defRPr/>
            </a:lvl3pPr>
            <a:lvl4pPr indent="0" marR="0" rtl="0" marL="1371600" algn="l">
              <a:spcBef>
                <a:spcPts val="0"/>
              </a:spcBef>
              <a:defRPr/>
            </a:lvl4pPr>
            <a:lvl5pPr indent="0" marR="0" rtl="0" marL="1828800" algn="l">
              <a:spcBef>
                <a:spcPts val="0"/>
              </a:spcBef>
              <a:defRPr/>
            </a:lvl5pPr>
            <a:lvl6pPr indent="0" marR="0" rtl="0" marL="2286000" algn="l">
              <a:spcBef>
                <a:spcPts val="0"/>
              </a:spcBef>
              <a:defRPr/>
            </a:lvl6pPr>
            <a:lvl7pPr indent="0" marR="0" rtl="0" marL="2743200" algn="l">
              <a:spcBef>
                <a:spcPts val="0"/>
              </a:spcBef>
              <a:defRPr/>
            </a:lvl7pPr>
            <a:lvl8pPr indent="0" marR="0" rtl="0" marL="3200400" algn="l">
              <a:spcBef>
                <a:spcPts val="0"/>
              </a:spcBef>
              <a:defRPr/>
            </a:lvl8pPr>
            <a:lvl9pPr indent="0" marR="0" rtl="0" marL="3657600" algn="l">
              <a:spcBef>
                <a:spcPts val="0"/>
              </a:spcBef>
              <a:defRPr/>
            </a:lvl9pPr>
          </a:lstStyle>
          <a:p/>
        </p:txBody>
      </p:sp>
      <p:sp>
        <p:nvSpPr>
          <p:cNvPr name="Shape 16" id="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bIns="91425" anchor="t" rIns="91425" anchorCtr="0" tIns="91425"/>
          <a:lstStyle>
            <a:lvl1pPr indent="0" marR="0" rtl="0" marL="0" algn="l">
              <a:spcBef>
                <a:spcPts val="0"/>
              </a:spcBef>
              <a:defRPr/>
            </a:lvl1pPr>
            <a:lvl2pPr indent="0" marR="0" rtl="0" marL="457200" algn="l">
              <a:spcBef>
                <a:spcPts val="0"/>
              </a:spcBef>
              <a:defRPr/>
            </a:lvl2pPr>
            <a:lvl3pPr indent="0" marR="0" rtl="0" marL="914400" algn="l">
              <a:spcBef>
                <a:spcPts val="0"/>
              </a:spcBef>
              <a:defRPr/>
            </a:lvl3pPr>
            <a:lvl4pPr indent="0" marR="0" rtl="0" marL="1371600" algn="l">
              <a:spcBef>
                <a:spcPts val="0"/>
              </a:spcBef>
              <a:defRPr/>
            </a:lvl4pPr>
            <a:lvl5pPr indent="0" marR="0" rtl="0" marL="1828800" algn="l">
              <a:spcBef>
                <a:spcPts val="0"/>
              </a:spcBef>
              <a:defRPr/>
            </a:lvl5pPr>
            <a:lvl6pPr indent="0" marR="0" rtl="0" marL="2286000" algn="l">
              <a:spcBef>
                <a:spcPts val="0"/>
              </a:spcBef>
              <a:defRPr/>
            </a:lvl6pPr>
            <a:lvl7pPr indent="0" marR="0" rtl="0" marL="2743200" algn="l">
              <a:spcBef>
                <a:spcPts val="0"/>
              </a:spcBef>
              <a:defRPr/>
            </a:lvl7pPr>
            <a:lvl8pPr indent="0" marR="0" rtl="0" marL="3200400" algn="l">
              <a:spcBef>
                <a:spcPts val="0"/>
              </a:spcBef>
              <a:defRPr/>
            </a:lvl8pPr>
            <a:lvl9pPr indent="0" marR="0" rtl="0" marL="3657600" algn="l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VERTICAL_TEXT">
    <p:spTree>
      <p:nvGrpSpPr>
        <p:cNvPr name="Shape 61" id="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62" id="6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bIns="91425" anchor="t" rIns="91425" anchorCtr="0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name="Shape 63" id="63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bIns="91425" anchor="t" rIns="91425" anchorCtr="0" tIns="91425"/>
          <a:lstStyle>
            <a:lvl1pPr indent="-50800" rtl="0" marL="22860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Char char="•"/>
              <a:defRPr/>
            </a:lvl1pPr>
            <a:lvl2pPr indent="-76200" rtl="0" marL="68580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Char char="•"/>
              <a:defRPr/>
            </a:lvl2pPr>
            <a:lvl3pPr indent="-101600" rtl="0" marL="114300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Char char="•"/>
              <a:defRPr/>
            </a:lvl3pPr>
            <a:lvl4pPr indent="-114300" rtl="0" marL="160020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Char char="•"/>
              <a:defRPr/>
            </a:lvl4pPr>
            <a:lvl5pPr indent="-114300" rtl="0" marL="205740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Char char="•"/>
              <a:defRPr/>
            </a:lvl5pPr>
            <a:lvl6pPr indent="-114300" rtl="0" marL="251460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Char char="•"/>
              <a:defRPr/>
            </a:lvl6pPr>
            <a:lvl7pPr indent="-114300" rtl="0" marL="297180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Char char="•"/>
              <a:defRPr/>
            </a:lvl7pPr>
            <a:lvl8pPr indent="-114300" rtl="0" marL="342900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Char char="•"/>
              <a:defRPr/>
            </a:lvl8pPr>
            <a:lvl9pPr indent="-114300" rtl="0" marL="388620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Char char="•"/>
              <a:defRPr/>
            </a:lvl9pPr>
          </a:lstStyle>
          <a:p/>
        </p:txBody>
      </p:sp>
      <p:sp>
        <p:nvSpPr>
          <p:cNvPr name="Shape 64" id="6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bIns="91425" anchor="t" rIns="91425" anchorCtr="0" tIns="91425"/>
          <a:lstStyle>
            <a:lvl1pPr indent="0" marR="0" rtl="0" marL="0" algn="l">
              <a:spcBef>
                <a:spcPts val="0"/>
              </a:spcBef>
              <a:defRPr/>
            </a:lvl1pPr>
            <a:lvl2pPr indent="0" marR="0" rtl="0" marL="457200" algn="l">
              <a:spcBef>
                <a:spcPts val="0"/>
              </a:spcBef>
              <a:defRPr/>
            </a:lvl2pPr>
            <a:lvl3pPr indent="0" marR="0" rtl="0" marL="914400" algn="l">
              <a:spcBef>
                <a:spcPts val="0"/>
              </a:spcBef>
              <a:defRPr/>
            </a:lvl3pPr>
            <a:lvl4pPr indent="0" marR="0" rtl="0" marL="1371600" algn="l">
              <a:spcBef>
                <a:spcPts val="0"/>
              </a:spcBef>
              <a:defRPr/>
            </a:lvl4pPr>
            <a:lvl5pPr indent="0" marR="0" rtl="0" marL="1828800" algn="l">
              <a:spcBef>
                <a:spcPts val="0"/>
              </a:spcBef>
              <a:defRPr/>
            </a:lvl5pPr>
            <a:lvl6pPr indent="0" marR="0" rtl="0" marL="2286000" algn="l">
              <a:spcBef>
                <a:spcPts val="0"/>
              </a:spcBef>
              <a:defRPr/>
            </a:lvl6pPr>
            <a:lvl7pPr indent="0" marR="0" rtl="0" marL="2743200" algn="l">
              <a:spcBef>
                <a:spcPts val="0"/>
              </a:spcBef>
              <a:defRPr/>
            </a:lvl7pPr>
            <a:lvl8pPr indent="0" marR="0" rtl="0" marL="3200400" algn="l">
              <a:spcBef>
                <a:spcPts val="0"/>
              </a:spcBef>
              <a:defRPr/>
            </a:lvl8pPr>
            <a:lvl9pPr indent="0" marR="0" rtl="0" marL="3657600" algn="l">
              <a:spcBef>
                <a:spcPts val="0"/>
              </a:spcBef>
              <a:defRPr/>
            </a:lvl9pPr>
          </a:lstStyle>
          <a:p/>
        </p:txBody>
      </p:sp>
      <p:sp>
        <p:nvSpPr>
          <p:cNvPr name="Shape 65" id="6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bIns="91425" anchor="t" rIns="91425" anchorCtr="0" tIns="91425"/>
          <a:lstStyle>
            <a:lvl1pPr indent="0" marR="0" rtl="0" marL="0" algn="l">
              <a:spcBef>
                <a:spcPts val="0"/>
              </a:spcBef>
              <a:defRPr/>
            </a:lvl1pPr>
            <a:lvl2pPr indent="0" marR="0" rtl="0" marL="457200" algn="l">
              <a:spcBef>
                <a:spcPts val="0"/>
              </a:spcBef>
              <a:defRPr/>
            </a:lvl2pPr>
            <a:lvl3pPr indent="0" marR="0" rtl="0" marL="914400" algn="l">
              <a:spcBef>
                <a:spcPts val="0"/>
              </a:spcBef>
              <a:defRPr/>
            </a:lvl3pPr>
            <a:lvl4pPr indent="0" marR="0" rtl="0" marL="1371600" algn="l">
              <a:spcBef>
                <a:spcPts val="0"/>
              </a:spcBef>
              <a:defRPr/>
            </a:lvl4pPr>
            <a:lvl5pPr indent="0" marR="0" rtl="0" marL="1828800" algn="l">
              <a:spcBef>
                <a:spcPts val="0"/>
              </a:spcBef>
              <a:defRPr/>
            </a:lvl5pPr>
            <a:lvl6pPr indent="0" marR="0" rtl="0" marL="2286000" algn="l">
              <a:spcBef>
                <a:spcPts val="0"/>
              </a:spcBef>
              <a:defRPr/>
            </a:lvl6pPr>
            <a:lvl7pPr indent="0" marR="0" rtl="0" marL="2743200" algn="l">
              <a:spcBef>
                <a:spcPts val="0"/>
              </a:spcBef>
              <a:defRPr/>
            </a:lvl7pPr>
            <a:lvl8pPr indent="0" marR="0" rtl="0" marL="3200400" algn="l">
              <a:spcBef>
                <a:spcPts val="0"/>
              </a:spcBef>
              <a:defRPr/>
            </a:lvl8pPr>
            <a:lvl9pPr indent="0" marR="0" rtl="0" marL="3657600" algn="l">
              <a:spcBef>
                <a:spcPts val="0"/>
              </a:spcBef>
              <a:defRPr/>
            </a:lvl9pPr>
          </a:lstStyle>
          <a:p/>
        </p:txBody>
      </p:sp>
      <p:sp>
        <p:nvSpPr>
          <p:cNvPr name="Shape 66" id="6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bIns="91425" anchor="t" rIns="91425" anchorCtr="0" tIns="91425"/>
          <a:lstStyle>
            <a:lvl1pPr indent="0" marR="0" rtl="0" marL="0" algn="l">
              <a:spcBef>
                <a:spcPts val="0"/>
              </a:spcBef>
              <a:defRPr/>
            </a:lvl1pPr>
            <a:lvl2pPr indent="0" marR="0" rtl="0" marL="457200" algn="l">
              <a:spcBef>
                <a:spcPts val="0"/>
              </a:spcBef>
              <a:defRPr/>
            </a:lvl2pPr>
            <a:lvl3pPr indent="0" marR="0" rtl="0" marL="914400" algn="l">
              <a:spcBef>
                <a:spcPts val="0"/>
              </a:spcBef>
              <a:defRPr/>
            </a:lvl3pPr>
            <a:lvl4pPr indent="0" marR="0" rtl="0" marL="1371600" algn="l">
              <a:spcBef>
                <a:spcPts val="0"/>
              </a:spcBef>
              <a:defRPr/>
            </a:lvl4pPr>
            <a:lvl5pPr indent="0" marR="0" rtl="0" marL="1828800" algn="l">
              <a:spcBef>
                <a:spcPts val="0"/>
              </a:spcBef>
              <a:defRPr/>
            </a:lvl5pPr>
            <a:lvl6pPr indent="0" marR="0" rtl="0" marL="2286000" algn="l">
              <a:spcBef>
                <a:spcPts val="0"/>
              </a:spcBef>
              <a:defRPr/>
            </a:lvl6pPr>
            <a:lvl7pPr indent="0" marR="0" rtl="0" marL="2743200" algn="l">
              <a:spcBef>
                <a:spcPts val="0"/>
              </a:spcBef>
              <a:defRPr/>
            </a:lvl7pPr>
            <a:lvl8pPr indent="0" marR="0" rtl="0" marL="3200400" algn="l">
              <a:spcBef>
                <a:spcPts val="0"/>
              </a:spcBef>
              <a:defRPr/>
            </a:lvl8pPr>
            <a:lvl9pPr indent="0" marR="0" rtl="0" marL="3657600" algn="l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_TITLE_AND_VERTICAL_TEXT">
    <p:spTree>
      <p:nvGrpSpPr>
        <p:cNvPr name="Shape 67" id="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68" id="68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bIns="91425" anchor="t" rIns="91425" anchorCtr="0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name="Shape 69" id="69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bIns="91425" anchor="t" rIns="91425" anchorCtr="0" tIns="91425"/>
          <a:lstStyle>
            <a:lvl1pPr indent="-50800" rtl="0" marL="22860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Char char="•"/>
              <a:defRPr/>
            </a:lvl1pPr>
            <a:lvl2pPr indent="-76200" rtl="0" marL="68580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Char char="•"/>
              <a:defRPr/>
            </a:lvl2pPr>
            <a:lvl3pPr indent="-101600" rtl="0" marL="114300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Char char="•"/>
              <a:defRPr/>
            </a:lvl3pPr>
            <a:lvl4pPr indent="-114300" rtl="0" marL="160020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Char char="•"/>
              <a:defRPr/>
            </a:lvl4pPr>
            <a:lvl5pPr indent="-114300" rtl="0" marL="205740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Char char="•"/>
              <a:defRPr/>
            </a:lvl5pPr>
            <a:lvl6pPr indent="-114300" rtl="0" marL="251460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Char char="•"/>
              <a:defRPr/>
            </a:lvl6pPr>
            <a:lvl7pPr indent="-114300" rtl="0" marL="297180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Char char="•"/>
              <a:defRPr/>
            </a:lvl7pPr>
            <a:lvl8pPr indent="-114300" rtl="0" marL="342900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Char char="•"/>
              <a:defRPr/>
            </a:lvl8pPr>
            <a:lvl9pPr indent="-114300" rtl="0" marL="388620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Char char="•"/>
              <a:defRPr/>
            </a:lvl9pPr>
          </a:lstStyle>
          <a:p/>
        </p:txBody>
      </p:sp>
      <p:sp>
        <p:nvSpPr>
          <p:cNvPr name="Shape 70" id="7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bIns="91425" anchor="t" rIns="91425" anchorCtr="0" tIns="91425"/>
          <a:lstStyle>
            <a:lvl1pPr indent="0" marR="0" rtl="0" marL="0" algn="l">
              <a:spcBef>
                <a:spcPts val="0"/>
              </a:spcBef>
              <a:defRPr/>
            </a:lvl1pPr>
            <a:lvl2pPr indent="0" marR="0" rtl="0" marL="457200" algn="l">
              <a:spcBef>
                <a:spcPts val="0"/>
              </a:spcBef>
              <a:defRPr/>
            </a:lvl2pPr>
            <a:lvl3pPr indent="0" marR="0" rtl="0" marL="914400" algn="l">
              <a:spcBef>
                <a:spcPts val="0"/>
              </a:spcBef>
              <a:defRPr/>
            </a:lvl3pPr>
            <a:lvl4pPr indent="0" marR="0" rtl="0" marL="1371600" algn="l">
              <a:spcBef>
                <a:spcPts val="0"/>
              </a:spcBef>
              <a:defRPr/>
            </a:lvl4pPr>
            <a:lvl5pPr indent="0" marR="0" rtl="0" marL="1828800" algn="l">
              <a:spcBef>
                <a:spcPts val="0"/>
              </a:spcBef>
              <a:defRPr/>
            </a:lvl5pPr>
            <a:lvl6pPr indent="0" marR="0" rtl="0" marL="2286000" algn="l">
              <a:spcBef>
                <a:spcPts val="0"/>
              </a:spcBef>
              <a:defRPr/>
            </a:lvl6pPr>
            <a:lvl7pPr indent="0" marR="0" rtl="0" marL="2743200" algn="l">
              <a:spcBef>
                <a:spcPts val="0"/>
              </a:spcBef>
              <a:defRPr/>
            </a:lvl7pPr>
            <a:lvl8pPr indent="0" marR="0" rtl="0" marL="3200400" algn="l">
              <a:spcBef>
                <a:spcPts val="0"/>
              </a:spcBef>
              <a:defRPr/>
            </a:lvl8pPr>
            <a:lvl9pPr indent="0" marR="0" rtl="0" marL="3657600" algn="l">
              <a:spcBef>
                <a:spcPts val="0"/>
              </a:spcBef>
              <a:defRPr/>
            </a:lvl9pPr>
          </a:lstStyle>
          <a:p/>
        </p:txBody>
      </p:sp>
      <p:sp>
        <p:nvSpPr>
          <p:cNvPr name="Shape 71" id="7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bIns="91425" anchor="t" rIns="91425" anchorCtr="0" tIns="91425"/>
          <a:lstStyle>
            <a:lvl1pPr indent="0" marR="0" rtl="0" marL="0" algn="l">
              <a:spcBef>
                <a:spcPts val="0"/>
              </a:spcBef>
              <a:defRPr/>
            </a:lvl1pPr>
            <a:lvl2pPr indent="0" marR="0" rtl="0" marL="457200" algn="l">
              <a:spcBef>
                <a:spcPts val="0"/>
              </a:spcBef>
              <a:defRPr/>
            </a:lvl2pPr>
            <a:lvl3pPr indent="0" marR="0" rtl="0" marL="914400" algn="l">
              <a:spcBef>
                <a:spcPts val="0"/>
              </a:spcBef>
              <a:defRPr/>
            </a:lvl3pPr>
            <a:lvl4pPr indent="0" marR="0" rtl="0" marL="1371600" algn="l">
              <a:spcBef>
                <a:spcPts val="0"/>
              </a:spcBef>
              <a:defRPr/>
            </a:lvl4pPr>
            <a:lvl5pPr indent="0" marR="0" rtl="0" marL="1828800" algn="l">
              <a:spcBef>
                <a:spcPts val="0"/>
              </a:spcBef>
              <a:defRPr/>
            </a:lvl5pPr>
            <a:lvl6pPr indent="0" marR="0" rtl="0" marL="2286000" algn="l">
              <a:spcBef>
                <a:spcPts val="0"/>
              </a:spcBef>
              <a:defRPr/>
            </a:lvl6pPr>
            <a:lvl7pPr indent="0" marR="0" rtl="0" marL="2743200" algn="l">
              <a:spcBef>
                <a:spcPts val="0"/>
              </a:spcBef>
              <a:defRPr/>
            </a:lvl7pPr>
            <a:lvl8pPr indent="0" marR="0" rtl="0" marL="3200400" algn="l">
              <a:spcBef>
                <a:spcPts val="0"/>
              </a:spcBef>
              <a:defRPr/>
            </a:lvl8pPr>
            <a:lvl9pPr indent="0" marR="0" rtl="0" marL="3657600" algn="l">
              <a:spcBef>
                <a:spcPts val="0"/>
              </a:spcBef>
              <a:defRPr/>
            </a:lvl9pPr>
          </a:lstStyle>
          <a:p/>
        </p:txBody>
      </p:sp>
      <p:sp>
        <p:nvSpPr>
          <p:cNvPr name="Shape 72" id="7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bIns="91425" anchor="t" rIns="91425" anchorCtr="0" tIns="91425"/>
          <a:lstStyle>
            <a:lvl1pPr indent="0" marR="0" rtl="0" marL="0" algn="l">
              <a:spcBef>
                <a:spcPts val="0"/>
              </a:spcBef>
              <a:defRPr/>
            </a:lvl1pPr>
            <a:lvl2pPr indent="0" marR="0" rtl="0" marL="457200" algn="l">
              <a:spcBef>
                <a:spcPts val="0"/>
              </a:spcBef>
              <a:defRPr/>
            </a:lvl2pPr>
            <a:lvl3pPr indent="0" marR="0" rtl="0" marL="914400" algn="l">
              <a:spcBef>
                <a:spcPts val="0"/>
              </a:spcBef>
              <a:defRPr/>
            </a:lvl3pPr>
            <a:lvl4pPr indent="0" marR="0" rtl="0" marL="1371600" algn="l">
              <a:spcBef>
                <a:spcPts val="0"/>
              </a:spcBef>
              <a:defRPr/>
            </a:lvl4pPr>
            <a:lvl5pPr indent="0" marR="0" rtl="0" marL="1828800" algn="l">
              <a:spcBef>
                <a:spcPts val="0"/>
              </a:spcBef>
              <a:defRPr/>
            </a:lvl5pPr>
            <a:lvl6pPr indent="0" marR="0" rtl="0" marL="2286000" algn="l">
              <a:spcBef>
                <a:spcPts val="0"/>
              </a:spcBef>
              <a:defRPr/>
            </a:lvl6pPr>
            <a:lvl7pPr indent="0" marR="0" rtl="0" marL="2743200" algn="l">
              <a:spcBef>
                <a:spcPts val="0"/>
              </a:spcBef>
              <a:defRPr/>
            </a:lvl7pPr>
            <a:lvl8pPr indent="0" marR="0" rtl="0" marL="3200400" algn="l">
              <a:spcBef>
                <a:spcPts val="0"/>
              </a:spcBef>
              <a:defRPr/>
            </a:lvl8pPr>
            <a:lvl9pPr indent="0" marR="0" rtl="0" marL="3657600" algn="l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_AND_BODY">
    <p:spTree>
      <p:nvGrpSpPr>
        <p:cNvPr name="Shape 73" id="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74" id="74"/>
          <p:cNvSpPr txBox="1"/>
          <p:nvPr>
            <p:ph type="title"/>
          </p:nvPr>
        </p:nvSpPr>
        <p:spPr>
          <a:xfrm>
            <a:off x="2370488" y="2557461"/>
            <a:ext cx="7451024" cy="1743076"/>
          </a:xfrm>
          <a:prstGeom prst="rect">
            <a:avLst/>
          </a:prstGeom>
          <a:noFill/>
          <a:ln>
            <a:noFill/>
          </a:ln>
        </p:spPr>
        <p:txBody>
          <a:bodyPr lIns="91425" bIns="91425" anchor="t" rIns="91425" anchorCtr="0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name="Shape 75" id="75"/>
          <p:cNvSpPr txBox="1"/>
          <p:nvPr>
            <p:ph idx="12" type="sldNum"/>
          </p:nvPr>
        </p:nvSpPr>
        <p:spPr>
          <a:xfrm>
            <a:off x="10899403" y="6429157"/>
            <a:ext cx="212406" cy="219508"/>
          </a:xfrm>
          <a:prstGeom prst="rect">
            <a:avLst/>
          </a:prstGeom>
          <a:noFill/>
          <a:ln>
            <a:noFill/>
          </a:ln>
        </p:spPr>
        <p:txBody>
          <a:bodyPr lIns="91425" bIns="91425" anchor="ctr" rIns="91425" anchorCtr="0" tIns="91425"/>
          <a:lstStyle>
            <a:lvl1pPr indent="0" marR="0" rtl="0" marL="0" algn="r">
              <a:spcBef>
                <a:spcPts val="0"/>
              </a:spcBef>
              <a:defRPr/>
            </a:lvl1pPr>
            <a:lvl2pPr indent="0" marR="0" rtl="0" marL="457200" algn="l">
              <a:spcBef>
                <a:spcPts val="0"/>
              </a:spcBef>
              <a:defRPr/>
            </a:lvl2pPr>
            <a:lvl3pPr indent="0" marR="0" rtl="0" marL="914400" algn="l">
              <a:spcBef>
                <a:spcPts val="0"/>
              </a:spcBef>
              <a:defRPr/>
            </a:lvl3pPr>
            <a:lvl4pPr indent="0" marR="0" rtl="0" marL="1371600" algn="l">
              <a:spcBef>
                <a:spcPts val="0"/>
              </a:spcBef>
              <a:defRPr/>
            </a:lvl4pPr>
            <a:lvl5pPr indent="0" marR="0" rtl="0" marL="1828800" algn="l">
              <a:spcBef>
                <a:spcPts val="0"/>
              </a:spcBef>
              <a:defRPr/>
            </a:lvl5pPr>
            <a:lvl6pPr indent="0" marR="0" rtl="0" marL="2286000" algn="l">
              <a:spcBef>
                <a:spcPts val="0"/>
              </a:spcBef>
              <a:defRPr/>
            </a:lvl6pPr>
            <a:lvl7pPr indent="0" marR="0" rtl="0" marL="2743200" algn="l">
              <a:spcBef>
                <a:spcPts val="0"/>
              </a:spcBef>
              <a:defRPr/>
            </a:lvl7pPr>
            <a:lvl8pPr indent="0" marR="0" rtl="0" marL="3200400" algn="l">
              <a:spcBef>
                <a:spcPts val="0"/>
              </a:spcBef>
              <a:defRPr/>
            </a:lvl8pPr>
            <a:lvl9pPr indent="0" marR="0" rtl="0" marL="3657600" algn="l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OBJECT">
    <p:spTree>
      <p:nvGrpSpPr>
        <p:cNvPr name="Shape 17" id="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18" id="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bIns="91425" anchor="t" rIns="91425" anchorCtr="0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name="Shape 19" id="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bIns="91425" anchor="t" rIns="91425" anchorCtr="0" tIns="91425"/>
          <a:lstStyle>
            <a:lvl1pPr indent="-50800" rtl="0" marL="22860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Char char="•"/>
              <a:defRPr/>
            </a:lvl1pPr>
            <a:lvl2pPr indent="-76200" rtl="0" marL="68580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Char char="•"/>
              <a:defRPr/>
            </a:lvl2pPr>
            <a:lvl3pPr indent="-101600" rtl="0" marL="114300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Char char="•"/>
              <a:defRPr/>
            </a:lvl3pPr>
            <a:lvl4pPr indent="-114300" rtl="0" marL="160020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Char char="•"/>
              <a:defRPr/>
            </a:lvl4pPr>
            <a:lvl5pPr indent="-114300" rtl="0" marL="205740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Char char="•"/>
              <a:defRPr/>
            </a:lvl5pPr>
            <a:lvl6pPr indent="-114300" rtl="0" marL="251460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Char char="•"/>
              <a:defRPr/>
            </a:lvl6pPr>
            <a:lvl7pPr indent="-114300" rtl="0" marL="297180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Char char="•"/>
              <a:defRPr/>
            </a:lvl7pPr>
            <a:lvl8pPr indent="-114300" rtl="0" marL="342900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Char char="•"/>
              <a:defRPr/>
            </a:lvl8pPr>
            <a:lvl9pPr indent="-114300" rtl="0" marL="388620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Char char="•"/>
              <a:defRPr/>
            </a:lvl9pPr>
          </a:lstStyle>
          <a:p/>
        </p:txBody>
      </p:sp>
      <p:sp>
        <p:nvSpPr>
          <p:cNvPr name="Shape 20" id="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bIns="91425" anchor="t" rIns="91425" anchorCtr="0" tIns="91425"/>
          <a:lstStyle>
            <a:lvl1pPr indent="0" marR="0" rtl="0" marL="0" algn="l">
              <a:spcBef>
                <a:spcPts val="0"/>
              </a:spcBef>
              <a:defRPr/>
            </a:lvl1pPr>
            <a:lvl2pPr indent="0" marR="0" rtl="0" marL="457200" algn="l">
              <a:spcBef>
                <a:spcPts val="0"/>
              </a:spcBef>
              <a:defRPr/>
            </a:lvl2pPr>
            <a:lvl3pPr indent="0" marR="0" rtl="0" marL="914400" algn="l">
              <a:spcBef>
                <a:spcPts val="0"/>
              </a:spcBef>
              <a:defRPr/>
            </a:lvl3pPr>
            <a:lvl4pPr indent="0" marR="0" rtl="0" marL="1371600" algn="l">
              <a:spcBef>
                <a:spcPts val="0"/>
              </a:spcBef>
              <a:defRPr/>
            </a:lvl4pPr>
            <a:lvl5pPr indent="0" marR="0" rtl="0" marL="1828800" algn="l">
              <a:spcBef>
                <a:spcPts val="0"/>
              </a:spcBef>
              <a:defRPr/>
            </a:lvl5pPr>
            <a:lvl6pPr indent="0" marR="0" rtl="0" marL="2286000" algn="l">
              <a:spcBef>
                <a:spcPts val="0"/>
              </a:spcBef>
              <a:defRPr/>
            </a:lvl6pPr>
            <a:lvl7pPr indent="0" marR="0" rtl="0" marL="2743200" algn="l">
              <a:spcBef>
                <a:spcPts val="0"/>
              </a:spcBef>
              <a:defRPr/>
            </a:lvl7pPr>
            <a:lvl8pPr indent="0" marR="0" rtl="0" marL="3200400" algn="l">
              <a:spcBef>
                <a:spcPts val="0"/>
              </a:spcBef>
              <a:defRPr/>
            </a:lvl8pPr>
            <a:lvl9pPr indent="0" marR="0" rtl="0" marL="3657600" algn="l">
              <a:spcBef>
                <a:spcPts val="0"/>
              </a:spcBef>
              <a:defRPr/>
            </a:lvl9pPr>
          </a:lstStyle>
          <a:p/>
        </p:txBody>
      </p:sp>
      <p:sp>
        <p:nvSpPr>
          <p:cNvPr name="Shape 21" id="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bIns="91425" anchor="t" rIns="91425" anchorCtr="0" tIns="91425"/>
          <a:lstStyle>
            <a:lvl1pPr indent="0" marR="0" rtl="0" marL="0" algn="l">
              <a:spcBef>
                <a:spcPts val="0"/>
              </a:spcBef>
              <a:defRPr/>
            </a:lvl1pPr>
            <a:lvl2pPr indent="0" marR="0" rtl="0" marL="457200" algn="l">
              <a:spcBef>
                <a:spcPts val="0"/>
              </a:spcBef>
              <a:defRPr/>
            </a:lvl2pPr>
            <a:lvl3pPr indent="0" marR="0" rtl="0" marL="914400" algn="l">
              <a:spcBef>
                <a:spcPts val="0"/>
              </a:spcBef>
              <a:defRPr/>
            </a:lvl3pPr>
            <a:lvl4pPr indent="0" marR="0" rtl="0" marL="1371600" algn="l">
              <a:spcBef>
                <a:spcPts val="0"/>
              </a:spcBef>
              <a:defRPr/>
            </a:lvl4pPr>
            <a:lvl5pPr indent="0" marR="0" rtl="0" marL="1828800" algn="l">
              <a:spcBef>
                <a:spcPts val="0"/>
              </a:spcBef>
              <a:defRPr/>
            </a:lvl5pPr>
            <a:lvl6pPr indent="0" marR="0" rtl="0" marL="2286000" algn="l">
              <a:spcBef>
                <a:spcPts val="0"/>
              </a:spcBef>
              <a:defRPr/>
            </a:lvl6pPr>
            <a:lvl7pPr indent="0" marR="0" rtl="0" marL="2743200" algn="l">
              <a:spcBef>
                <a:spcPts val="0"/>
              </a:spcBef>
              <a:defRPr/>
            </a:lvl7pPr>
            <a:lvl8pPr indent="0" marR="0" rtl="0" marL="3200400" algn="l">
              <a:spcBef>
                <a:spcPts val="0"/>
              </a:spcBef>
              <a:defRPr/>
            </a:lvl8pPr>
            <a:lvl9pPr indent="0" marR="0" rtl="0" marL="3657600" algn="l">
              <a:spcBef>
                <a:spcPts val="0"/>
              </a:spcBef>
              <a:defRPr/>
            </a:lvl9pPr>
          </a:lstStyle>
          <a:p/>
        </p:txBody>
      </p:sp>
      <p:sp>
        <p:nvSpPr>
          <p:cNvPr name="Shape 22" id="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bIns="91425" anchor="t" rIns="91425" anchorCtr="0" tIns="91425"/>
          <a:lstStyle>
            <a:lvl1pPr indent="0" marR="0" rtl="0" marL="0" algn="l">
              <a:spcBef>
                <a:spcPts val="0"/>
              </a:spcBef>
              <a:defRPr/>
            </a:lvl1pPr>
            <a:lvl2pPr indent="0" marR="0" rtl="0" marL="457200" algn="l">
              <a:spcBef>
                <a:spcPts val="0"/>
              </a:spcBef>
              <a:defRPr/>
            </a:lvl2pPr>
            <a:lvl3pPr indent="0" marR="0" rtl="0" marL="914400" algn="l">
              <a:spcBef>
                <a:spcPts val="0"/>
              </a:spcBef>
              <a:defRPr/>
            </a:lvl3pPr>
            <a:lvl4pPr indent="0" marR="0" rtl="0" marL="1371600" algn="l">
              <a:spcBef>
                <a:spcPts val="0"/>
              </a:spcBef>
              <a:defRPr/>
            </a:lvl4pPr>
            <a:lvl5pPr indent="0" marR="0" rtl="0" marL="1828800" algn="l">
              <a:spcBef>
                <a:spcPts val="0"/>
              </a:spcBef>
              <a:defRPr/>
            </a:lvl5pPr>
            <a:lvl6pPr indent="0" marR="0" rtl="0" marL="2286000" algn="l">
              <a:spcBef>
                <a:spcPts val="0"/>
              </a:spcBef>
              <a:defRPr/>
            </a:lvl6pPr>
            <a:lvl7pPr indent="0" marR="0" rtl="0" marL="2743200" algn="l">
              <a:spcBef>
                <a:spcPts val="0"/>
              </a:spcBef>
              <a:defRPr/>
            </a:lvl7pPr>
            <a:lvl8pPr indent="0" marR="0" rtl="0" marL="3200400" algn="l">
              <a:spcBef>
                <a:spcPts val="0"/>
              </a:spcBef>
              <a:defRPr/>
            </a:lvl8pPr>
            <a:lvl9pPr indent="0" marR="0" rtl="0" marL="3657600" algn="l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_HEADER">
    <p:spTree>
      <p:nvGrpSpPr>
        <p:cNvPr name="Shape 23" id="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24" id="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bIns="91425" anchor="b" rIns="91425" anchorCtr="0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name="Shape 25" id="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bIns="91425" anchor="t" rIns="91425" anchorCtr="0" tIns="91425"/>
          <a:lstStyle>
            <a:lvl1pPr indent="0" rtl="0" marL="0">
              <a:spcBef>
                <a:spcPts val="0"/>
              </a:spcBef>
              <a:buClr>
                <a:srgbClr val="888888"/>
              </a:buClr>
              <a:buNone/>
              <a:defRPr/>
            </a:lvl1pPr>
            <a:lvl2pPr indent="0" rtl="0" marL="457200">
              <a:spcBef>
                <a:spcPts val="0"/>
              </a:spcBef>
              <a:buClr>
                <a:srgbClr val="888888"/>
              </a:buClr>
              <a:buNone/>
              <a:defRPr/>
            </a:lvl2pPr>
            <a:lvl3pPr indent="0" rtl="0" marL="914400">
              <a:spcBef>
                <a:spcPts val="0"/>
              </a:spcBef>
              <a:buClr>
                <a:srgbClr val="888888"/>
              </a:buClr>
              <a:buNone/>
              <a:defRPr/>
            </a:lvl3pPr>
            <a:lvl4pPr indent="0" rtl="0" marL="1371600">
              <a:spcBef>
                <a:spcPts val="0"/>
              </a:spcBef>
              <a:buClr>
                <a:srgbClr val="888888"/>
              </a:buClr>
              <a:buNone/>
              <a:defRPr/>
            </a:lvl4pPr>
            <a:lvl5pPr indent="0" rtl="0" marL="1828800">
              <a:spcBef>
                <a:spcPts val="0"/>
              </a:spcBef>
              <a:buClr>
                <a:srgbClr val="888888"/>
              </a:buClr>
              <a:buNone/>
              <a:defRPr/>
            </a:lvl5pPr>
            <a:lvl6pPr indent="0" rtl="0" marL="2286000">
              <a:spcBef>
                <a:spcPts val="0"/>
              </a:spcBef>
              <a:buClr>
                <a:srgbClr val="888888"/>
              </a:buClr>
              <a:buNone/>
              <a:defRPr/>
            </a:lvl6pPr>
            <a:lvl7pPr indent="0" rtl="0" marL="2743200">
              <a:spcBef>
                <a:spcPts val="0"/>
              </a:spcBef>
              <a:buClr>
                <a:srgbClr val="888888"/>
              </a:buClr>
              <a:buNone/>
              <a:defRPr/>
            </a:lvl7pPr>
            <a:lvl8pPr indent="0" rtl="0" marL="3200400">
              <a:spcBef>
                <a:spcPts val="0"/>
              </a:spcBef>
              <a:buClr>
                <a:srgbClr val="888888"/>
              </a:buClr>
              <a:buNone/>
              <a:defRPr/>
            </a:lvl8pPr>
            <a:lvl9pPr indent="0" rtl="0" marL="3657600">
              <a:spcBef>
                <a:spcPts val="0"/>
              </a:spcBef>
              <a:buClr>
                <a:srgbClr val="888888"/>
              </a:buClr>
              <a:buNone/>
              <a:defRPr/>
            </a:lvl9pPr>
          </a:lstStyle>
          <a:p/>
        </p:txBody>
      </p:sp>
      <p:sp>
        <p:nvSpPr>
          <p:cNvPr name="Shape 26" id="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bIns="91425" anchor="t" rIns="91425" anchorCtr="0" tIns="91425"/>
          <a:lstStyle>
            <a:lvl1pPr indent="0" marR="0" rtl="0" marL="0" algn="l">
              <a:spcBef>
                <a:spcPts val="0"/>
              </a:spcBef>
              <a:defRPr/>
            </a:lvl1pPr>
            <a:lvl2pPr indent="0" marR="0" rtl="0" marL="457200" algn="l">
              <a:spcBef>
                <a:spcPts val="0"/>
              </a:spcBef>
              <a:defRPr/>
            </a:lvl2pPr>
            <a:lvl3pPr indent="0" marR="0" rtl="0" marL="914400" algn="l">
              <a:spcBef>
                <a:spcPts val="0"/>
              </a:spcBef>
              <a:defRPr/>
            </a:lvl3pPr>
            <a:lvl4pPr indent="0" marR="0" rtl="0" marL="1371600" algn="l">
              <a:spcBef>
                <a:spcPts val="0"/>
              </a:spcBef>
              <a:defRPr/>
            </a:lvl4pPr>
            <a:lvl5pPr indent="0" marR="0" rtl="0" marL="1828800" algn="l">
              <a:spcBef>
                <a:spcPts val="0"/>
              </a:spcBef>
              <a:defRPr/>
            </a:lvl5pPr>
            <a:lvl6pPr indent="0" marR="0" rtl="0" marL="2286000" algn="l">
              <a:spcBef>
                <a:spcPts val="0"/>
              </a:spcBef>
              <a:defRPr/>
            </a:lvl6pPr>
            <a:lvl7pPr indent="0" marR="0" rtl="0" marL="2743200" algn="l">
              <a:spcBef>
                <a:spcPts val="0"/>
              </a:spcBef>
              <a:defRPr/>
            </a:lvl7pPr>
            <a:lvl8pPr indent="0" marR="0" rtl="0" marL="3200400" algn="l">
              <a:spcBef>
                <a:spcPts val="0"/>
              </a:spcBef>
              <a:defRPr/>
            </a:lvl8pPr>
            <a:lvl9pPr indent="0" marR="0" rtl="0" marL="3657600" algn="l">
              <a:spcBef>
                <a:spcPts val="0"/>
              </a:spcBef>
              <a:defRPr/>
            </a:lvl9pPr>
          </a:lstStyle>
          <a:p/>
        </p:txBody>
      </p:sp>
      <p:sp>
        <p:nvSpPr>
          <p:cNvPr name="Shape 27" id="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bIns="91425" anchor="t" rIns="91425" anchorCtr="0" tIns="91425"/>
          <a:lstStyle>
            <a:lvl1pPr indent="0" marR="0" rtl="0" marL="0" algn="l">
              <a:spcBef>
                <a:spcPts val="0"/>
              </a:spcBef>
              <a:defRPr/>
            </a:lvl1pPr>
            <a:lvl2pPr indent="0" marR="0" rtl="0" marL="457200" algn="l">
              <a:spcBef>
                <a:spcPts val="0"/>
              </a:spcBef>
              <a:defRPr/>
            </a:lvl2pPr>
            <a:lvl3pPr indent="0" marR="0" rtl="0" marL="914400" algn="l">
              <a:spcBef>
                <a:spcPts val="0"/>
              </a:spcBef>
              <a:defRPr/>
            </a:lvl3pPr>
            <a:lvl4pPr indent="0" marR="0" rtl="0" marL="1371600" algn="l">
              <a:spcBef>
                <a:spcPts val="0"/>
              </a:spcBef>
              <a:defRPr/>
            </a:lvl4pPr>
            <a:lvl5pPr indent="0" marR="0" rtl="0" marL="1828800" algn="l">
              <a:spcBef>
                <a:spcPts val="0"/>
              </a:spcBef>
              <a:defRPr/>
            </a:lvl5pPr>
            <a:lvl6pPr indent="0" marR="0" rtl="0" marL="2286000" algn="l">
              <a:spcBef>
                <a:spcPts val="0"/>
              </a:spcBef>
              <a:defRPr/>
            </a:lvl6pPr>
            <a:lvl7pPr indent="0" marR="0" rtl="0" marL="2743200" algn="l">
              <a:spcBef>
                <a:spcPts val="0"/>
              </a:spcBef>
              <a:defRPr/>
            </a:lvl7pPr>
            <a:lvl8pPr indent="0" marR="0" rtl="0" marL="3200400" algn="l">
              <a:spcBef>
                <a:spcPts val="0"/>
              </a:spcBef>
              <a:defRPr/>
            </a:lvl8pPr>
            <a:lvl9pPr indent="0" marR="0" rtl="0" marL="3657600" algn="l">
              <a:spcBef>
                <a:spcPts val="0"/>
              </a:spcBef>
              <a:defRPr/>
            </a:lvl9pPr>
          </a:lstStyle>
          <a:p/>
        </p:txBody>
      </p:sp>
      <p:sp>
        <p:nvSpPr>
          <p:cNvPr name="Shape 28" id="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bIns="91425" anchor="t" rIns="91425" anchorCtr="0" tIns="91425"/>
          <a:lstStyle>
            <a:lvl1pPr indent="0" marR="0" rtl="0" marL="0" algn="l">
              <a:spcBef>
                <a:spcPts val="0"/>
              </a:spcBef>
              <a:defRPr/>
            </a:lvl1pPr>
            <a:lvl2pPr indent="0" marR="0" rtl="0" marL="457200" algn="l">
              <a:spcBef>
                <a:spcPts val="0"/>
              </a:spcBef>
              <a:defRPr/>
            </a:lvl2pPr>
            <a:lvl3pPr indent="0" marR="0" rtl="0" marL="914400" algn="l">
              <a:spcBef>
                <a:spcPts val="0"/>
              </a:spcBef>
              <a:defRPr/>
            </a:lvl3pPr>
            <a:lvl4pPr indent="0" marR="0" rtl="0" marL="1371600" algn="l">
              <a:spcBef>
                <a:spcPts val="0"/>
              </a:spcBef>
              <a:defRPr/>
            </a:lvl4pPr>
            <a:lvl5pPr indent="0" marR="0" rtl="0" marL="1828800" algn="l">
              <a:spcBef>
                <a:spcPts val="0"/>
              </a:spcBef>
              <a:defRPr/>
            </a:lvl5pPr>
            <a:lvl6pPr indent="0" marR="0" rtl="0" marL="2286000" algn="l">
              <a:spcBef>
                <a:spcPts val="0"/>
              </a:spcBef>
              <a:defRPr/>
            </a:lvl6pPr>
            <a:lvl7pPr indent="0" marR="0" rtl="0" marL="2743200" algn="l">
              <a:spcBef>
                <a:spcPts val="0"/>
              </a:spcBef>
              <a:defRPr/>
            </a:lvl7pPr>
            <a:lvl8pPr indent="0" marR="0" rtl="0" marL="3200400" algn="l">
              <a:spcBef>
                <a:spcPts val="0"/>
              </a:spcBef>
              <a:defRPr/>
            </a:lvl8pPr>
            <a:lvl9pPr indent="0" marR="0" rtl="0" marL="3657600" algn="l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_OBJECTS">
    <p:spTree>
      <p:nvGrpSpPr>
        <p:cNvPr name="Shape 29" id="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30" id="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bIns="91425" anchor="t" rIns="91425" anchorCtr="0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name="Shape 31" id="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bIns="91425" anchor="t" rIns="91425" anchorCtr="0" tIns="91425"/>
          <a:lstStyle>
            <a:lvl1pPr indent="-50800" rtl="0" marL="22860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Char char="•"/>
              <a:defRPr/>
            </a:lvl1pPr>
            <a:lvl2pPr indent="-76200" rtl="0" marL="68580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Char char="•"/>
              <a:defRPr/>
            </a:lvl2pPr>
            <a:lvl3pPr indent="-101600" rtl="0" marL="114300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Char char="•"/>
              <a:defRPr/>
            </a:lvl3pPr>
            <a:lvl4pPr indent="-114300" rtl="0" marL="160020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Char char="•"/>
              <a:defRPr/>
            </a:lvl4pPr>
            <a:lvl5pPr indent="-114300" rtl="0" marL="205740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Char char="•"/>
              <a:defRPr/>
            </a:lvl5pPr>
            <a:lvl6pPr indent="-114300" rtl="0" marL="251460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Char char="•"/>
              <a:defRPr/>
            </a:lvl6pPr>
            <a:lvl7pPr indent="-114300" rtl="0" marL="297180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Char char="•"/>
              <a:defRPr/>
            </a:lvl7pPr>
            <a:lvl8pPr indent="-114300" rtl="0" marL="342900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Char char="•"/>
              <a:defRPr/>
            </a:lvl8pPr>
            <a:lvl9pPr indent="-114300" rtl="0" marL="388620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Char char="•"/>
              <a:defRPr/>
            </a:lvl9pPr>
          </a:lstStyle>
          <a:p/>
        </p:txBody>
      </p:sp>
      <p:sp>
        <p:nvSpPr>
          <p:cNvPr name="Shape 32" id="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bIns="91425" anchor="t" rIns="91425" anchorCtr="0" tIns="91425"/>
          <a:lstStyle>
            <a:lvl1pPr indent="-50800" rtl="0" marL="22860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Char char="•"/>
              <a:defRPr/>
            </a:lvl1pPr>
            <a:lvl2pPr indent="-76200" rtl="0" marL="68580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Char char="•"/>
              <a:defRPr/>
            </a:lvl2pPr>
            <a:lvl3pPr indent="-101600" rtl="0" marL="114300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Char char="•"/>
              <a:defRPr/>
            </a:lvl3pPr>
            <a:lvl4pPr indent="-114300" rtl="0" marL="160020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Char char="•"/>
              <a:defRPr/>
            </a:lvl4pPr>
            <a:lvl5pPr indent="-114300" rtl="0" marL="205740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Char char="•"/>
              <a:defRPr/>
            </a:lvl5pPr>
            <a:lvl6pPr indent="-114300" rtl="0" marL="251460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Char char="•"/>
              <a:defRPr/>
            </a:lvl6pPr>
            <a:lvl7pPr indent="-114300" rtl="0" marL="297180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Char char="•"/>
              <a:defRPr/>
            </a:lvl7pPr>
            <a:lvl8pPr indent="-114300" rtl="0" marL="342900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Char char="•"/>
              <a:defRPr/>
            </a:lvl8pPr>
            <a:lvl9pPr indent="-114300" rtl="0" marL="388620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Char char="•"/>
              <a:defRPr/>
            </a:lvl9pPr>
          </a:lstStyle>
          <a:p/>
        </p:txBody>
      </p:sp>
      <p:sp>
        <p:nvSpPr>
          <p:cNvPr name="Shape 33" id="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bIns="91425" anchor="t" rIns="91425" anchorCtr="0" tIns="91425"/>
          <a:lstStyle>
            <a:lvl1pPr indent="0" marR="0" rtl="0" marL="0" algn="l">
              <a:spcBef>
                <a:spcPts val="0"/>
              </a:spcBef>
              <a:defRPr/>
            </a:lvl1pPr>
            <a:lvl2pPr indent="0" marR="0" rtl="0" marL="457200" algn="l">
              <a:spcBef>
                <a:spcPts val="0"/>
              </a:spcBef>
              <a:defRPr/>
            </a:lvl2pPr>
            <a:lvl3pPr indent="0" marR="0" rtl="0" marL="914400" algn="l">
              <a:spcBef>
                <a:spcPts val="0"/>
              </a:spcBef>
              <a:defRPr/>
            </a:lvl3pPr>
            <a:lvl4pPr indent="0" marR="0" rtl="0" marL="1371600" algn="l">
              <a:spcBef>
                <a:spcPts val="0"/>
              </a:spcBef>
              <a:defRPr/>
            </a:lvl4pPr>
            <a:lvl5pPr indent="0" marR="0" rtl="0" marL="1828800" algn="l">
              <a:spcBef>
                <a:spcPts val="0"/>
              </a:spcBef>
              <a:defRPr/>
            </a:lvl5pPr>
            <a:lvl6pPr indent="0" marR="0" rtl="0" marL="2286000" algn="l">
              <a:spcBef>
                <a:spcPts val="0"/>
              </a:spcBef>
              <a:defRPr/>
            </a:lvl6pPr>
            <a:lvl7pPr indent="0" marR="0" rtl="0" marL="2743200" algn="l">
              <a:spcBef>
                <a:spcPts val="0"/>
              </a:spcBef>
              <a:defRPr/>
            </a:lvl7pPr>
            <a:lvl8pPr indent="0" marR="0" rtl="0" marL="3200400" algn="l">
              <a:spcBef>
                <a:spcPts val="0"/>
              </a:spcBef>
              <a:defRPr/>
            </a:lvl8pPr>
            <a:lvl9pPr indent="0" marR="0" rtl="0" marL="3657600" algn="l">
              <a:spcBef>
                <a:spcPts val="0"/>
              </a:spcBef>
              <a:defRPr/>
            </a:lvl9pPr>
          </a:lstStyle>
          <a:p/>
        </p:txBody>
      </p:sp>
      <p:sp>
        <p:nvSpPr>
          <p:cNvPr name="Shape 34" id="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bIns="91425" anchor="t" rIns="91425" anchorCtr="0" tIns="91425"/>
          <a:lstStyle>
            <a:lvl1pPr indent="0" marR="0" rtl="0" marL="0" algn="l">
              <a:spcBef>
                <a:spcPts val="0"/>
              </a:spcBef>
              <a:defRPr/>
            </a:lvl1pPr>
            <a:lvl2pPr indent="0" marR="0" rtl="0" marL="457200" algn="l">
              <a:spcBef>
                <a:spcPts val="0"/>
              </a:spcBef>
              <a:defRPr/>
            </a:lvl2pPr>
            <a:lvl3pPr indent="0" marR="0" rtl="0" marL="914400" algn="l">
              <a:spcBef>
                <a:spcPts val="0"/>
              </a:spcBef>
              <a:defRPr/>
            </a:lvl3pPr>
            <a:lvl4pPr indent="0" marR="0" rtl="0" marL="1371600" algn="l">
              <a:spcBef>
                <a:spcPts val="0"/>
              </a:spcBef>
              <a:defRPr/>
            </a:lvl4pPr>
            <a:lvl5pPr indent="0" marR="0" rtl="0" marL="1828800" algn="l">
              <a:spcBef>
                <a:spcPts val="0"/>
              </a:spcBef>
              <a:defRPr/>
            </a:lvl5pPr>
            <a:lvl6pPr indent="0" marR="0" rtl="0" marL="2286000" algn="l">
              <a:spcBef>
                <a:spcPts val="0"/>
              </a:spcBef>
              <a:defRPr/>
            </a:lvl6pPr>
            <a:lvl7pPr indent="0" marR="0" rtl="0" marL="2743200" algn="l">
              <a:spcBef>
                <a:spcPts val="0"/>
              </a:spcBef>
              <a:defRPr/>
            </a:lvl7pPr>
            <a:lvl8pPr indent="0" marR="0" rtl="0" marL="3200400" algn="l">
              <a:spcBef>
                <a:spcPts val="0"/>
              </a:spcBef>
              <a:defRPr/>
            </a:lvl8pPr>
            <a:lvl9pPr indent="0" marR="0" rtl="0" marL="3657600" algn="l">
              <a:spcBef>
                <a:spcPts val="0"/>
              </a:spcBef>
              <a:defRPr/>
            </a:lvl9pPr>
          </a:lstStyle>
          <a:p/>
        </p:txBody>
      </p:sp>
      <p:sp>
        <p:nvSpPr>
          <p:cNvPr name="Shape 35" id="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bIns="91425" anchor="t" rIns="91425" anchorCtr="0" tIns="91425"/>
          <a:lstStyle>
            <a:lvl1pPr indent="0" marR="0" rtl="0" marL="0" algn="l">
              <a:spcBef>
                <a:spcPts val="0"/>
              </a:spcBef>
              <a:defRPr/>
            </a:lvl1pPr>
            <a:lvl2pPr indent="0" marR="0" rtl="0" marL="457200" algn="l">
              <a:spcBef>
                <a:spcPts val="0"/>
              </a:spcBef>
              <a:defRPr/>
            </a:lvl2pPr>
            <a:lvl3pPr indent="0" marR="0" rtl="0" marL="914400" algn="l">
              <a:spcBef>
                <a:spcPts val="0"/>
              </a:spcBef>
              <a:defRPr/>
            </a:lvl3pPr>
            <a:lvl4pPr indent="0" marR="0" rtl="0" marL="1371600" algn="l">
              <a:spcBef>
                <a:spcPts val="0"/>
              </a:spcBef>
              <a:defRPr/>
            </a:lvl4pPr>
            <a:lvl5pPr indent="0" marR="0" rtl="0" marL="1828800" algn="l">
              <a:spcBef>
                <a:spcPts val="0"/>
              </a:spcBef>
              <a:defRPr/>
            </a:lvl5pPr>
            <a:lvl6pPr indent="0" marR="0" rtl="0" marL="2286000" algn="l">
              <a:spcBef>
                <a:spcPts val="0"/>
              </a:spcBef>
              <a:defRPr/>
            </a:lvl6pPr>
            <a:lvl7pPr indent="0" marR="0" rtl="0" marL="2743200" algn="l">
              <a:spcBef>
                <a:spcPts val="0"/>
              </a:spcBef>
              <a:defRPr/>
            </a:lvl7pPr>
            <a:lvl8pPr indent="0" marR="0" rtl="0" marL="3200400" algn="l">
              <a:spcBef>
                <a:spcPts val="0"/>
              </a:spcBef>
              <a:defRPr/>
            </a:lvl8pPr>
            <a:lvl9pPr indent="0" marR="0" rtl="0" marL="3657600" algn="l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TWO_OBJECTS_WITH_TEXT">
    <p:spTree>
      <p:nvGrpSpPr>
        <p:cNvPr name="Shape 36" id="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37" id="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bIns="91425" anchor="t" rIns="91425" anchorCtr="0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name="Shape 38" id="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bIns="91425" anchor="b" rIns="91425" anchorCtr="0" tIns="91425"/>
          <a:lstStyle>
            <a:lvl1pPr indent="0" rtl="0" marL="0">
              <a:spcBef>
                <a:spcPts val="0"/>
              </a:spcBef>
              <a:buNone/>
              <a:defRPr/>
            </a:lvl1pPr>
            <a:lvl2pPr indent="0" rtl="0" marL="457200">
              <a:spcBef>
                <a:spcPts val="0"/>
              </a:spcBef>
              <a:buNone/>
              <a:defRPr/>
            </a:lvl2pPr>
            <a:lvl3pPr indent="0" rtl="0" marL="914400">
              <a:spcBef>
                <a:spcPts val="0"/>
              </a:spcBef>
              <a:buNone/>
              <a:defRPr/>
            </a:lvl3pPr>
            <a:lvl4pPr indent="0" rtl="0" marL="1371600">
              <a:spcBef>
                <a:spcPts val="0"/>
              </a:spcBef>
              <a:buNone/>
              <a:defRPr/>
            </a:lvl4pPr>
            <a:lvl5pPr indent="0" rtl="0" marL="1828800">
              <a:spcBef>
                <a:spcPts val="0"/>
              </a:spcBef>
              <a:buNone/>
              <a:defRPr/>
            </a:lvl5pPr>
            <a:lvl6pPr indent="0" rtl="0" marL="2286000">
              <a:spcBef>
                <a:spcPts val="0"/>
              </a:spcBef>
              <a:buNone/>
              <a:defRPr/>
            </a:lvl6pPr>
            <a:lvl7pPr indent="0" rtl="0" marL="2743200">
              <a:spcBef>
                <a:spcPts val="0"/>
              </a:spcBef>
              <a:buNone/>
              <a:defRPr/>
            </a:lvl7pPr>
            <a:lvl8pPr indent="0" rtl="0" marL="3200400">
              <a:spcBef>
                <a:spcPts val="0"/>
              </a:spcBef>
              <a:buNone/>
              <a:defRPr/>
            </a:lvl8pPr>
            <a:lvl9pPr indent="0" rtl="0" marL="365760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name="Shape 39" id="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bIns="91425" anchor="t" rIns="91425" anchorCtr="0" tIns="91425"/>
          <a:lstStyle>
            <a:lvl1pPr indent="-50800" rtl="0" marL="22860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Char char="•"/>
              <a:defRPr/>
            </a:lvl1pPr>
            <a:lvl2pPr indent="-76200" rtl="0" marL="68580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Char char="•"/>
              <a:defRPr/>
            </a:lvl2pPr>
            <a:lvl3pPr indent="-101600" rtl="0" marL="114300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Char char="•"/>
              <a:defRPr/>
            </a:lvl3pPr>
            <a:lvl4pPr indent="-114300" rtl="0" marL="160020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Char char="•"/>
              <a:defRPr/>
            </a:lvl4pPr>
            <a:lvl5pPr indent="-114300" rtl="0" marL="205740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Char char="•"/>
              <a:defRPr/>
            </a:lvl5pPr>
            <a:lvl6pPr indent="-114300" rtl="0" marL="251460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Char char="•"/>
              <a:defRPr/>
            </a:lvl6pPr>
            <a:lvl7pPr indent="-114300" rtl="0" marL="297180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Char char="•"/>
              <a:defRPr/>
            </a:lvl7pPr>
            <a:lvl8pPr indent="-114300" rtl="0" marL="342900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Char char="•"/>
              <a:defRPr/>
            </a:lvl8pPr>
            <a:lvl9pPr indent="-114300" rtl="0" marL="388620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Char char="•"/>
              <a:defRPr/>
            </a:lvl9pPr>
          </a:lstStyle>
          <a:p/>
        </p:txBody>
      </p:sp>
      <p:sp>
        <p:nvSpPr>
          <p:cNvPr name="Shape 40" id="4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bIns="91425" anchor="b" rIns="91425" anchorCtr="0" tIns="91425"/>
          <a:lstStyle>
            <a:lvl1pPr indent="0" rtl="0" marL="0">
              <a:spcBef>
                <a:spcPts val="0"/>
              </a:spcBef>
              <a:buNone/>
              <a:defRPr/>
            </a:lvl1pPr>
            <a:lvl2pPr indent="0" rtl="0" marL="457200">
              <a:spcBef>
                <a:spcPts val="0"/>
              </a:spcBef>
              <a:buNone/>
              <a:defRPr/>
            </a:lvl2pPr>
            <a:lvl3pPr indent="0" rtl="0" marL="914400">
              <a:spcBef>
                <a:spcPts val="0"/>
              </a:spcBef>
              <a:buNone/>
              <a:defRPr/>
            </a:lvl3pPr>
            <a:lvl4pPr indent="0" rtl="0" marL="1371600">
              <a:spcBef>
                <a:spcPts val="0"/>
              </a:spcBef>
              <a:buNone/>
              <a:defRPr/>
            </a:lvl4pPr>
            <a:lvl5pPr indent="0" rtl="0" marL="1828800">
              <a:spcBef>
                <a:spcPts val="0"/>
              </a:spcBef>
              <a:buNone/>
              <a:defRPr/>
            </a:lvl5pPr>
            <a:lvl6pPr indent="0" rtl="0" marL="2286000">
              <a:spcBef>
                <a:spcPts val="0"/>
              </a:spcBef>
              <a:buNone/>
              <a:defRPr/>
            </a:lvl6pPr>
            <a:lvl7pPr indent="0" rtl="0" marL="2743200">
              <a:spcBef>
                <a:spcPts val="0"/>
              </a:spcBef>
              <a:buNone/>
              <a:defRPr/>
            </a:lvl7pPr>
            <a:lvl8pPr indent="0" rtl="0" marL="3200400">
              <a:spcBef>
                <a:spcPts val="0"/>
              </a:spcBef>
              <a:buNone/>
              <a:defRPr/>
            </a:lvl8pPr>
            <a:lvl9pPr indent="0" rtl="0" marL="365760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name="Shape 41" id="41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bIns="91425" anchor="t" rIns="91425" anchorCtr="0" tIns="91425"/>
          <a:lstStyle>
            <a:lvl1pPr indent="-50800" rtl="0" marL="22860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Char char="•"/>
              <a:defRPr/>
            </a:lvl1pPr>
            <a:lvl2pPr indent="-76200" rtl="0" marL="68580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Char char="•"/>
              <a:defRPr/>
            </a:lvl2pPr>
            <a:lvl3pPr indent="-101600" rtl="0" marL="114300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Char char="•"/>
              <a:defRPr/>
            </a:lvl3pPr>
            <a:lvl4pPr indent="-114300" rtl="0" marL="160020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Char char="•"/>
              <a:defRPr/>
            </a:lvl4pPr>
            <a:lvl5pPr indent="-114300" rtl="0" marL="205740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Char char="•"/>
              <a:defRPr/>
            </a:lvl5pPr>
            <a:lvl6pPr indent="-114300" rtl="0" marL="251460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Char char="•"/>
              <a:defRPr/>
            </a:lvl6pPr>
            <a:lvl7pPr indent="-114300" rtl="0" marL="297180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Char char="•"/>
              <a:defRPr/>
            </a:lvl7pPr>
            <a:lvl8pPr indent="-114300" rtl="0" marL="342900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Char char="•"/>
              <a:defRPr/>
            </a:lvl8pPr>
            <a:lvl9pPr indent="-114300" rtl="0" marL="388620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Char char="•"/>
              <a:defRPr/>
            </a:lvl9pPr>
          </a:lstStyle>
          <a:p/>
        </p:txBody>
      </p:sp>
      <p:sp>
        <p:nvSpPr>
          <p:cNvPr name="Shape 42" id="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bIns="91425" anchor="t" rIns="91425" anchorCtr="0" tIns="91425"/>
          <a:lstStyle>
            <a:lvl1pPr indent="0" marR="0" rtl="0" marL="0" algn="l">
              <a:spcBef>
                <a:spcPts val="0"/>
              </a:spcBef>
              <a:defRPr/>
            </a:lvl1pPr>
            <a:lvl2pPr indent="0" marR="0" rtl="0" marL="457200" algn="l">
              <a:spcBef>
                <a:spcPts val="0"/>
              </a:spcBef>
              <a:defRPr/>
            </a:lvl2pPr>
            <a:lvl3pPr indent="0" marR="0" rtl="0" marL="914400" algn="l">
              <a:spcBef>
                <a:spcPts val="0"/>
              </a:spcBef>
              <a:defRPr/>
            </a:lvl3pPr>
            <a:lvl4pPr indent="0" marR="0" rtl="0" marL="1371600" algn="l">
              <a:spcBef>
                <a:spcPts val="0"/>
              </a:spcBef>
              <a:defRPr/>
            </a:lvl4pPr>
            <a:lvl5pPr indent="0" marR="0" rtl="0" marL="1828800" algn="l">
              <a:spcBef>
                <a:spcPts val="0"/>
              </a:spcBef>
              <a:defRPr/>
            </a:lvl5pPr>
            <a:lvl6pPr indent="0" marR="0" rtl="0" marL="2286000" algn="l">
              <a:spcBef>
                <a:spcPts val="0"/>
              </a:spcBef>
              <a:defRPr/>
            </a:lvl6pPr>
            <a:lvl7pPr indent="0" marR="0" rtl="0" marL="2743200" algn="l">
              <a:spcBef>
                <a:spcPts val="0"/>
              </a:spcBef>
              <a:defRPr/>
            </a:lvl7pPr>
            <a:lvl8pPr indent="0" marR="0" rtl="0" marL="3200400" algn="l">
              <a:spcBef>
                <a:spcPts val="0"/>
              </a:spcBef>
              <a:defRPr/>
            </a:lvl8pPr>
            <a:lvl9pPr indent="0" marR="0" rtl="0" marL="3657600" algn="l">
              <a:spcBef>
                <a:spcPts val="0"/>
              </a:spcBef>
              <a:defRPr/>
            </a:lvl9pPr>
          </a:lstStyle>
          <a:p/>
        </p:txBody>
      </p:sp>
      <p:sp>
        <p:nvSpPr>
          <p:cNvPr name="Shape 43" id="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bIns="91425" anchor="t" rIns="91425" anchorCtr="0" tIns="91425"/>
          <a:lstStyle>
            <a:lvl1pPr indent="0" marR="0" rtl="0" marL="0" algn="l">
              <a:spcBef>
                <a:spcPts val="0"/>
              </a:spcBef>
              <a:defRPr/>
            </a:lvl1pPr>
            <a:lvl2pPr indent="0" marR="0" rtl="0" marL="457200" algn="l">
              <a:spcBef>
                <a:spcPts val="0"/>
              </a:spcBef>
              <a:defRPr/>
            </a:lvl2pPr>
            <a:lvl3pPr indent="0" marR="0" rtl="0" marL="914400" algn="l">
              <a:spcBef>
                <a:spcPts val="0"/>
              </a:spcBef>
              <a:defRPr/>
            </a:lvl3pPr>
            <a:lvl4pPr indent="0" marR="0" rtl="0" marL="1371600" algn="l">
              <a:spcBef>
                <a:spcPts val="0"/>
              </a:spcBef>
              <a:defRPr/>
            </a:lvl4pPr>
            <a:lvl5pPr indent="0" marR="0" rtl="0" marL="1828800" algn="l">
              <a:spcBef>
                <a:spcPts val="0"/>
              </a:spcBef>
              <a:defRPr/>
            </a:lvl5pPr>
            <a:lvl6pPr indent="0" marR="0" rtl="0" marL="2286000" algn="l">
              <a:spcBef>
                <a:spcPts val="0"/>
              </a:spcBef>
              <a:defRPr/>
            </a:lvl6pPr>
            <a:lvl7pPr indent="0" marR="0" rtl="0" marL="2743200" algn="l">
              <a:spcBef>
                <a:spcPts val="0"/>
              </a:spcBef>
              <a:defRPr/>
            </a:lvl7pPr>
            <a:lvl8pPr indent="0" marR="0" rtl="0" marL="3200400" algn="l">
              <a:spcBef>
                <a:spcPts val="0"/>
              </a:spcBef>
              <a:defRPr/>
            </a:lvl8pPr>
            <a:lvl9pPr indent="0" marR="0" rtl="0" marL="3657600" algn="l">
              <a:spcBef>
                <a:spcPts val="0"/>
              </a:spcBef>
              <a:defRPr/>
            </a:lvl9pPr>
          </a:lstStyle>
          <a:p/>
        </p:txBody>
      </p:sp>
      <p:sp>
        <p:nvSpPr>
          <p:cNvPr name="Shape 44" id="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bIns="91425" anchor="t" rIns="91425" anchorCtr="0" tIns="91425"/>
          <a:lstStyle>
            <a:lvl1pPr indent="0" marR="0" rtl="0" marL="0" algn="l">
              <a:spcBef>
                <a:spcPts val="0"/>
              </a:spcBef>
              <a:defRPr/>
            </a:lvl1pPr>
            <a:lvl2pPr indent="0" marR="0" rtl="0" marL="457200" algn="l">
              <a:spcBef>
                <a:spcPts val="0"/>
              </a:spcBef>
              <a:defRPr/>
            </a:lvl2pPr>
            <a:lvl3pPr indent="0" marR="0" rtl="0" marL="914400" algn="l">
              <a:spcBef>
                <a:spcPts val="0"/>
              </a:spcBef>
              <a:defRPr/>
            </a:lvl3pPr>
            <a:lvl4pPr indent="0" marR="0" rtl="0" marL="1371600" algn="l">
              <a:spcBef>
                <a:spcPts val="0"/>
              </a:spcBef>
              <a:defRPr/>
            </a:lvl4pPr>
            <a:lvl5pPr indent="0" marR="0" rtl="0" marL="1828800" algn="l">
              <a:spcBef>
                <a:spcPts val="0"/>
              </a:spcBef>
              <a:defRPr/>
            </a:lvl5pPr>
            <a:lvl6pPr indent="0" marR="0" rtl="0" marL="2286000" algn="l">
              <a:spcBef>
                <a:spcPts val="0"/>
              </a:spcBef>
              <a:defRPr/>
            </a:lvl6pPr>
            <a:lvl7pPr indent="0" marR="0" rtl="0" marL="2743200" algn="l">
              <a:spcBef>
                <a:spcPts val="0"/>
              </a:spcBef>
              <a:defRPr/>
            </a:lvl7pPr>
            <a:lvl8pPr indent="0" marR="0" rtl="0" marL="3200400" algn="l">
              <a:spcBef>
                <a:spcPts val="0"/>
              </a:spcBef>
              <a:defRPr/>
            </a:lvl8pPr>
            <a:lvl9pPr indent="0" marR="0" rtl="0" marL="3657600" algn="l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仅标题">
    <p:spTree>
      <p:nvGrpSpPr>
        <p:cNvPr name="Shape 45" id="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name="Shape 46" id="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OBJECT_WITH_CAPTION_TEXT">
    <p:spTree>
      <p:nvGrpSpPr>
        <p:cNvPr name="Shape 47" id="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48" id="48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bIns="91425" anchor="b" rIns="91425" anchorCtr="0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name="Shape 49" id="49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bIns="91425" anchor="t" rIns="91425" anchorCtr="0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name="Shape 50" id="50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bIns="91425" anchor="t" rIns="91425" anchorCtr="0" tIns="91425"/>
          <a:lstStyle>
            <a:lvl1pPr indent="0" rtl="0" marL="0">
              <a:spcBef>
                <a:spcPts val="0"/>
              </a:spcBef>
              <a:buNone/>
              <a:defRPr/>
            </a:lvl1pPr>
            <a:lvl2pPr indent="0" rtl="0" marL="457200">
              <a:spcBef>
                <a:spcPts val="0"/>
              </a:spcBef>
              <a:buNone/>
              <a:defRPr/>
            </a:lvl2pPr>
            <a:lvl3pPr indent="0" rtl="0" marL="914400">
              <a:spcBef>
                <a:spcPts val="0"/>
              </a:spcBef>
              <a:buNone/>
              <a:defRPr/>
            </a:lvl3pPr>
            <a:lvl4pPr indent="0" rtl="0" marL="1371600">
              <a:spcBef>
                <a:spcPts val="0"/>
              </a:spcBef>
              <a:buNone/>
              <a:defRPr/>
            </a:lvl4pPr>
            <a:lvl5pPr indent="0" rtl="0" marL="1828800">
              <a:spcBef>
                <a:spcPts val="0"/>
              </a:spcBef>
              <a:buNone/>
              <a:defRPr/>
            </a:lvl5pPr>
            <a:lvl6pPr indent="0" rtl="0" marL="2286000">
              <a:spcBef>
                <a:spcPts val="0"/>
              </a:spcBef>
              <a:buNone/>
              <a:defRPr/>
            </a:lvl6pPr>
            <a:lvl7pPr indent="0" rtl="0" marL="2743200">
              <a:spcBef>
                <a:spcPts val="0"/>
              </a:spcBef>
              <a:buNone/>
              <a:defRPr/>
            </a:lvl7pPr>
            <a:lvl8pPr indent="0" rtl="0" marL="3200400">
              <a:spcBef>
                <a:spcPts val="0"/>
              </a:spcBef>
              <a:buNone/>
              <a:defRPr/>
            </a:lvl8pPr>
            <a:lvl9pPr indent="0" rtl="0" marL="365760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name="Shape 51" id="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bIns="91425" anchor="t" rIns="91425" anchorCtr="0" tIns="91425"/>
          <a:lstStyle>
            <a:lvl1pPr indent="0" marR="0" rtl="0" marL="0" algn="l">
              <a:spcBef>
                <a:spcPts val="0"/>
              </a:spcBef>
              <a:defRPr/>
            </a:lvl1pPr>
            <a:lvl2pPr indent="0" marR="0" rtl="0" marL="457200" algn="l">
              <a:spcBef>
                <a:spcPts val="0"/>
              </a:spcBef>
              <a:defRPr/>
            </a:lvl2pPr>
            <a:lvl3pPr indent="0" marR="0" rtl="0" marL="914400" algn="l">
              <a:spcBef>
                <a:spcPts val="0"/>
              </a:spcBef>
              <a:defRPr/>
            </a:lvl3pPr>
            <a:lvl4pPr indent="0" marR="0" rtl="0" marL="1371600" algn="l">
              <a:spcBef>
                <a:spcPts val="0"/>
              </a:spcBef>
              <a:defRPr/>
            </a:lvl4pPr>
            <a:lvl5pPr indent="0" marR="0" rtl="0" marL="1828800" algn="l">
              <a:spcBef>
                <a:spcPts val="0"/>
              </a:spcBef>
              <a:defRPr/>
            </a:lvl5pPr>
            <a:lvl6pPr indent="0" marR="0" rtl="0" marL="2286000" algn="l">
              <a:spcBef>
                <a:spcPts val="0"/>
              </a:spcBef>
              <a:defRPr/>
            </a:lvl6pPr>
            <a:lvl7pPr indent="0" marR="0" rtl="0" marL="2743200" algn="l">
              <a:spcBef>
                <a:spcPts val="0"/>
              </a:spcBef>
              <a:defRPr/>
            </a:lvl7pPr>
            <a:lvl8pPr indent="0" marR="0" rtl="0" marL="3200400" algn="l">
              <a:spcBef>
                <a:spcPts val="0"/>
              </a:spcBef>
              <a:defRPr/>
            </a:lvl8pPr>
            <a:lvl9pPr indent="0" marR="0" rtl="0" marL="3657600" algn="l">
              <a:spcBef>
                <a:spcPts val="0"/>
              </a:spcBef>
              <a:defRPr/>
            </a:lvl9pPr>
          </a:lstStyle>
          <a:p/>
        </p:txBody>
      </p:sp>
      <p:sp>
        <p:nvSpPr>
          <p:cNvPr name="Shape 52" id="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bIns="91425" anchor="t" rIns="91425" anchorCtr="0" tIns="91425"/>
          <a:lstStyle>
            <a:lvl1pPr indent="0" marR="0" rtl="0" marL="0" algn="l">
              <a:spcBef>
                <a:spcPts val="0"/>
              </a:spcBef>
              <a:defRPr/>
            </a:lvl1pPr>
            <a:lvl2pPr indent="0" marR="0" rtl="0" marL="457200" algn="l">
              <a:spcBef>
                <a:spcPts val="0"/>
              </a:spcBef>
              <a:defRPr/>
            </a:lvl2pPr>
            <a:lvl3pPr indent="0" marR="0" rtl="0" marL="914400" algn="l">
              <a:spcBef>
                <a:spcPts val="0"/>
              </a:spcBef>
              <a:defRPr/>
            </a:lvl3pPr>
            <a:lvl4pPr indent="0" marR="0" rtl="0" marL="1371600" algn="l">
              <a:spcBef>
                <a:spcPts val="0"/>
              </a:spcBef>
              <a:defRPr/>
            </a:lvl4pPr>
            <a:lvl5pPr indent="0" marR="0" rtl="0" marL="1828800" algn="l">
              <a:spcBef>
                <a:spcPts val="0"/>
              </a:spcBef>
              <a:defRPr/>
            </a:lvl5pPr>
            <a:lvl6pPr indent="0" marR="0" rtl="0" marL="2286000" algn="l">
              <a:spcBef>
                <a:spcPts val="0"/>
              </a:spcBef>
              <a:defRPr/>
            </a:lvl6pPr>
            <a:lvl7pPr indent="0" marR="0" rtl="0" marL="2743200" algn="l">
              <a:spcBef>
                <a:spcPts val="0"/>
              </a:spcBef>
              <a:defRPr/>
            </a:lvl7pPr>
            <a:lvl8pPr indent="0" marR="0" rtl="0" marL="3200400" algn="l">
              <a:spcBef>
                <a:spcPts val="0"/>
              </a:spcBef>
              <a:defRPr/>
            </a:lvl8pPr>
            <a:lvl9pPr indent="0" marR="0" rtl="0" marL="3657600" algn="l">
              <a:spcBef>
                <a:spcPts val="0"/>
              </a:spcBef>
              <a:defRPr/>
            </a:lvl9pPr>
          </a:lstStyle>
          <a:p/>
        </p:txBody>
      </p:sp>
      <p:sp>
        <p:nvSpPr>
          <p:cNvPr name="Shape 53" id="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bIns="91425" anchor="t" rIns="91425" anchorCtr="0" tIns="91425"/>
          <a:lstStyle>
            <a:lvl1pPr indent="0" marR="0" rtl="0" marL="0" algn="l">
              <a:spcBef>
                <a:spcPts val="0"/>
              </a:spcBef>
              <a:defRPr/>
            </a:lvl1pPr>
            <a:lvl2pPr indent="0" marR="0" rtl="0" marL="457200" algn="l">
              <a:spcBef>
                <a:spcPts val="0"/>
              </a:spcBef>
              <a:defRPr/>
            </a:lvl2pPr>
            <a:lvl3pPr indent="0" marR="0" rtl="0" marL="914400" algn="l">
              <a:spcBef>
                <a:spcPts val="0"/>
              </a:spcBef>
              <a:defRPr/>
            </a:lvl3pPr>
            <a:lvl4pPr indent="0" marR="0" rtl="0" marL="1371600" algn="l">
              <a:spcBef>
                <a:spcPts val="0"/>
              </a:spcBef>
              <a:defRPr/>
            </a:lvl4pPr>
            <a:lvl5pPr indent="0" marR="0" rtl="0" marL="1828800" algn="l">
              <a:spcBef>
                <a:spcPts val="0"/>
              </a:spcBef>
              <a:defRPr/>
            </a:lvl5pPr>
            <a:lvl6pPr indent="0" marR="0" rtl="0" marL="2286000" algn="l">
              <a:spcBef>
                <a:spcPts val="0"/>
              </a:spcBef>
              <a:defRPr/>
            </a:lvl6pPr>
            <a:lvl7pPr indent="0" marR="0" rtl="0" marL="2743200" algn="l">
              <a:spcBef>
                <a:spcPts val="0"/>
              </a:spcBef>
              <a:defRPr/>
            </a:lvl7pPr>
            <a:lvl8pPr indent="0" marR="0" rtl="0" marL="3200400" algn="l">
              <a:spcBef>
                <a:spcPts val="0"/>
              </a:spcBef>
              <a:defRPr/>
            </a:lvl8pPr>
            <a:lvl9pPr indent="0" marR="0" rtl="0" marL="3657600" algn="l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_WITH_CAPTION_TEXT">
    <p:spTree>
      <p:nvGrpSpPr>
        <p:cNvPr name="Shape 54" id="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55" id="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bIns="91425" anchor="b" rIns="91425" anchorCtr="0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name="Shape 56" id="56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name="Shape 57" id="57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bIns="91425" anchor="t" rIns="91425" anchorCtr="0" tIns="91425"/>
          <a:lstStyle>
            <a:lvl1pPr indent="0" rtl="0" marL="0">
              <a:spcBef>
                <a:spcPts val="0"/>
              </a:spcBef>
              <a:buNone/>
              <a:defRPr/>
            </a:lvl1pPr>
            <a:lvl2pPr indent="0" rtl="0" marL="457200">
              <a:spcBef>
                <a:spcPts val="0"/>
              </a:spcBef>
              <a:buNone/>
              <a:defRPr/>
            </a:lvl2pPr>
            <a:lvl3pPr indent="0" rtl="0" marL="914400">
              <a:spcBef>
                <a:spcPts val="0"/>
              </a:spcBef>
              <a:buNone/>
              <a:defRPr/>
            </a:lvl3pPr>
            <a:lvl4pPr indent="0" rtl="0" marL="1371600">
              <a:spcBef>
                <a:spcPts val="0"/>
              </a:spcBef>
              <a:buNone/>
              <a:defRPr/>
            </a:lvl4pPr>
            <a:lvl5pPr indent="0" rtl="0" marL="1828800">
              <a:spcBef>
                <a:spcPts val="0"/>
              </a:spcBef>
              <a:buNone/>
              <a:defRPr/>
            </a:lvl5pPr>
            <a:lvl6pPr indent="0" rtl="0" marL="2286000">
              <a:spcBef>
                <a:spcPts val="0"/>
              </a:spcBef>
              <a:buNone/>
              <a:defRPr/>
            </a:lvl6pPr>
            <a:lvl7pPr indent="0" rtl="0" marL="2743200">
              <a:spcBef>
                <a:spcPts val="0"/>
              </a:spcBef>
              <a:buNone/>
              <a:defRPr/>
            </a:lvl7pPr>
            <a:lvl8pPr indent="0" rtl="0" marL="3200400">
              <a:spcBef>
                <a:spcPts val="0"/>
              </a:spcBef>
              <a:buNone/>
              <a:defRPr/>
            </a:lvl8pPr>
            <a:lvl9pPr indent="0" rtl="0" marL="365760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name="Shape 58" id="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bIns="91425" anchor="t" rIns="91425" anchorCtr="0" tIns="91425"/>
          <a:lstStyle>
            <a:lvl1pPr indent="0" marR="0" rtl="0" marL="0" algn="l">
              <a:spcBef>
                <a:spcPts val="0"/>
              </a:spcBef>
              <a:defRPr/>
            </a:lvl1pPr>
            <a:lvl2pPr indent="0" marR="0" rtl="0" marL="457200" algn="l">
              <a:spcBef>
                <a:spcPts val="0"/>
              </a:spcBef>
              <a:defRPr/>
            </a:lvl2pPr>
            <a:lvl3pPr indent="0" marR="0" rtl="0" marL="914400" algn="l">
              <a:spcBef>
                <a:spcPts val="0"/>
              </a:spcBef>
              <a:defRPr/>
            </a:lvl3pPr>
            <a:lvl4pPr indent="0" marR="0" rtl="0" marL="1371600" algn="l">
              <a:spcBef>
                <a:spcPts val="0"/>
              </a:spcBef>
              <a:defRPr/>
            </a:lvl4pPr>
            <a:lvl5pPr indent="0" marR="0" rtl="0" marL="1828800" algn="l">
              <a:spcBef>
                <a:spcPts val="0"/>
              </a:spcBef>
              <a:defRPr/>
            </a:lvl5pPr>
            <a:lvl6pPr indent="0" marR="0" rtl="0" marL="2286000" algn="l">
              <a:spcBef>
                <a:spcPts val="0"/>
              </a:spcBef>
              <a:defRPr/>
            </a:lvl6pPr>
            <a:lvl7pPr indent="0" marR="0" rtl="0" marL="2743200" algn="l">
              <a:spcBef>
                <a:spcPts val="0"/>
              </a:spcBef>
              <a:defRPr/>
            </a:lvl7pPr>
            <a:lvl8pPr indent="0" marR="0" rtl="0" marL="3200400" algn="l">
              <a:spcBef>
                <a:spcPts val="0"/>
              </a:spcBef>
              <a:defRPr/>
            </a:lvl8pPr>
            <a:lvl9pPr indent="0" marR="0" rtl="0" marL="3657600" algn="l">
              <a:spcBef>
                <a:spcPts val="0"/>
              </a:spcBef>
              <a:defRPr/>
            </a:lvl9pPr>
          </a:lstStyle>
          <a:p/>
        </p:txBody>
      </p:sp>
      <p:sp>
        <p:nvSpPr>
          <p:cNvPr name="Shape 59" id="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bIns="91425" anchor="t" rIns="91425" anchorCtr="0" tIns="91425"/>
          <a:lstStyle>
            <a:lvl1pPr indent="0" marR="0" rtl="0" marL="0" algn="l">
              <a:spcBef>
                <a:spcPts val="0"/>
              </a:spcBef>
              <a:defRPr/>
            </a:lvl1pPr>
            <a:lvl2pPr indent="0" marR="0" rtl="0" marL="457200" algn="l">
              <a:spcBef>
                <a:spcPts val="0"/>
              </a:spcBef>
              <a:defRPr/>
            </a:lvl2pPr>
            <a:lvl3pPr indent="0" marR="0" rtl="0" marL="914400" algn="l">
              <a:spcBef>
                <a:spcPts val="0"/>
              </a:spcBef>
              <a:defRPr/>
            </a:lvl3pPr>
            <a:lvl4pPr indent="0" marR="0" rtl="0" marL="1371600" algn="l">
              <a:spcBef>
                <a:spcPts val="0"/>
              </a:spcBef>
              <a:defRPr/>
            </a:lvl4pPr>
            <a:lvl5pPr indent="0" marR="0" rtl="0" marL="1828800" algn="l">
              <a:spcBef>
                <a:spcPts val="0"/>
              </a:spcBef>
              <a:defRPr/>
            </a:lvl5pPr>
            <a:lvl6pPr indent="0" marR="0" rtl="0" marL="2286000" algn="l">
              <a:spcBef>
                <a:spcPts val="0"/>
              </a:spcBef>
              <a:defRPr/>
            </a:lvl6pPr>
            <a:lvl7pPr indent="0" marR="0" rtl="0" marL="2743200" algn="l">
              <a:spcBef>
                <a:spcPts val="0"/>
              </a:spcBef>
              <a:defRPr/>
            </a:lvl7pPr>
            <a:lvl8pPr indent="0" marR="0" rtl="0" marL="3200400" algn="l">
              <a:spcBef>
                <a:spcPts val="0"/>
              </a:spcBef>
              <a:defRPr/>
            </a:lvl8pPr>
            <a:lvl9pPr indent="0" marR="0" rtl="0" marL="3657600" algn="l">
              <a:spcBef>
                <a:spcPts val="0"/>
              </a:spcBef>
              <a:defRPr/>
            </a:lvl9pPr>
          </a:lstStyle>
          <a:p/>
        </p:txBody>
      </p:sp>
      <p:sp>
        <p:nvSpPr>
          <p:cNvPr name="Shape 60" id="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bIns="91425" anchor="t" rIns="91425" anchorCtr="0" tIns="91425"/>
          <a:lstStyle>
            <a:lvl1pPr indent="0" marR="0" rtl="0" marL="0" algn="l">
              <a:spcBef>
                <a:spcPts val="0"/>
              </a:spcBef>
              <a:defRPr/>
            </a:lvl1pPr>
            <a:lvl2pPr indent="0" marR="0" rtl="0" marL="457200" algn="l">
              <a:spcBef>
                <a:spcPts val="0"/>
              </a:spcBef>
              <a:defRPr/>
            </a:lvl2pPr>
            <a:lvl3pPr indent="0" marR="0" rtl="0" marL="914400" algn="l">
              <a:spcBef>
                <a:spcPts val="0"/>
              </a:spcBef>
              <a:defRPr/>
            </a:lvl3pPr>
            <a:lvl4pPr indent="0" marR="0" rtl="0" marL="1371600" algn="l">
              <a:spcBef>
                <a:spcPts val="0"/>
              </a:spcBef>
              <a:defRPr/>
            </a:lvl4pPr>
            <a:lvl5pPr indent="0" marR="0" rtl="0" marL="1828800" algn="l">
              <a:spcBef>
                <a:spcPts val="0"/>
              </a:spcBef>
              <a:defRPr/>
            </a:lvl5pPr>
            <a:lvl6pPr indent="0" marR="0" rtl="0" marL="2286000" algn="l">
              <a:spcBef>
                <a:spcPts val="0"/>
              </a:spcBef>
              <a:defRPr/>
            </a:lvl6pPr>
            <a:lvl7pPr indent="0" marR="0" rtl="0" marL="2743200" algn="l">
              <a:spcBef>
                <a:spcPts val="0"/>
              </a:spcBef>
              <a:defRPr/>
            </a:lvl7pPr>
            <a:lvl8pPr indent="0" marR="0" rtl="0" marL="3200400" algn="l">
              <a:spcBef>
                <a:spcPts val="0"/>
              </a:spcBef>
              <a:defRPr/>
            </a:lvl8pPr>
            <a:lvl9pPr indent="0" marR="0" rtl="0" marL="3657600" algn="l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?>
<Relationships xmlns="http://schemas.openxmlformats.org/package/2006/relationships">
   <Relationship Target="../slideLayouts/slideLayout9.xml" Type="http://schemas.openxmlformats.org/officeDocument/2006/relationships/slideLayout" Id="rId11"/>
   <Relationship Target="../slideLayouts/slideLayout8.xml" Type="http://schemas.openxmlformats.org/officeDocument/2006/relationships/slideLayout" Id="rId10"/>
   <Relationship Target="../slideLayouts/slideLayout11.xml" Type="http://schemas.openxmlformats.org/officeDocument/2006/relationships/slideLayout" Id="rId13"/>
   <Relationship Target="../slideLayouts/slideLayout10.xml" Type="http://schemas.openxmlformats.org/officeDocument/2006/relationships/slideLayout" Id="rId12"/>
   <Relationship Target="../media/image00.png" Type="http://schemas.openxmlformats.org/officeDocument/2006/relationships/image" Id="rId1"/>
   <Relationship Target="../media/image01.png" Type="http://schemas.openxmlformats.org/officeDocument/2006/relationships/image" Id="rId2"/>
   <Relationship Target="../slideLayouts/slideLayout1.xml" Type="http://schemas.openxmlformats.org/officeDocument/2006/relationships/slideLayout" Id="rId3"/>
   <Relationship Target="../slideLayouts/slideLayout2.xml" Type="http://schemas.openxmlformats.org/officeDocument/2006/relationships/slideLayout" Id="rId4"/>
   <Relationship Target="../slideLayouts/slideLayout7.xml" Type="http://schemas.openxmlformats.org/officeDocument/2006/relationships/slideLayout" Id="rId9"/>
   <Relationship Target="../theme/theme2.xml" Type="http://schemas.openxmlformats.org/officeDocument/2006/relationships/theme" Id="rId15"/>
   <Relationship Target="../slideLayouts/slideLayout12.xml" Type="http://schemas.openxmlformats.org/officeDocument/2006/relationships/slideLayout" Id="rId14"/>
   <Relationship Target="../slideLayouts/slideLayout3.xml" Type="http://schemas.openxmlformats.org/officeDocument/2006/relationships/slideLayout" Id="rId5"/>
   <Relationship Target="../slideLayouts/slideLayout4.xml" Type="http://schemas.openxmlformats.org/officeDocument/2006/relationships/slideLayout" Id="rId6"/>
   <Relationship Target="../slideLayouts/slideLayout5.xml" Type="http://schemas.openxmlformats.org/officeDocument/2006/relationships/slideLayout" Id="rId7"/>
   <Relationship Target="../slideLayouts/slideLayout6.xml" Type="http://schemas.openxmlformats.org/officeDocument/2006/relationships/slideLayout" Id="rId8"/>
</Relationships>
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8" id="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Shape 9" id="9"/>
          <p:cNvPicPr preferRelativeResize="0"/>
          <p:nvPr/>
        </p:nvPicPr>
        <p:blipFill rotWithShape="1">
          <a:blip r:embed="rId1"/>
          <a:srcRect b="0" r="0" t="0" l="0"/>
          <a:stretch/>
        </p:blipFill>
        <p:spPr>
          <a:xfrm>
            <a:off x="10116836" y="128789"/>
            <a:ext cx="1740906" cy="667536"/>
          </a:xfrm>
          <a:prstGeom prst="rect">
            <a:avLst/>
          </a:prstGeom>
          <a:noFill/>
          <a:ln>
            <a:noFill/>
          </a:ln>
        </p:spPr>
      </p:pic>
      <p:pic>
        <p:nvPicPr>
          <p:cNvPr name="Shape 10" id="10"/>
          <p:cNvPicPr preferRelativeResize="0"/>
          <p:nvPr/>
        </p:nvPicPr>
        <p:blipFill rotWithShape="1">
          <a:blip r:embed="rId2"/>
          <a:srcRect b="0" r="0" t="0" l="0"/>
          <a:stretch/>
        </p:blipFill>
        <p:spPr>
          <a:xfrm>
            <a:off x="10481864" y="6074228"/>
            <a:ext cx="1159098" cy="429836"/>
          </a:xfrm>
          <a:prstGeom prst="rect">
            <a:avLst/>
          </a:prstGeom>
          <a:noFill/>
          <a:ln>
            <a:noFill/>
          </a:ln>
        </p:spPr>
      </p:pic>
    </p:spTree>
  </p:cSld>
  <p:clrMap accent6="accent6" accent4="accent4" accent5="accent5" accent2="accent2" accent3="accent3" accent1="accent1" bg2="dk2" tx1="dk1" bg1="lt1" hlink="hlink" tx2="lt2" folHlink="folHlink"/>
  <p:sldLayoutIdLst>
    <p:sldLayoutId r:id="rId3" id="2147483648"/>
    <p:sldLayoutId r:id="rId4" id="2147483649"/>
    <p:sldLayoutId r:id="rId5" id="2147483650"/>
    <p:sldLayoutId r:id="rId6" id="2147483651"/>
    <p:sldLayoutId r:id="rId7" id="2147483652"/>
    <p:sldLayoutId r:id="rId8" id="2147483653"/>
    <p:sldLayoutId r:id="rId9" id="2147483654"/>
    <p:sldLayoutId r:id="rId10" id="2147483655"/>
    <p:sldLayoutId r:id="rId11" id="2147483656"/>
    <p:sldLayoutId r:id="rId12" id="2147483657"/>
    <p:sldLayoutId r:id="rId13" id="2147483658"/>
    <p:sldLayoutId r:id="rId14" id="2147483659"/>
  </p:sldLayoutIdLst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cap="none" u="none" sz="1400" strike="noStrike" i="0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cap="none" u="none" sz="1400" strike="noStrike" i="0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cap="none" u="none" sz="1400" strike="noStrike" i="0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cap="none" u="none" sz="1400" strike="noStrike" i="0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cap="none" u="none" sz="1400" strike="noStrike" i="0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cap="none" u="none" sz="1400" strike="noStrike" i="0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cap="none" u="none" sz="1400" strike="noStrike" i="0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cap="none" u="none" sz="1400" strike="noStrike" i="0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cap="none" u="none" sz="1400" strike="noStrike" i="0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cap="none" u="none" sz="1400" strike="noStrike" i="0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cap="none" u="none" sz="1400" strike="noStrike" i="0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cap="none" u="none" sz="1400" strike="noStrike" i="0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cap="none" u="none" sz="1400" strike="noStrike" i="0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cap="none" u="none" sz="1400" strike="noStrike" i="0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cap="none" u="none" sz="1400" strike="noStrike" i="0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cap="none" u="none" sz="1400" strike="noStrike" i="0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cap="none" u="none" sz="1400" strike="noStrike" i="0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cap="none" u="none" sz="1400" strike="noStrike" i="0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cap="none" u="none" sz="1400" strike="noStrike" i="0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cap="none" u="none" sz="1400" strike="noStrike" i="0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9pPr>
    </p:otherStyle>
  </p:txStyles>
</p:sldMaster>
</file>

<file path=ppt/slides/_rels/slide1.xml.rels><?xml version="1.0" encoding="UTF-8"?>
<Relationships xmlns="http://schemas.openxmlformats.org/package/2006/relationships">
   <Relationship Target="../slideLayouts/slideLayout7.xml" Type="http://schemas.openxmlformats.org/officeDocument/2006/relationships/slideLayout" Id="rId1"/>
   <Relationship Target="../notesSlides/notesSlide1.xml" Type="http://schemas.openxmlformats.org/officeDocument/2006/relationships/notesSlide" Id="rId2"/>
   <Relationship Target="../media/image12.png" Type="http://schemas.openxmlformats.org/officeDocument/2006/relationships/image" Id="rId3"/>
   <Relationship TargetMode="External" Target="https://secdocslog.corp.kuaishou.com/w.png?v=ZG9jT3duZXIlM0Rkb2NrZXJPd25lciUyNmtzRG9jSWQlM0Q2YTVlMTI3Mi0wYjA0LTQzMzUtOGVhNi0wY2QxYzczYmY4ZjMlMjZmaWxlTmFtZSUzRCUyNUVGJTI1QkMlMjU4OCUyNUU2JTI1OTYlMjVCMCUyNUVGJTI1QkMlMjU4OSUyNUU1JTI1QkYlMjVBQiUyNUU2JTI1ODklMjU4QiUyNUU2JTI1OEElMjU4MCUyNUU2JTI1OUMlMjVBRiUyNUU1JTI1OUIlMjVBMiUyNUU5JTI1OTglMjU5RiUyNUU1JTI1ODYlMjU4NSUyNUU5JTI1ODMlMjVBOCUyNUU1JTI1ODglMjU4NiUyNUU0JTI1QkElMjVBQlBQVCUyNUU2JTI1QTglMjVBMSUyNUU2JTI1OUQlMjVCRi0lMjVFNyUyNTk5JTI1QkQlMjVFOCUyNTg5JTI1QjIucHB0eCUyNkVYUE9SVF9USU1FJTNEMTYwNDM4ODgxMjg0OSUyNmJpekNvZGUlM0RET0NTJTI2ZG9jVHlwZSUzRFBQVFglMjZyZXF1ZXN0VXJsJTNEaHR0cHMlM0ElMkYlMkZkb2NzLmNvcnAua3VhaXNob3UuY29tJTJGcCUyRmV4cG9ydCUyRmZjQUFxbVh3NkZsQ21lRzNiUF9ZY3RkcHYlM0Zmb3JtYXQlM0RwcHR4JTI2dXNlck5hbWUlM0RqaWFvcnV5aSUyNnN5c0RvY0lkJTNEZG9jcy1pZGZjQUFxbVh3NkZsQ21lRzNiUF9ZY3RkcHY=" Type="http://schemas.openxmlformats.org/officeDocument/2006/relationships/image" Id="rId5"/>
</Relationships>

</file>

<file path=ppt/slides/_rels/slide10.xml.rels><?xml version="1.0" encoding="UTF-8"?>
<Relationships xmlns="http://schemas.openxmlformats.org/package/2006/relationships">
   <Relationship Target="../slideLayouts/slideLayout12.xml" Type="http://schemas.openxmlformats.org/officeDocument/2006/relationships/slideLayout" Id="rId1"/>
   <Relationship Target="../notesSlides/notesSlide10.xml" Type="http://schemas.openxmlformats.org/officeDocument/2006/relationships/notesSlide" Id="rId2"/>
   <Relationship Target="../media/image08.png" Type="http://schemas.openxmlformats.org/officeDocument/2006/relationships/image" Id="rId3"/>
</Relationships>

</file>

<file path=ppt/slides/_rels/slide11.xml.rels><?xml version="1.0" encoding="UTF-8"?>
<Relationships xmlns="http://schemas.openxmlformats.org/package/2006/relationships">
   <Relationship Target="../slideLayouts/slideLayout12.xml" Type="http://schemas.openxmlformats.org/officeDocument/2006/relationships/slideLayout" Id="rId1"/>
   <Relationship Target="../notesSlides/notesSlide11.xml" Type="http://schemas.openxmlformats.org/officeDocument/2006/relationships/notesSlide" Id="rId2"/>
   <Relationship Target="../media/image09.png" Type="http://schemas.openxmlformats.org/officeDocument/2006/relationships/image" Id="rId3"/>
</Relationships>

</file>

<file path=ppt/slides/_rels/slide12.xml.rels><?xml version="1.0" encoding="UTF-8"?>
<Relationships xmlns="http://schemas.openxmlformats.org/package/2006/relationships">
   <Relationship Target="../slideLayouts/slideLayout12.xml" Type="http://schemas.openxmlformats.org/officeDocument/2006/relationships/slideLayout" Id="rId1"/>
   <Relationship Target="../notesSlides/notesSlide12.xml" Type="http://schemas.openxmlformats.org/officeDocument/2006/relationships/notesSlide" Id="rId2"/>
   <Relationship Target="../media/image07.png" Type="http://schemas.openxmlformats.org/officeDocument/2006/relationships/image" Id="rId3"/>
</Relationships>

</file>

<file path=ppt/slides/_rels/slide13.xml.rels><?xml version="1.0" encoding="UTF-8"?>
<Relationships xmlns="http://schemas.openxmlformats.org/package/2006/relationships">
   <Relationship Target="../slideLayouts/slideLayout12.xml" Type="http://schemas.openxmlformats.org/officeDocument/2006/relationships/slideLayout" Id="rId1"/>
   <Relationship Target="../notesSlides/notesSlide13.xml" Type="http://schemas.openxmlformats.org/officeDocument/2006/relationships/notesSlide" Id="rId2"/>
   <Relationship Target="../media/image05.png" Type="http://schemas.openxmlformats.org/officeDocument/2006/relationships/image" Id="rId3"/>
</Relationships>

</file>

<file path=ppt/slides/_rels/slide14.xml.rels><?xml version="1.0" encoding="UTF-8"?>
<Relationships xmlns="http://schemas.openxmlformats.org/package/2006/relationships">
   <Relationship Target="../slideLayouts/slideLayout12.xml" Type="http://schemas.openxmlformats.org/officeDocument/2006/relationships/slideLayout" Id="rId1"/>
   <Relationship Target="../notesSlides/notesSlide14.xml" Type="http://schemas.openxmlformats.org/officeDocument/2006/relationships/notesSlide" Id="rId2"/>
   <Relationship Target="../media/image04.png" Type="http://schemas.openxmlformats.org/officeDocument/2006/relationships/image" Id="rId3"/>
</Relationships>

</file>

<file path=ppt/slides/_rels/slide15.xml.rels><?xml version="1.0" encoding="UTF-8"?>
<Relationships xmlns="http://schemas.openxmlformats.org/package/2006/relationships">
   <Relationship Target="../slideLayouts/slideLayout12.xml" Type="http://schemas.openxmlformats.org/officeDocument/2006/relationships/slideLayout" Id="rId1"/>
   <Relationship Target="../notesSlides/notesSlide15.xml" Type="http://schemas.openxmlformats.org/officeDocument/2006/relationships/notesSlide" Id="rId2"/>
   <Relationship Target="../media/image03.png" Type="http://schemas.openxmlformats.org/officeDocument/2006/relationships/image" Id="rId3"/>
</Relationships>

</file>

<file path=ppt/slides/_rels/slide16.xml.rels><?xml version="1.0" encoding="UTF-8"?>
<Relationships xmlns="http://schemas.openxmlformats.org/package/2006/relationships">
   <Relationship Target="../slideLayouts/slideLayout12.xml" Type="http://schemas.openxmlformats.org/officeDocument/2006/relationships/slideLayout" Id="rId1"/>
   <Relationship Target="../notesSlides/notesSlide16.xml" Type="http://schemas.openxmlformats.org/officeDocument/2006/relationships/notesSlide" Id="rId2"/>
   <Relationship Target="../media/image02.png" Type="http://schemas.openxmlformats.org/officeDocument/2006/relationships/image" Id="rId3"/>
</Relationships>

</file>

<file path=ppt/slides/_rels/slide17.xml.rels><?xml version="1.0" encoding="UTF-8"?>
<Relationships xmlns="http://schemas.openxmlformats.org/package/2006/relationships">
   <Relationship Target="../slideLayouts/slideLayout12.xml" Type="http://schemas.openxmlformats.org/officeDocument/2006/relationships/slideLayout" Id="rId1"/>
   <Relationship Target="../notesSlides/notesSlide17.xml" Type="http://schemas.openxmlformats.org/officeDocument/2006/relationships/notesSlide" Id="rId2"/>
   <Relationship Target="../media/image11.png" Type="http://schemas.openxmlformats.org/officeDocument/2006/relationships/image" Id="rId3"/>
</Relationships>

</file>

<file path=ppt/slides/_rels/slide18.xml.rels><?xml version="1.0" encoding="UTF-8"?>
<Relationships xmlns="http://schemas.openxmlformats.org/package/2006/relationships">
   <Relationship Target="../slideLayouts/slideLayout12.xml" Type="http://schemas.openxmlformats.org/officeDocument/2006/relationships/slideLayout" Id="rId1"/>
   <Relationship Target="../notesSlides/notesSlide18.xml" Type="http://schemas.openxmlformats.org/officeDocument/2006/relationships/notesSlide" Id="rId2"/>
   <Relationship Target="../media/image13.png" Type="http://schemas.openxmlformats.org/officeDocument/2006/relationships/image" Id="rId3"/>
</Relationships>

</file>

<file path=ppt/slides/_rels/slide2.xml.rels><?xml version="1.0" encoding="UTF-8"?>
<Relationships xmlns="http://schemas.openxmlformats.org/package/2006/relationships">
   <Relationship Target="../slideLayouts/slideLayout7.xml" Type="http://schemas.openxmlformats.org/officeDocument/2006/relationships/slideLayout" Id="rId1"/>
   <Relationship Target="../notesSlides/notesSlide2.xml" Type="http://schemas.openxmlformats.org/officeDocument/2006/relationships/notesSlide" Id="rId2"/>
</Relationships>

</file>

<file path=ppt/slides/_rels/slide3.xml.rels><?xml version="1.0" encoding="UTF-8"?>
<Relationships xmlns="http://schemas.openxmlformats.org/package/2006/relationships">
   <Relationship Target="../slideLayouts/slideLayout7.xml" Type="http://schemas.openxmlformats.org/officeDocument/2006/relationships/slideLayout" Id="rId1"/>
   <Relationship Target="../notesSlides/notesSlide3.xml" Type="http://schemas.openxmlformats.org/officeDocument/2006/relationships/notesSlide" Id="rId2"/>
</Relationships>

</file>

<file path=ppt/slides/_rels/slide4.xml.rels><?xml version="1.0" encoding="UTF-8"?>
<Relationships xmlns="http://schemas.openxmlformats.org/package/2006/relationships">
   <Relationship Target="../slideLayouts/slideLayout7.xml" Type="http://schemas.openxmlformats.org/officeDocument/2006/relationships/slideLayout" Id="rId1"/>
   <Relationship Target="../notesSlides/notesSlide4.xml" Type="http://schemas.openxmlformats.org/officeDocument/2006/relationships/notesSlide" Id="rId2"/>
</Relationships>

</file>

<file path=ppt/slides/_rels/slide5.xml.rels><?xml version="1.0" encoding="UTF-8"?>
<Relationships xmlns="http://schemas.openxmlformats.org/package/2006/relationships">
   <Relationship Target="../slideLayouts/slideLayout7.xml" Type="http://schemas.openxmlformats.org/officeDocument/2006/relationships/slideLayout" Id="rId1"/>
   <Relationship Target="../notesSlides/notesSlide5.xml" Type="http://schemas.openxmlformats.org/officeDocument/2006/relationships/notesSlide" Id="rId2"/>
</Relationships>

</file>

<file path=ppt/slides/_rels/slide6.xml.rels><?xml version="1.0" encoding="UTF-8"?>
<Relationships xmlns="http://schemas.openxmlformats.org/package/2006/relationships">
   <Relationship Target="../slideLayouts/slideLayout7.xml" Type="http://schemas.openxmlformats.org/officeDocument/2006/relationships/slideLayout" Id="rId1"/>
   <Relationship Target="../notesSlides/notesSlide6.xml" Type="http://schemas.openxmlformats.org/officeDocument/2006/relationships/notesSlide" Id="rId2"/>
</Relationships>

</file>

<file path=ppt/slides/_rels/slide7.xml.rels><?xml version="1.0" encoding="UTF-8"?>
<Relationships xmlns="http://schemas.openxmlformats.org/package/2006/relationships">
   <Relationship Target="../slideLayouts/slideLayout7.xml" Type="http://schemas.openxmlformats.org/officeDocument/2006/relationships/slideLayout" Id="rId1"/>
   <Relationship Target="../notesSlides/notesSlide7.xml" Type="http://schemas.openxmlformats.org/officeDocument/2006/relationships/notesSlide" Id="rId2"/>
</Relationships>

</file>

<file path=ppt/slides/_rels/slide8.xml.rels><?xml version="1.0" encoding="UTF-8"?>
<Relationships xmlns="http://schemas.openxmlformats.org/package/2006/relationships">
   <Relationship Target="../slideLayouts/slideLayout7.xml" Type="http://schemas.openxmlformats.org/officeDocument/2006/relationships/slideLayout" Id="rId1"/>
   <Relationship Target="../notesSlides/notesSlide8.xml" Type="http://schemas.openxmlformats.org/officeDocument/2006/relationships/notesSlide" Id="rId2"/>
   <Relationship Target="../media/image06.png" Type="http://schemas.openxmlformats.org/officeDocument/2006/relationships/image" Id="rId3"/>
</Relationships>

</file>

<file path=ppt/slides/_rels/slide9.xml.rels><?xml version="1.0" encoding="UTF-8"?>
<Relationships xmlns="http://schemas.openxmlformats.org/package/2006/relationships">
   <Relationship Target="../slideLayouts/slideLayout12.xml" Type="http://schemas.openxmlformats.org/officeDocument/2006/relationships/slideLayout" Id="rId1"/>
   <Relationship Target="../notesSlides/notesSlide9.xml" Type="http://schemas.openxmlformats.org/officeDocument/2006/relationships/notesSlide" Id="rId2"/>
   <Relationship Target="../media/image10.png" Type="http://schemas.openxmlformats.org/officeDocument/2006/relationships/image" Id="rId3"/>
</Relationships>

</file>

<file path=ppt/slides/slide1.xml><?xml version="1.0" encoding="utf-8"?>
<p:sld xmlns:p="http://schemas.openxmlformats.org/presentationml/2006/main" xmlns:r="http://schemas.openxmlformats.org/officeDocument/2006/relationships" xmlns:mc="http://schemas.openxmlformats.org/markup-compatibility/2006" xmlns:a="http://schemas.openxmlformats.org/drawingml/2006/main">
  <p:cSld>
    <p:spTree>
      <p:nvGrpSpPr>
        <p:cNvPr xmlns:dgm="http://schemas.openxmlformats.org/drawingml/2006/diagram" xmlns:lc="http://schemas.openxmlformats.org/drawingml/2006/lockedCanvas" id="76" name="Shape 76"/>
        <p:cNvGrpSpPr xmlns:dgm="http://schemas.openxmlformats.org/drawingml/2006/diagram" xmlns:lc="http://schemas.openxmlformats.org/drawingml/2006/lockedCanvas"/>
        <p:nvPr/>
      </p:nvGrpSpPr>
      <p:grpSpPr xmlns:dgm="http://schemas.openxmlformats.org/drawingml/2006/diagram" xmlns:lc="http://schemas.openxmlformats.org/drawingml/2006/lockedCanvas">
        <a:xfrm>
          <a:off x="0" y="0"/>
          <a:ext cx="0" cy="0"/>
          <a:chOff x="0" y="0"/>
          <a:chExt cx="0" cy="0"/>
        </a:xfrm>
      </p:grpSpPr>
      <p:sp>
        <p:nvSpPr>
          <p:cNvPr xmlns:dgm="http://schemas.openxmlformats.org/drawingml/2006/diagram" xmlns:lc="http://schemas.openxmlformats.org/drawingml/2006/lockedCanvas" id="77" name="Shape 77"/>
          <p:cNvSpPr xmlns:dgm="http://schemas.openxmlformats.org/drawingml/2006/diagram" xmlns:lc="http://schemas.openxmlformats.org/drawingml/2006/lockedCanvas" txBox="true"/>
          <p:nvPr/>
        </p:nvSpPr>
        <p:spPr xmlns:dgm="http://schemas.openxmlformats.org/drawingml/2006/diagram" xmlns:lc="http://schemas.openxmlformats.org/drawingml/2006/lockedCanvas">
          <a:xfrm>
            <a:off x="901037" y="2506191"/>
            <a:ext cx="9269493" cy="1118254"/>
          </a:xfrm>
          <a:prstGeom prst="rect">
            <a:avLst/>
          </a:prstGeom>
          <a:noFill/>
          <a:ln>
            <a:noFill/>
          </a:ln>
        </p:spPr>
        <p:txBody xmlns:dgm="http://schemas.openxmlformats.org/drawingml/2006/diagram" xmlns:lc="http://schemas.openxmlformats.org/drawingml/2006/lockedCanvas">
          <a:bodyPr lIns="50800" tIns="50800" rIns="50800" bIns="50800" anchor="ctr" anchorCtr="false">
            <a:noAutofit/>
          </a:bodyPr>
          <a:lstStyle/>
          <a:p>
            <a:pPr marL="0" marR="0" lvl="0" indent="0" algn="l" rtl="false">
              <a:spcBef>
                <a:spcPts val="0"/>
              </a:spcBef>
              <a:buSzPct val="25000"/>
              <a:buNone/>
            </a:pPr>
            <a:r>
              <a:rPr lang="en" sz="6600" b="true" i="false" u="none" strike="noStrike" cap="none" baseline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快手|标题标题标题</a:t>
            </a:r>
          </a:p>
        </p:txBody>
      </p:sp>
      <p:pic>
        <p:nvPicPr>
          <p:cNvPr xmlns:dgm="http://schemas.openxmlformats.org/drawingml/2006/diagram" xmlns:lc="http://schemas.openxmlformats.org/drawingml/2006/lockedCanvas" id="78" name="Shape 78"/>
          <p:cNvPicPr xmlns:dgm="http://schemas.openxmlformats.org/drawingml/2006/diagram" xmlns:lc="http://schemas.openxmlformats.org/drawingml/2006/lockedCanvas" preferRelativeResize="false"/>
          <p:nvPr/>
        </p:nvPicPr>
        <p:blipFill xmlns:dgm="http://schemas.openxmlformats.org/drawingml/2006/diagram" xmlns:lc="http://schemas.openxmlformats.org/drawingml/2006/lockedCanvas" rotWithShape="true">
          <a:blip r:embed="rId3"/>
          <a:srcRect l="0" t="0" r="0" b="14995"/>
          <a:stretch/>
        </p:blipFill>
        <p:spPr xmlns:dgm="http://schemas.openxmlformats.org/drawingml/2006/diagram" xmlns:lc="http://schemas.openxmlformats.org/drawingml/2006/lockedCanvas">
          <a:xfrm>
            <a:off x="5325389" y="3014214"/>
            <a:ext cx="7762531" cy="3843786"/>
          </a:xfrm>
          <a:prstGeom prst="rect">
            <a:avLst/>
          </a:prstGeom>
          <a:noFill/>
          <a:ln>
            <a:noFill/>
          </a:ln>
        </p:spPr>
      </p:pic>
      <p:sp>
        <p:nvSpPr>
          <p:cNvPr xmlns:dgm="http://schemas.openxmlformats.org/drawingml/2006/diagram" xmlns:lc="http://schemas.openxmlformats.org/drawingml/2006/lockedCanvas" id="79" name="Shape 79"/>
          <p:cNvSpPr xmlns:dgm="http://schemas.openxmlformats.org/drawingml/2006/diagram" xmlns:lc="http://schemas.openxmlformats.org/drawingml/2006/lockedCanvas" txBox="true"/>
          <p:nvPr/>
        </p:nvSpPr>
        <p:spPr xmlns:dgm="http://schemas.openxmlformats.org/drawingml/2006/diagram" xmlns:lc="http://schemas.openxmlformats.org/drawingml/2006/lockedCanvas">
          <a:xfrm>
            <a:off x="1074270" y="2331571"/>
            <a:ext cx="7762531" cy="1067599"/>
          </a:xfrm>
          <a:prstGeom prst="rect">
            <a:avLst/>
          </a:prstGeom>
          <a:noFill/>
          <a:ln>
            <a:noFill/>
          </a:ln>
        </p:spPr>
        <p:txBody xmlns:dgm="http://schemas.openxmlformats.org/drawingml/2006/diagram" xmlns:lc="http://schemas.openxmlformats.org/drawingml/2006/lockedCanvas">
          <a:bodyPr lIns="71425" tIns="71425" rIns="71425" bIns="71425" anchor="ctr" anchorCtr="false">
            <a:noAutofit/>
          </a:bodyPr>
          <a:lstStyle/>
          <a:p>
            <a:pPr marL="0" marR="0" lvl="0" indent="0" algn="l" rtl="false">
              <a:spcBef>
                <a:spcPts val="0"/>
              </a:spcBef>
              <a:buSzPct val="25000"/>
              <a:buNone/>
            </a:pPr>
            <a:r>
              <a:rPr lang="en" sz="6000" b="false" i="false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这里是标题 Title</a:t>
            </a:r>
          </a:p>
        </p:txBody>
      </p:sp>
      <p:sp>
        <p:nvSpPr>
          <p:cNvPr xmlns:dgm="http://schemas.openxmlformats.org/drawingml/2006/diagram" xmlns:lc="http://schemas.openxmlformats.org/drawingml/2006/lockedCanvas" id="80" name="Shape 80"/>
          <p:cNvSpPr xmlns:dgm="http://schemas.openxmlformats.org/drawingml/2006/diagram" xmlns:lc="http://schemas.openxmlformats.org/drawingml/2006/lockedCanvas" txBox="true"/>
          <p:nvPr/>
        </p:nvSpPr>
        <p:spPr xmlns:dgm="http://schemas.openxmlformats.org/drawingml/2006/diagram" xmlns:lc="http://schemas.openxmlformats.org/drawingml/2006/lockedCanvas">
          <a:xfrm>
            <a:off x="1159644" y="3399169"/>
            <a:ext cx="4591779" cy="1305896"/>
          </a:xfrm>
          <a:prstGeom prst="rect">
            <a:avLst/>
          </a:prstGeom>
          <a:noFill/>
          <a:ln>
            <a:noFill/>
          </a:ln>
        </p:spPr>
        <p:txBody xmlns:dgm="http://schemas.openxmlformats.org/drawingml/2006/diagram" xmlns:lc="http://schemas.openxmlformats.org/drawingml/2006/lockedCanvas">
          <a:bodyPr lIns="37025" tIns="37025" rIns="37025" bIns="37025" anchor="ctr" anchorCtr="false">
            <a:noAutofit/>
          </a:bodyPr>
          <a:lstStyle/>
          <a:p>
            <a:pPr marL="0" marR="0" lvl="0" indent="0" algn="l" rtl="false">
              <a:spcBef>
                <a:spcPts val="0"/>
              </a:spcBef>
              <a:buSzPct val="25000"/>
              <a:buNone/>
            </a:pPr>
            <a:r>
              <a:rPr lang="en" sz="4000" b="false" i="false" u="none" strike="noStrike" cap="none" baseline="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副标题或姓名 Subtitle or Name</a:t>
            </a:r>
          </a:p>
        </p:txBody>
      </p:sp>
      <p:sp>
        <p:nvSpPr>
          <p:cNvPr xmlns:dgm="http://schemas.openxmlformats.org/drawingml/2006/diagram" xmlns:lc="http://schemas.openxmlformats.org/drawingml/2006/lockedCanvas" id="21" name="Shape 21"/>
          <p:cNvSpPr xmlns:dgm="http://schemas.openxmlformats.org/drawingml/2006/diagram" xmlns:lc="http://schemas.openxmlformats.org/drawingml/2006/lockedCanvas" txBox="true"/>
          <p:nvPr/>
        </p:nvSpPr>
        <p:spPr xmlns:dgm="http://schemas.openxmlformats.org/drawingml/2006/diagram" xmlns:lc="http://schemas.openxmlformats.org/drawingml/2006/lockedCanvas">
          <a:xfrm>
            <a:off x="-120000" y="0"/>
            <a:ext cx="16999" cy="16999"/>
          </a:xfrm>
          <a:prstGeom prst="rect">
            <a:avLst/>
          </a:prstGeom>
        </p:spPr>
        <p:txBody xmlns:dgm="http://schemas.openxmlformats.org/drawingml/2006/diagram" xmlns:lc="http://schemas.openxmlformats.org/drawingml/2006/lockedCanvas">
          <a:bodyPr lIns="91425" tIns="91425" rIns="91425" bIns="91425" anchor="t" anchorCtr="false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00" dirty="false">
                <a:solidFill>
                  <a:schemeClr val="lt1">
                    <a:alpha val="1000"/>
                  </a:schemeClr>
                </a:solidFill>
              </a:rPr>
              <a:t>快手内部文档请勿外传</a:t>
            </a:r>
          </a:p>
        </p:txBody>
      </p:sp>
      <p:pic>
        <p:nvPicPr>
          <p:cNvPr xmlns:dgm="http://schemas.openxmlformats.org/drawingml/2006/diagram" xmlns:lc="http://schemas.openxmlformats.org/drawingml/2006/lockedCanvas" id="4000" name="Picture 1" descr="a.png"/>
          <p:cNvPicPr xmlns:dgm="http://schemas.openxmlformats.org/drawingml/2006/diagram" xmlns:lc="http://schemas.openxmlformats.org/drawingml/2006/lockedCanvas">
            <a:picLocks noChangeAspect="true"/>
          </p:cNvPicPr>
          <p:nvPr/>
        </p:nvPicPr>
        <p:blipFill xmlns:dgm="http://schemas.openxmlformats.org/drawingml/2006/diagram" xmlns:lc="http://schemas.openxmlformats.org/drawingml/2006/lockedCanvas">
          <a:blip cstate="print" r:link="rId5"/>
          <a:stretch>
            <a:fillRect/>
          </a:stretch>
        </p:blipFill>
        <p:spPr xmlns:dgm="http://schemas.openxmlformats.org/drawingml/2006/diagram" xmlns:lc="http://schemas.openxmlformats.org/drawingml/2006/lockedCanvas">
          <a:xfrm>
            <a:off x="0" y="0"/>
            <a:ext cx="1" cy="1"/>
          </a:xfrm>
          <a:prstGeom prst="rect">
            <a:avLst/>
          </a:prstGeom>
        </p:spPr>
      </p:pic>
    </p:spTree>
  </p:cSld>
  <p:clrMapOvr xmlns:dgm="http://schemas.openxmlformats.org/drawingml/2006/diagram" xmlns:lc="http://schemas.openxmlformats.org/drawingml/2006/lockedCanvas"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36" id="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137" id="137"/>
          <p:cNvSpPr txBox="1"/>
          <p:nvPr>
            <p:ph type="title"/>
          </p:nvPr>
        </p:nvSpPr>
        <p:spPr>
          <a:xfrm>
            <a:off x="2370488" y="2557461"/>
            <a:ext cx="7451024" cy="1743076"/>
          </a:xfrm>
          <a:prstGeom prst="rect">
            <a:avLst/>
          </a:prstGeom>
          <a:noFill/>
          <a:ln>
            <a:noFill/>
          </a:ln>
        </p:spPr>
        <p:txBody>
          <a:bodyPr lIns="21700" bIns="21700" anchor="t" rIns="21700" anchorCtr="0" tIns="21700">
            <a:noAutofit/>
          </a:bodyPr>
          <a:lstStyle/>
          <a:p>
            <a:pPr lvl="0" indent="0" marR="0" rtl="0" mar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cap="none" u="none" sz="4016" strike="noStrike" i="0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name="Shape 138" id="138"/>
          <p:cNvPicPr preferRelativeResize="0"/>
          <p:nvPr/>
        </p:nvPicPr>
        <p:blipFill rotWithShape="1">
          <a:blip r:embed="rId3"/>
          <a:srcRect b="0" r="0" t="0" l="0"/>
          <a:stretch/>
        </p:blipFill>
        <p:spPr>
          <a:xfrm>
            <a:off x="880994" y="1196887"/>
            <a:ext cx="9622519" cy="4722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mc="http://schemas.openxmlformats.org/markup-compatibility/2006" xmlns:a="http://schemas.openxmlformats.org/drawingml/2006/main">
  <p:cSld>
    <p:spTree>
      <p:nvGrpSpPr>
        <p:cNvPr xmlns:dgm="http://schemas.openxmlformats.org/drawingml/2006/diagram" xmlns:lc="http://schemas.openxmlformats.org/drawingml/2006/lockedCanvas" id="142" name="Shape 142"/>
        <p:cNvGrpSpPr xmlns:dgm="http://schemas.openxmlformats.org/drawingml/2006/diagram" xmlns:lc="http://schemas.openxmlformats.org/drawingml/2006/lockedCanvas"/>
        <p:nvPr/>
      </p:nvGrpSpPr>
      <p:grpSpPr xmlns:dgm="http://schemas.openxmlformats.org/drawingml/2006/diagram" xmlns:lc="http://schemas.openxmlformats.org/drawingml/2006/lockedCanvas">
        <a:xfrm>
          <a:off x="0" y="0"/>
          <a:ext cx="0" cy="0"/>
          <a:chOff x="0" y="0"/>
          <a:chExt cx="0" cy="0"/>
        </a:xfrm>
      </p:grpSpPr>
      <p:sp>
        <p:nvSpPr>
          <p:cNvPr xmlns:dgm="http://schemas.openxmlformats.org/drawingml/2006/diagram" xmlns:lc="http://schemas.openxmlformats.org/drawingml/2006/lockedCanvas" id="143" name="Shape 143"/>
          <p:cNvSpPr xmlns:dgm="http://schemas.openxmlformats.org/drawingml/2006/diagram" xmlns:lc="http://schemas.openxmlformats.org/drawingml/2006/lockedCanvas" txBox="true"/>
          <p:nvPr>
            <p:ph type="title"/>
          </p:nvPr>
        </p:nvSpPr>
        <p:spPr xmlns:dgm="http://schemas.openxmlformats.org/drawingml/2006/diagram" xmlns:lc="http://schemas.openxmlformats.org/drawingml/2006/lockedCanvas">
          <a:xfrm>
            <a:off x="2370488" y="2557461"/>
            <a:ext cx="7451024" cy="1743076"/>
          </a:xfrm>
          <a:prstGeom prst="rect">
            <a:avLst/>
          </a:prstGeom>
          <a:noFill/>
          <a:ln>
            <a:noFill/>
          </a:ln>
        </p:spPr>
        <p:txBody xmlns:dgm="http://schemas.openxmlformats.org/drawingml/2006/diagram" xmlns:lc="http://schemas.openxmlformats.org/drawingml/2006/lockedCanvas">
          <a:bodyPr lIns="21700" tIns="21700" rIns="21700" bIns="21700" anchor="t" anchorCtr="false">
            <a:noAutofit/>
          </a:bodyPr>
          <a:lstStyle/>
          <a:p>
            <a:pPr marL="0" marR="0" lvl="0" indent="0" algn="l" rtl="false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Times New Roman"/>
              <a:buNone/>
            </a:pPr>
            <a:r>
              <a:t/>
            </a:r>
            <a:endParaRPr sz="4016" b="false" i="false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xmlns:dgm="http://schemas.openxmlformats.org/drawingml/2006/diagram" xmlns:lc="http://schemas.openxmlformats.org/drawingml/2006/lockedCanvas" id="144" name="Shape 144"/>
          <p:cNvPicPr xmlns:dgm="http://schemas.openxmlformats.org/drawingml/2006/diagram" xmlns:lc="http://schemas.openxmlformats.org/drawingml/2006/lockedCanvas" preferRelativeResize="false"/>
          <p:nvPr/>
        </p:nvPicPr>
        <p:blipFill xmlns:dgm="http://schemas.openxmlformats.org/drawingml/2006/diagram" xmlns:lc="http://schemas.openxmlformats.org/drawingml/2006/lockedCanvas" rotWithShape="true">
          <a:blip r:embed="rId3"/>
          <a:srcRect l="0" t="0" r="0" b="0"/>
          <a:stretch/>
        </p:blipFill>
        <p:spPr xmlns:dgm="http://schemas.openxmlformats.org/drawingml/2006/diagram" xmlns:lc="http://schemas.openxmlformats.org/drawingml/2006/lockedCanvas">
          <a:xfrm>
            <a:off x="1902990" y="1228330"/>
            <a:ext cx="7746977" cy="5122730"/>
          </a:xfrm>
          <a:prstGeom prst="rect">
            <a:avLst/>
          </a:prstGeom>
          <a:noFill/>
          <a:ln>
            <a:noFill/>
          </a:ln>
        </p:spPr>
      </p:pic>
      <p:sp>
        <p:nvSpPr>
          <p:cNvPr xmlns:dgm="http://schemas.openxmlformats.org/drawingml/2006/diagram" xmlns:lc="http://schemas.openxmlformats.org/drawingml/2006/lockedCanvas" id="21" name="Shape 21"/>
          <p:cNvSpPr xmlns:dgm="http://schemas.openxmlformats.org/drawingml/2006/diagram" xmlns:lc="http://schemas.openxmlformats.org/drawingml/2006/lockedCanvas" txBox="true"/>
          <p:nvPr/>
        </p:nvSpPr>
        <p:spPr xmlns:dgm="http://schemas.openxmlformats.org/drawingml/2006/diagram" xmlns:lc="http://schemas.openxmlformats.org/drawingml/2006/lockedCanvas">
          <a:xfrm>
            <a:off x="-120000" y="0"/>
            <a:ext cx="16999" cy="16999"/>
          </a:xfrm>
          <a:prstGeom prst="rect">
            <a:avLst/>
          </a:prstGeom>
        </p:spPr>
        <p:txBody xmlns:dgm="http://schemas.openxmlformats.org/drawingml/2006/diagram" xmlns:lc="http://schemas.openxmlformats.org/drawingml/2006/lockedCanvas">
          <a:bodyPr lIns="91425" tIns="91425" rIns="91425" bIns="91425" anchor="t" anchorCtr="false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00" dirty="false">
                <a:solidFill>
                  <a:schemeClr val="lt1">
                    <a:alpha val="1000"/>
                  </a:schemeClr>
                </a:solidFill>
              </a:rPr>
              <a:t>快手内部文档请勿外传</a:t>
            </a:r>
          </a:p>
        </p:txBody>
      </p:sp>
    </p:spTree>
  </p:cSld>
  <p:clrMapOvr xmlns:dgm="http://schemas.openxmlformats.org/drawingml/2006/diagram" xmlns:lc="http://schemas.openxmlformats.org/drawingml/2006/lockedCanvas"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48" id="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149" id="149"/>
          <p:cNvSpPr txBox="1"/>
          <p:nvPr>
            <p:ph type="title"/>
          </p:nvPr>
        </p:nvSpPr>
        <p:spPr>
          <a:xfrm>
            <a:off x="2370488" y="2557461"/>
            <a:ext cx="7451024" cy="1743076"/>
          </a:xfrm>
          <a:prstGeom prst="rect">
            <a:avLst/>
          </a:prstGeom>
          <a:noFill/>
          <a:ln>
            <a:noFill/>
          </a:ln>
        </p:spPr>
        <p:txBody>
          <a:bodyPr lIns="21700" bIns="21700" anchor="t" rIns="21700" anchorCtr="0" tIns="21700">
            <a:noAutofit/>
          </a:bodyPr>
          <a:lstStyle/>
          <a:p>
            <a:pPr lvl="0" indent="0" marR="0" rtl="0" mar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cap="none" u="none" sz="4016" strike="noStrike" i="0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name="Shape 150" id="150"/>
          <p:cNvPicPr preferRelativeResize="0"/>
          <p:nvPr/>
        </p:nvPicPr>
        <p:blipFill rotWithShape="1">
          <a:blip r:embed="rId3"/>
          <a:srcRect b="0" r="0" t="0" l="0"/>
          <a:stretch/>
        </p:blipFill>
        <p:spPr>
          <a:xfrm>
            <a:off x="611977" y="814570"/>
            <a:ext cx="10550032" cy="5480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mc="http://schemas.openxmlformats.org/markup-compatibility/2006" xmlns:a="http://schemas.openxmlformats.org/drawingml/2006/main">
  <p:cSld>
    <p:spTree>
      <p:nvGrpSpPr>
        <p:cNvPr xmlns:dgm="http://schemas.openxmlformats.org/drawingml/2006/diagram" xmlns:lc="http://schemas.openxmlformats.org/drawingml/2006/lockedCanvas" id="154" name="Shape 154"/>
        <p:cNvGrpSpPr xmlns:dgm="http://schemas.openxmlformats.org/drawingml/2006/diagram" xmlns:lc="http://schemas.openxmlformats.org/drawingml/2006/lockedCanvas"/>
        <p:nvPr/>
      </p:nvGrpSpPr>
      <p:grpSpPr xmlns:dgm="http://schemas.openxmlformats.org/drawingml/2006/diagram" xmlns:lc="http://schemas.openxmlformats.org/drawingml/2006/lockedCanvas">
        <a:xfrm>
          <a:off x="0" y="0"/>
          <a:ext cx="0" cy="0"/>
          <a:chOff x="0" y="0"/>
          <a:chExt cx="0" cy="0"/>
        </a:xfrm>
      </p:grpSpPr>
      <p:sp>
        <p:nvSpPr>
          <p:cNvPr xmlns:dgm="http://schemas.openxmlformats.org/drawingml/2006/diagram" xmlns:lc="http://schemas.openxmlformats.org/drawingml/2006/lockedCanvas" id="155" name="Shape 155"/>
          <p:cNvSpPr xmlns:dgm="http://schemas.openxmlformats.org/drawingml/2006/diagram" xmlns:lc="http://schemas.openxmlformats.org/drawingml/2006/lockedCanvas" txBox="true"/>
          <p:nvPr>
            <p:ph type="title"/>
          </p:nvPr>
        </p:nvSpPr>
        <p:spPr xmlns:dgm="http://schemas.openxmlformats.org/drawingml/2006/diagram" xmlns:lc="http://schemas.openxmlformats.org/drawingml/2006/lockedCanvas">
          <a:xfrm>
            <a:off x="2370488" y="2557461"/>
            <a:ext cx="7451024" cy="1743076"/>
          </a:xfrm>
          <a:prstGeom prst="rect">
            <a:avLst/>
          </a:prstGeom>
          <a:noFill/>
          <a:ln>
            <a:noFill/>
          </a:ln>
        </p:spPr>
        <p:txBody xmlns:dgm="http://schemas.openxmlformats.org/drawingml/2006/diagram" xmlns:lc="http://schemas.openxmlformats.org/drawingml/2006/lockedCanvas">
          <a:bodyPr lIns="21700" tIns="21700" rIns="21700" bIns="21700" anchor="t" anchorCtr="false">
            <a:noAutofit/>
          </a:bodyPr>
          <a:lstStyle/>
          <a:p>
            <a:pPr marL="0" marR="0" lvl="0" indent="0" algn="l" rtl="false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Times New Roman"/>
              <a:buNone/>
            </a:pPr>
            <a:r>
              <a:t/>
            </a:r>
            <a:endParaRPr sz="4016" b="false" i="false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xmlns:dgm="http://schemas.openxmlformats.org/drawingml/2006/diagram" xmlns:lc="http://schemas.openxmlformats.org/drawingml/2006/lockedCanvas" id="156" name="Shape 156"/>
          <p:cNvPicPr xmlns:dgm="http://schemas.openxmlformats.org/drawingml/2006/diagram" xmlns:lc="http://schemas.openxmlformats.org/drawingml/2006/lockedCanvas" preferRelativeResize="false"/>
          <p:nvPr/>
        </p:nvPicPr>
        <p:blipFill xmlns:dgm="http://schemas.openxmlformats.org/drawingml/2006/diagram" xmlns:lc="http://schemas.openxmlformats.org/drawingml/2006/lockedCanvas" rotWithShape="true">
          <a:blip r:embed="rId3"/>
          <a:srcRect l="0" t="0" r="0" b="0"/>
          <a:stretch/>
        </p:blipFill>
        <p:spPr xmlns:dgm="http://schemas.openxmlformats.org/drawingml/2006/diagram" xmlns:lc="http://schemas.openxmlformats.org/drawingml/2006/lockedCanvas">
          <a:xfrm>
            <a:off x="907029" y="937678"/>
            <a:ext cx="10004837" cy="5231974"/>
          </a:xfrm>
          <a:prstGeom prst="rect">
            <a:avLst/>
          </a:prstGeom>
          <a:noFill/>
          <a:ln>
            <a:noFill/>
          </a:ln>
        </p:spPr>
      </p:pic>
      <p:sp>
        <p:nvSpPr>
          <p:cNvPr xmlns:dgm="http://schemas.openxmlformats.org/drawingml/2006/diagram" xmlns:lc="http://schemas.openxmlformats.org/drawingml/2006/lockedCanvas" id="21" name="Shape 21"/>
          <p:cNvSpPr xmlns:dgm="http://schemas.openxmlformats.org/drawingml/2006/diagram" xmlns:lc="http://schemas.openxmlformats.org/drawingml/2006/lockedCanvas" txBox="true"/>
          <p:nvPr/>
        </p:nvSpPr>
        <p:spPr xmlns:dgm="http://schemas.openxmlformats.org/drawingml/2006/diagram" xmlns:lc="http://schemas.openxmlformats.org/drawingml/2006/lockedCanvas">
          <a:xfrm>
            <a:off x="-120000" y="0"/>
            <a:ext cx="16999" cy="16999"/>
          </a:xfrm>
          <a:prstGeom prst="rect">
            <a:avLst/>
          </a:prstGeom>
        </p:spPr>
        <p:txBody xmlns:dgm="http://schemas.openxmlformats.org/drawingml/2006/diagram" xmlns:lc="http://schemas.openxmlformats.org/drawingml/2006/lockedCanvas">
          <a:bodyPr lIns="91425" tIns="91425" rIns="91425" bIns="91425" anchor="t" anchorCtr="false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00" dirty="false">
                <a:solidFill>
                  <a:schemeClr val="lt1">
                    <a:alpha val="1000"/>
                  </a:schemeClr>
                </a:solidFill>
              </a:rPr>
              <a:t>快手内部文档请勿外传</a:t>
            </a:r>
          </a:p>
        </p:txBody>
      </p:sp>
    </p:spTree>
  </p:cSld>
  <p:clrMapOvr xmlns:dgm="http://schemas.openxmlformats.org/drawingml/2006/diagram" xmlns:lc="http://schemas.openxmlformats.org/drawingml/2006/lockedCanvas"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60" id="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161" id="161"/>
          <p:cNvSpPr txBox="1"/>
          <p:nvPr>
            <p:ph type="title"/>
          </p:nvPr>
        </p:nvSpPr>
        <p:spPr>
          <a:xfrm>
            <a:off x="2370488" y="2557461"/>
            <a:ext cx="7451024" cy="1743076"/>
          </a:xfrm>
          <a:prstGeom prst="rect">
            <a:avLst/>
          </a:prstGeom>
          <a:noFill/>
          <a:ln>
            <a:noFill/>
          </a:ln>
        </p:spPr>
        <p:txBody>
          <a:bodyPr lIns="21700" bIns="21700" anchor="t" rIns="21700" anchorCtr="0" tIns="21700">
            <a:noAutofit/>
          </a:bodyPr>
          <a:lstStyle/>
          <a:p>
            <a:pPr lvl="0" indent="0" marR="0" rtl="0" mar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cap="none" u="none" sz="4016" strike="noStrike" i="0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name="Shape 162" id="162"/>
          <p:cNvPicPr preferRelativeResize="0"/>
          <p:nvPr/>
        </p:nvPicPr>
        <p:blipFill rotWithShape="1">
          <a:blip r:embed="rId3"/>
          <a:srcRect b="0" r="0" t="0" l="0"/>
          <a:stretch/>
        </p:blipFill>
        <p:spPr>
          <a:xfrm>
            <a:off x="1011241" y="1545554"/>
            <a:ext cx="9583982" cy="4725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r="http://schemas.openxmlformats.org/officeDocument/2006/relationships" xmlns:mc="http://schemas.openxmlformats.org/markup-compatibility/2006" xmlns:a="http://schemas.openxmlformats.org/drawingml/2006/main">
  <p:cSld>
    <p:spTree>
      <p:nvGrpSpPr>
        <p:cNvPr xmlns:dgm="http://schemas.openxmlformats.org/drawingml/2006/diagram" xmlns:lc="http://schemas.openxmlformats.org/drawingml/2006/lockedCanvas" id="166" name="Shape 166"/>
        <p:cNvGrpSpPr xmlns:dgm="http://schemas.openxmlformats.org/drawingml/2006/diagram" xmlns:lc="http://schemas.openxmlformats.org/drawingml/2006/lockedCanvas"/>
        <p:nvPr/>
      </p:nvGrpSpPr>
      <p:grpSpPr xmlns:dgm="http://schemas.openxmlformats.org/drawingml/2006/diagram" xmlns:lc="http://schemas.openxmlformats.org/drawingml/2006/lockedCanvas">
        <a:xfrm>
          <a:off x="0" y="0"/>
          <a:ext cx="0" cy="0"/>
          <a:chOff x="0" y="0"/>
          <a:chExt cx="0" cy="0"/>
        </a:xfrm>
      </p:grpSpPr>
      <p:sp>
        <p:nvSpPr>
          <p:cNvPr xmlns:dgm="http://schemas.openxmlformats.org/drawingml/2006/diagram" xmlns:lc="http://schemas.openxmlformats.org/drawingml/2006/lockedCanvas" id="167" name="Shape 167"/>
          <p:cNvSpPr xmlns:dgm="http://schemas.openxmlformats.org/drawingml/2006/diagram" xmlns:lc="http://schemas.openxmlformats.org/drawingml/2006/lockedCanvas" txBox="true"/>
          <p:nvPr>
            <p:ph type="title"/>
          </p:nvPr>
        </p:nvSpPr>
        <p:spPr xmlns:dgm="http://schemas.openxmlformats.org/drawingml/2006/diagram" xmlns:lc="http://schemas.openxmlformats.org/drawingml/2006/lockedCanvas">
          <a:xfrm>
            <a:off x="2370488" y="2557461"/>
            <a:ext cx="7451024" cy="1743076"/>
          </a:xfrm>
          <a:prstGeom prst="rect">
            <a:avLst/>
          </a:prstGeom>
          <a:noFill/>
          <a:ln>
            <a:noFill/>
          </a:ln>
        </p:spPr>
        <p:txBody xmlns:dgm="http://schemas.openxmlformats.org/drawingml/2006/diagram" xmlns:lc="http://schemas.openxmlformats.org/drawingml/2006/lockedCanvas">
          <a:bodyPr lIns="21700" tIns="21700" rIns="21700" bIns="21700" anchor="t" anchorCtr="false">
            <a:noAutofit/>
          </a:bodyPr>
          <a:lstStyle/>
          <a:p>
            <a:pPr marL="0" marR="0" lvl="0" indent="0" algn="l" rtl="false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Times New Roman"/>
              <a:buNone/>
            </a:pPr>
            <a:r>
              <a:t/>
            </a:r>
            <a:endParaRPr sz="4016" b="false" i="false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xmlns:dgm="http://schemas.openxmlformats.org/drawingml/2006/diagram" xmlns:lc="http://schemas.openxmlformats.org/drawingml/2006/lockedCanvas" id="168" name="Shape 168"/>
          <p:cNvPicPr xmlns:dgm="http://schemas.openxmlformats.org/drawingml/2006/diagram" xmlns:lc="http://schemas.openxmlformats.org/drawingml/2006/lockedCanvas" preferRelativeResize="false"/>
          <p:nvPr/>
        </p:nvPicPr>
        <p:blipFill xmlns:dgm="http://schemas.openxmlformats.org/drawingml/2006/diagram" xmlns:lc="http://schemas.openxmlformats.org/drawingml/2006/lockedCanvas" rotWithShape="true">
          <a:blip r:embed="rId3"/>
          <a:srcRect l="0" t="0" r="0" b="0"/>
          <a:stretch/>
        </p:blipFill>
        <p:spPr xmlns:dgm="http://schemas.openxmlformats.org/drawingml/2006/diagram" xmlns:lc="http://schemas.openxmlformats.org/drawingml/2006/lockedCanvas">
          <a:xfrm>
            <a:off x="943454" y="1229291"/>
            <a:ext cx="9985706" cy="5251105"/>
          </a:xfrm>
          <a:prstGeom prst="rect">
            <a:avLst/>
          </a:prstGeom>
          <a:noFill/>
          <a:ln>
            <a:noFill/>
          </a:ln>
        </p:spPr>
      </p:pic>
      <p:sp>
        <p:nvSpPr>
          <p:cNvPr xmlns:dgm="http://schemas.openxmlformats.org/drawingml/2006/diagram" xmlns:lc="http://schemas.openxmlformats.org/drawingml/2006/lockedCanvas" id="21" name="Shape 21"/>
          <p:cNvSpPr xmlns:dgm="http://schemas.openxmlformats.org/drawingml/2006/diagram" xmlns:lc="http://schemas.openxmlformats.org/drawingml/2006/lockedCanvas" txBox="true"/>
          <p:nvPr/>
        </p:nvSpPr>
        <p:spPr xmlns:dgm="http://schemas.openxmlformats.org/drawingml/2006/diagram" xmlns:lc="http://schemas.openxmlformats.org/drawingml/2006/lockedCanvas">
          <a:xfrm>
            <a:off x="-120000" y="0"/>
            <a:ext cx="16999" cy="16999"/>
          </a:xfrm>
          <a:prstGeom prst="rect">
            <a:avLst/>
          </a:prstGeom>
        </p:spPr>
        <p:txBody xmlns:dgm="http://schemas.openxmlformats.org/drawingml/2006/diagram" xmlns:lc="http://schemas.openxmlformats.org/drawingml/2006/lockedCanvas">
          <a:bodyPr lIns="91425" tIns="91425" rIns="91425" bIns="91425" anchor="t" anchorCtr="false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00" dirty="false">
                <a:solidFill>
                  <a:schemeClr val="lt1">
                    <a:alpha val="1000"/>
                  </a:schemeClr>
                </a:solidFill>
              </a:rPr>
              <a:t>快手内部文档请勿外传</a:t>
            </a:r>
          </a:p>
        </p:txBody>
      </p:sp>
    </p:spTree>
  </p:cSld>
  <p:clrMapOvr xmlns:dgm="http://schemas.openxmlformats.org/drawingml/2006/diagram" xmlns:lc="http://schemas.openxmlformats.org/drawingml/2006/lockedCanvas"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72" id="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173" id="173"/>
          <p:cNvSpPr txBox="1"/>
          <p:nvPr>
            <p:ph type="title"/>
          </p:nvPr>
        </p:nvSpPr>
        <p:spPr>
          <a:xfrm>
            <a:off x="2370488" y="2557461"/>
            <a:ext cx="7451024" cy="1743076"/>
          </a:xfrm>
          <a:prstGeom prst="rect">
            <a:avLst/>
          </a:prstGeom>
          <a:noFill/>
          <a:ln>
            <a:noFill/>
          </a:ln>
        </p:spPr>
        <p:txBody>
          <a:bodyPr lIns="21700" bIns="21700" anchor="t" rIns="21700" anchorCtr="0" tIns="21700">
            <a:noAutofit/>
          </a:bodyPr>
          <a:lstStyle/>
          <a:p>
            <a:pPr lvl="0" indent="0" marR="0" rtl="0" mar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cap="none" u="none" sz="4016" strike="noStrike" i="0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name="Shape 174" id="174"/>
          <p:cNvPicPr preferRelativeResize="0"/>
          <p:nvPr/>
        </p:nvPicPr>
        <p:blipFill rotWithShape="1">
          <a:blip r:embed="rId3"/>
          <a:srcRect b="0" r="0" t="0" l="0"/>
          <a:stretch/>
        </p:blipFill>
        <p:spPr>
          <a:xfrm>
            <a:off x="1131633" y="1362991"/>
            <a:ext cx="9077045" cy="5337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r="http://schemas.openxmlformats.org/officeDocument/2006/relationships" xmlns:mc="http://schemas.openxmlformats.org/markup-compatibility/2006" xmlns:a="http://schemas.openxmlformats.org/drawingml/2006/main">
  <p:cSld>
    <p:spTree>
      <p:nvGrpSpPr>
        <p:cNvPr xmlns:dgm="http://schemas.openxmlformats.org/drawingml/2006/diagram" xmlns:lc="http://schemas.openxmlformats.org/drawingml/2006/lockedCanvas" id="178" name="Shape 178"/>
        <p:cNvGrpSpPr xmlns:dgm="http://schemas.openxmlformats.org/drawingml/2006/diagram" xmlns:lc="http://schemas.openxmlformats.org/drawingml/2006/lockedCanvas"/>
        <p:nvPr/>
      </p:nvGrpSpPr>
      <p:grpSpPr xmlns:dgm="http://schemas.openxmlformats.org/drawingml/2006/diagram" xmlns:lc="http://schemas.openxmlformats.org/drawingml/2006/lockedCanvas">
        <a:xfrm>
          <a:off x="0" y="0"/>
          <a:ext cx="0" cy="0"/>
          <a:chOff x="0" y="0"/>
          <a:chExt cx="0" cy="0"/>
        </a:xfrm>
      </p:grpSpPr>
      <p:sp>
        <p:nvSpPr>
          <p:cNvPr xmlns:dgm="http://schemas.openxmlformats.org/drawingml/2006/diagram" xmlns:lc="http://schemas.openxmlformats.org/drawingml/2006/lockedCanvas" id="179" name="Shape 179"/>
          <p:cNvSpPr xmlns:dgm="http://schemas.openxmlformats.org/drawingml/2006/diagram" xmlns:lc="http://schemas.openxmlformats.org/drawingml/2006/lockedCanvas" txBox="true"/>
          <p:nvPr>
            <p:ph type="title"/>
          </p:nvPr>
        </p:nvSpPr>
        <p:spPr xmlns:dgm="http://schemas.openxmlformats.org/drawingml/2006/diagram" xmlns:lc="http://schemas.openxmlformats.org/drawingml/2006/lockedCanvas">
          <a:xfrm>
            <a:off x="2370488" y="2557461"/>
            <a:ext cx="7451024" cy="1743076"/>
          </a:xfrm>
          <a:prstGeom prst="rect">
            <a:avLst/>
          </a:prstGeom>
          <a:noFill/>
          <a:ln>
            <a:noFill/>
          </a:ln>
        </p:spPr>
        <p:txBody xmlns:dgm="http://schemas.openxmlformats.org/drawingml/2006/diagram" xmlns:lc="http://schemas.openxmlformats.org/drawingml/2006/lockedCanvas">
          <a:bodyPr lIns="21700" tIns="21700" rIns="21700" bIns="21700" anchor="t" anchorCtr="false">
            <a:noAutofit/>
          </a:bodyPr>
          <a:lstStyle/>
          <a:p>
            <a:pPr marL="0" marR="0" lvl="0" indent="0" algn="l" rtl="false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Times New Roman"/>
              <a:buNone/>
            </a:pPr>
            <a:r>
              <a:t/>
            </a:r>
            <a:endParaRPr sz="4016" b="false" i="false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xmlns:dgm="http://schemas.openxmlformats.org/drawingml/2006/diagram" xmlns:lc="http://schemas.openxmlformats.org/drawingml/2006/lockedCanvas" id="180" name="Shape 180"/>
          <p:cNvPicPr xmlns:dgm="http://schemas.openxmlformats.org/drawingml/2006/diagram" xmlns:lc="http://schemas.openxmlformats.org/drawingml/2006/lockedCanvas" preferRelativeResize="false"/>
          <p:nvPr/>
        </p:nvPicPr>
        <p:blipFill xmlns:dgm="http://schemas.openxmlformats.org/drawingml/2006/diagram" xmlns:lc="http://schemas.openxmlformats.org/drawingml/2006/lockedCanvas" rotWithShape="true">
          <a:blip r:embed="rId3"/>
          <a:srcRect l="0" t="0" r="0" b="0"/>
          <a:stretch/>
        </p:blipFill>
        <p:spPr xmlns:dgm="http://schemas.openxmlformats.org/drawingml/2006/diagram" xmlns:lc="http://schemas.openxmlformats.org/drawingml/2006/lockedCanvas">
          <a:xfrm>
            <a:off x="1157000" y="1336167"/>
            <a:ext cx="9478770" cy="4505046"/>
          </a:xfrm>
          <a:prstGeom prst="rect">
            <a:avLst/>
          </a:prstGeom>
          <a:noFill/>
          <a:ln>
            <a:noFill/>
          </a:ln>
        </p:spPr>
      </p:pic>
      <p:sp>
        <p:nvSpPr>
          <p:cNvPr xmlns:dgm="http://schemas.openxmlformats.org/drawingml/2006/diagram" xmlns:lc="http://schemas.openxmlformats.org/drawingml/2006/lockedCanvas" id="21" name="Shape 21"/>
          <p:cNvSpPr xmlns:dgm="http://schemas.openxmlformats.org/drawingml/2006/diagram" xmlns:lc="http://schemas.openxmlformats.org/drawingml/2006/lockedCanvas" txBox="true"/>
          <p:nvPr/>
        </p:nvSpPr>
        <p:spPr xmlns:dgm="http://schemas.openxmlformats.org/drawingml/2006/diagram" xmlns:lc="http://schemas.openxmlformats.org/drawingml/2006/lockedCanvas">
          <a:xfrm>
            <a:off x="-120000" y="0"/>
            <a:ext cx="16999" cy="16999"/>
          </a:xfrm>
          <a:prstGeom prst="rect">
            <a:avLst/>
          </a:prstGeom>
        </p:spPr>
        <p:txBody xmlns:dgm="http://schemas.openxmlformats.org/drawingml/2006/diagram" xmlns:lc="http://schemas.openxmlformats.org/drawingml/2006/lockedCanvas">
          <a:bodyPr lIns="91425" tIns="91425" rIns="91425" bIns="91425" anchor="t" anchorCtr="false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00" dirty="false">
                <a:solidFill>
                  <a:schemeClr val="lt1">
                    <a:alpha val="1000"/>
                  </a:schemeClr>
                </a:solidFill>
              </a:rPr>
              <a:t>快手内部文档请勿外传</a:t>
            </a:r>
          </a:p>
        </p:txBody>
      </p:sp>
    </p:spTree>
  </p:cSld>
  <p:clrMapOvr xmlns:dgm="http://schemas.openxmlformats.org/drawingml/2006/diagram" xmlns:lc="http://schemas.openxmlformats.org/drawingml/2006/lockedCanvas"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84" id="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185" id="185"/>
          <p:cNvSpPr txBox="1"/>
          <p:nvPr>
            <p:ph type="title"/>
          </p:nvPr>
        </p:nvSpPr>
        <p:spPr>
          <a:xfrm>
            <a:off x="2370488" y="2557461"/>
            <a:ext cx="7451024" cy="1743076"/>
          </a:xfrm>
          <a:prstGeom prst="rect">
            <a:avLst/>
          </a:prstGeom>
          <a:noFill/>
          <a:ln>
            <a:noFill/>
          </a:ln>
        </p:spPr>
        <p:txBody>
          <a:bodyPr lIns="21700" bIns="21700" anchor="t" rIns="21700" anchorCtr="0" tIns="21700">
            <a:noAutofit/>
          </a:bodyPr>
          <a:lstStyle/>
          <a:p>
            <a:pPr lvl="0" indent="0" marR="0" rtl="0" mar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cap="none" u="none" sz="4016" strike="noStrike" i="0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name="Shape 186" id="186"/>
          <p:cNvPicPr preferRelativeResize="0"/>
          <p:nvPr/>
        </p:nvPicPr>
        <p:blipFill rotWithShape="1">
          <a:blip r:embed="rId3"/>
          <a:srcRect b="0" r="0" t="0" l="0"/>
          <a:stretch/>
        </p:blipFill>
        <p:spPr>
          <a:xfrm>
            <a:off x="264562" y="92505"/>
            <a:ext cx="10402765" cy="6528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4" id="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85" id="85"/>
          <p:cNvSpPr txBox="1"/>
          <p:nvPr/>
        </p:nvSpPr>
        <p:spPr>
          <a:xfrm>
            <a:off x="411075" y="287403"/>
            <a:ext cx="5904000" cy="523219"/>
          </a:xfrm>
          <a:prstGeom prst="rect">
            <a:avLst/>
          </a:prstGeom>
          <a:noFill/>
          <a:ln>
            <a:noFill/>
          </a:ln>
        </p:spPr>
        <p:txBody>
          <a:bodyPr lIns="91425" bIns="45700" anchor="t" rIns="91425" anchorCtr="0" tIns="45700">
            <a:noAutofit/>
          </a:bodyPr>
          <a:lstStyle/>
          <a:p>
            <a:pPr lvl="0" indent="0" marR="0" rtl="0" marL="0" algn="l">
              <a:spcBef>
                <a:spcPts val="0"/>
              </a:spcBef>
              <a:buSzPct val="25000"/>
              <a:buNone/>
            </a:pPr>
            <a:r>
              <a:rPr b="1" cap="none" u="none" sz="2800" strike="noStrike" i="0" baseline="0" lang="en">
                <a:solidFill>
                  <a:srgbClr val="FF49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讲师介绍</a:t>
            </a:r>
          </a:p>
        </p:txBody>
      </p:sp>
      <p:sp>
        <p:nvSpPr>
          <p:cNvPr name="Shape 86" id="86"/>
          <p:cNvSpPr txBox="1"/>
          <p:nvPr/>
        </p:nvSpPr>
        <p:spPr>
          <a:xfrm>
            <a:off x="5448300" y="1989138"/>
            <a:ext cx="866774" cy="484187"/>
          </a:xfrm>
          <a:prstGeom prst="rect">
            <a:avLst/>
          </a:prstGeom>
          <a:noFill/>
          <a:ln>
            <a:noFill/>
          </a:ln>
        </p:spPr>
        <p:txBody>
          <a:bodyPr lIns="91425" bIns="45700" anchor="t" rIns="91425" anchorCtr="0" tIns="45700">
            <a:noAutofit/>
          </a:bodyPr>
          <a:lstStyle/>
          <a:p>
            <a:pPr lvl="0" indent="0" marR="0" rtl="0" marL="0" algn="l">
              <a:spcBef>
                <a:spcPts val="0"/>
              </a:spcBef>
              <a:buSzPct val="25000"/>
              <a:buNone/>
            </a:pPr>
            <a:r>
              <a:rPr b="0" cap="none" u="none" sz="2400" strike="noStrike" i="0" baseline="0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姓名:</a:t>
            </a:r>
          </a:p>
        </p:txBody>
      </p:sp>
      <p:sp>
        <p:nvSpPr>
          <p:cNvPr name="Shape 87" id="87"/>
          <p:cNvSpPr txBox="1"/>
          <p:nvPr/>
        </p:nvSpPr>
        <p:spPr>
          <a:xfrm>
            <a:off x="5519737" y="3573462"/>
            <a:ext cx="5880099" cy="1554162"/>
          </a:xfrm>
          <a:prstGeom prst="rect">
            <a:avLst/>
          </a:prstGeom>
          <a:noFill/>
          <a:ln>
            <a:noFill/>
          </a:ln>
        </p:spPr>
        <p:txBody>
          <a:bodyPr lIns="91425" bIns="45700" anchor="t" rIns="91425" anchorCtr="0" tIns="45700">
            <a:noAutofit/>
          </a:bodyPr>
          <a:lstStyle/>
          <a:p>
            <a:pPr lvl="0" indent="0" marR="0" rtl="0" mar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cap="none" u="none" sz="2400" strike="noStrike" i="0" baseline="0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个人经历:</a:t>
            </a:r>
            <a:r>
              <a:rPr b="0" cap="none" u="none" sz="2000" strike="noStrike" i="0" baseline="0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(写出能吸引学员注意力、对讲师权威性有提升的内容，如：学校、学历、工作经验、项目专题、研发内容等）</a:t>
            </a:r>
          </a:p>
        </p:txBody>
      </p:sp>
      <p:sp>
        <p:nvSpPr>
          <p:cNvPr name="Shape 88" id="88"/>
          <p:cNvSpPr txBox="1"/>
          <p:nvPr/>
        </p:nvSpPr>
        <p:spPr>
          <a:xfrm>
            <a:off x="1943963" y="3090863"/>
            <a:ext cx="792162" cy="482599"/>
          </a:xfrm>
          <a:prstGeom prst="rect">
            <a:avLst/>
          </a:prstGeom>
          <a:noFill/>
          <a:ln>
            <a:noFill/>
          </a:ln>
        </p:spPr>
        <p:txBody>
          <a:bodyPr lIns="91425" bIns="45700" anchor="t" rIns="91425" anchorCtr="0" tIns="45700">
            <a:noAutofit/>
          </a:bodyPr>
          <a:lstStyle/>
          <a:p>
            <a:pPr lvl="0" indent="0" marR="0" rtl="0" marL="0" algn="l">
              <a:spcBef>
                <a:spcPts val="0"/>
              </a:spcBef>
              <a:buSzPct val="25000"/>
              <a:buNone/>
            </a:pPr>
            <a:r>
              <a:rPr b="0" cap="none" u="none" sz="2400" strike="noStrike" i="0" baseline="0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照片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mc="http://schemas.openxmlformats.org/markup-compatibility/2006" xmlns:a="http://schemas.openxmlformats.org/drawingml/2006/main">
  <p:cSld>
    <p:spTree>
      <p:nvGrpSpPr>
        <p:cNvPr xmlns:dgm="http://schemas.openxmlformats.org/drawingml/2006/diagram" xmlns:lc="http://schemas.openxmlformats.org/drawingml/2006/lockedCanvas" id="92" name="Shape 92"/>
        <p:cNvGrpSpPr xmlns:dgm="http://schemas.openxmlformats.org/drawingml/2006/diagram" xmlns:lc="http://schemas.openxmlformats.org/drawingml/2006/lockedCanvas"/>
        <p:nvPr/>
      </p:nvGrpSpPr>
      <p:grpSpPr xmlns:dgm="http://schemas.openxmlformats.org/drawingml/2006/diagram" xmlns:lc="http://schemas.openxmlformats.org/drawingml/2006/lockedCanvas">
        <a:xfrm>
          <a:off x="0" y="0"/>
          <a:ext cx="0" cy="0"/>
          <a:chOff x="0" y="0"/>
          <a:chExt cx="0" cy="0"/>
        </a:xfrm>
      </p:grpSpPr>
      <p:sp>
        <p:nvSpPr>
          <p:cNvPr xmlns:dgm="http://schemas.openxmlformats.org/drawingml/2006/diagram" xmlns:lc="http://schemas.openxmlformats.org/drawingml/2006/lockedCanvas" id="93" name="Shape 93"/>
          <p:cNvSpPr xmlns:dgm="http://schemas.openxmlformats.org/drawingml/2006/diagram" xmlns:lc="http://schemas.openxmlformats.org/drawingml/2006/lockedCanvas" txBox="true"/>
          <p:nvPr/>
        </p:nvSpPr>
        <p:spPr xmlns:dgm="http://schemas.openxmlformats.org/drawingml/2006/diagram" xmlns:lc="http://schemas.openxmlformats.org/drawingml/2006/lockedCanvas">
          <a:xfrm>
            <a:off x="535577" y="239486"/>
            <a:ext cx="1005402" cy="584774"/>
          </a:xfrm>
          <a:prstGeom prst="rect">
            <a:avLst/>
          </a:prstGeom>
          <a:noFill/>
          <a:ln>
            <a:noFill/>
          </a:ln>
        </p:spPr>
        <p:txBody xmlns:dgm="http://schemas.openxmlformats.org/drawingml/2006/diagram" xmlns:lc="http://schemas.openxmlformats.org/drawingml/2006/lockedCanvas">
          <a:bodyPr lIns="91425" tIns="45700" rIns="91425" bIns="45700" anchor="t" anchorCtr="false">
            <a:noAutofit/>
          </a:bodyPr>
          <a:lstStyle/>
          <a:p>
            <a:pPr marL="0" marR="0" lvl="0" indent="0" algn="l" rtl="false">
              <a:spcBef>
                <a:spcPts val="0"/>
              </a:spcBef>
              <a:buSzPct val="25000"/>
              <a:buNone/>
            </a:pPr>
            <a:r>
              <a:rPr lang="en" sz="3200" b="true" i="false" u="none" strike="noStrike" cap="none" baseline="0">
                <a:solidFill>
                  <a:srgbClr val="FF49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目录</a:t>
            </a:r>
          </a:p>
        </p:txBody>
      </p:sp>
      <p:sp>
        <p:nvSpPr>
          <p:cNvPr xmlns:dgm="http://schemas.openxmlformats.org/drawingml/2006/diagram" xmlns:lc="http://schemas.openxmlformats.org/drawingml/2006/lockedCanvas" id="94" name="Shape 94"/>
          <p:cNvSpPr xmlns:dgm="http://schemas.openxmlformats.org/drawingml/2006/diagram" xmlns:lc="http://schemas.openxmlformats.org/drawingml/2006/lockedCanvas" txBox="true"/>
          <p:nvPr/>
        </p:nvSpPr>
        <p:spPr xmlns:dgm="http://schemas.openxmlformats.org/drawingml/2006/diagram" xmlns:lc="http://schemas.openxmlformats.org/drawingml/2006/lockedCanvas">
          <a:xfrm>
            <a:off x="1189661" y="1588049"/>
            <a:ext cx="5343129" cy="2797047"/>
          </a:xfrm>
          <a:prstGeom prst="rect">
            <a:avLst/>
          </a:prstGeom>
          <a:noFill/>
          <a:ln>
            <a:noFill/>
          </a:ln>
        </p:spPr>
        <p:txBody xmlns:dgm="http://schemas.openxmlformats.org/drawingml/2006/diagram" xmlns:lc="http://schemas.openxmlformats.org/drawingml/2006/lockedCanvas">
          <a:bodyPr lIns="91425" tIns="45700" rIns="91425" bIns="45700" anchor="t" anchorCtr="false">
            <a:noAutofit/>
          </a:bodyPr>
          <a:lstStyle/>
          <a:p>
            <a:pPr marL="0" marR="0" lvl="0" indent="0" algn="l" rtl="false">
              <a:lnSpc>
                <a:spcPct val="190000"/>
              </a:lnSpc>
              <a:spcBef>
                <a:spcPts val="0"/>
              </a:spcBef>
              <a:buSzPct val="25000"/>
              <a:buNone/>
            </a:pPr>
            <a:r>
              <a:rPr lang="en" sz="2400" b="false" i="false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一、为什么学习此课程内容（why）</a:t>
            </a:r>
          </a:p>
          <a:p>
            <a:pPr marL="0" marR="0" lvl="0" indent="0" algn="l" rtl="false">
              <a:lnSpc>
                <a:spcPct val="190000"/>
              </a:lnSpc>
              <a:spcBef>
                <a:spcPts val="0"/>
              </a:spcBef>
              <a:buSzPct val="25000"/>
              <a:buNone/>
            </a:pPr>
            <a:r>
              <a:rPr lang="en" sz="2400" b="false" i="false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二、核心概念/知识点是什么（what）</a:t>
            </a:r>
          </a:p>
          <a:p>
            <a:pPr marL="0" marR="0" lvl="0" indent="0" algn="l" rtl="false">
              <a:lnSpc>
                <a:spcPct val="190000"/>
              </a:lnSpc>
              <a:spcBef>
                <a:spcPts val="0"/>
              </a:spcBef>
              <a:buSzPct val="25000"/>
              <a:buNone/>
            </a:pPr>
            <a:r>
              <a:rPr lang="en" sz="2400" b="false" i="false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三、核心内容的使用步骤（how）</a:t>
            </a:r>
          </a:p>
          <a:p>
            <a:pPr marL="0" marR="0" lvl="0" indent="0" algn="l" rtl="false">
              <a:lnSpc>
                <a:spcPct val="190000"/>
              </a:lnSpc>
              <a:spcBef>
                <a:spcPts val="0"/>
              </a:spcBef>
              <a:buSzPct val="25000"/>
              <a:buNone/>
            </a:pPr>
            <a:r>
              <a:rPr lang="en" sz="2400" b="false" i="false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四、课程回顾</a:t>
            </a:r>
          </a:p>
        </p:txBody>
      </p:sp>
      <p:sp>
        <p:nvSpPr>
          <p:cNvPr xmlns:dgm="http://schemas.openxmlformats.org/drawingml/2006/diagram" xmlns:lc="http://schemas.openxmlformats.org/drawingml/2006/lockedCanvas" id="21" name="Shape 21"/>
          <p:cNvSpPr xmlns:dgm="http://schemas.openxmlformats.org/drawingml/2006/diagram" xmlns:lc="http://schemas.openxmlformats.org/drawingml/2006/lockedCanvas" txBox="true"/>
          <p:nvPr/>
        </p:nvSpPr>
        <p:spPr xmlns:dgm="http://schemas.openxmlformats.org/drawingml/2006/diagram" xmlns:lc="http://schemas.openxmlformats.org/drawingml/2006/lockedCanvas">
          <a:xfrm>
            <a:off x="-120000" y="0"/>
            <a:ext cx="16999" cy="16999"/>
          </a:xfrm>
          <a:prstGeom prst="rect">
            <a:avLst/>
          </a:prstGeom>
        </p:spPr>
        <p:txBody xmlns:dgm="http://schemas.openxmlformats.org/drawingml/2006/diagram" xmlns:lc="http://schemas.openxmlformats.org/drawingml/2006/lockedCanvas">
          <a:bodyPr lIns="91425" tIns="91425" rIns="91425" bIns="91425" anchor="t" anchorCtr="false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00" dirty="false">
                <a:solidFill>
                  <a:schemeClr val="lt1">
                    <a:alpha val="1000"/>
                  </a:schemeClr>
                </a:solidFill>
              </a:rPr>
              <a:t>快手内部文档请勿外传</a:t>
            </a:r>
          </a:p>
        </p:txBody>
      </p:sp>
    </p:spTree>
  </p:cSld>
  <p:clrMapOvr xmlns:dgm="http://schemas.openxmlformats.org/drawingml/2006/diagram" xmlns:lc="http://schemas.openxmlformats.org/drawingml/2006/lockedCanvas"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98" id="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99" id="99"/>
          <p:cNvSpPr txBox="1"/>
          <p:nvPr/>
        </p:nvSpPr>
        <p:spPr>
          <a:xfrm>
            <a:off x="396480" y="50800"/>
            <a:ext cx="5255999" cy="791820"/>
          </a:xfrm>
          <a:prstGeom prst="rect">
            <a:avLst/>
          </a:prstGeom>
          <a:noFill/>
          <a:ln>
            <a:noFill/>
          </a:ln>
        </p:spPr>
        <p:txBody>
          <a:bodyPr lIns="91425" bIns="45700" anchor="t" rIns="91425" anchorCtr="0" tIns="45700">
            <a:noAutofit/>
          </a:bodyPr>
          <a:lstStyle/>
          <a:p>
            <a:pPr lvl="0" indent="0" marR="0" rtl="0" marL="0" algn="l">
              <a:lnSpc>
                <a:spcPct val="190000"/>
              </a:lnSpc>
              <a:spcBef>
                <a:spcPts val="0"/>
              </a:spcBef>
              <a:buSzPct val="25000"/>
              <a:buNone/>
            </a:pPr>
            <a:r>
              <a:rPr b="1" cap="none" u="none" sz="2800" strike="noStrike" i="0" baseline="0" lang="en">
                <a:solidFill>
                  <a:srgbClr val="FF49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为什么学习此课程内容（why）</a:t>
            </a:r>
          </a:p>
        </p:txBody>
      </p:sp>
      <p:sp>
        <p:nvSpPr>
          <p:cNvPr name="Shape 100" id="100"/>
          <p:cNvSpPr txBox="1"/>
          <p:nvPr/>
        </p:nvSpPr>
        <p:spPr>
          <a:xfrm>
            <a:off x="984000" y="2810665"/>
            <a:ext cx="9575999" cy="461664"/>
          </a:xfrm>
          <a:prstGeom prst="rect">
            <a:avLst/>
          </a:prstGeom>
          <a:noFill/>
          <a:ln>
            <a:noFill/>
          </a:ln>
        </p:spPr>
        <p:txBody>
          <a:bodyPr lIns="91425" bIns="45700" anchor="t" rIns="91425" anchorCtr="0" tIns="45700">
            <a:noAutofit/>
          </a:bodyPr>
          <a:lstStyle/>
          <a:p>
            <a:pPr lvl="0" indent="0" marR="0" rtl="0" marL="0" algn="l">
              <a:spcBef>
                <a:spcPts val="0"/>
              </a:spcBef>
              <a:buSzPct val="25000"/>
              <a:buNone/>
            </a:pPr>
            <a:r>
              <a:rPr b="0" cap="none" u="none" sz="2400" strike="noStrike" i="0" baseline="0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（该部分内容主要呈现：学习该课程对学员工作开展的意义和价值）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mc="http://schemas.openxmlformats.org/markup-compatibility/2006" xmlns:a="http://schemas.openxmlformats.org/drawingml/2006/main">
  <p:cSld>
    <p:spTree>
      <p:nvGrpSpPr>
        <p:cNvPr xmlns:dgm="http://schemas.openxmlformats.org/drawingml/2006/diagram" xmlns:lc="http://schemas.openxmlformats.org/drawingml/2006/lockedCanvas" id="104" name="Shape 104"/>
        <p:cNvGrpSpPr xmlns:dgm="http://schemas.openxmlformats.org/drawingml/2006/diagram" xmlns:lc="http://schemas.openxmlformats.org/drawingml/2006/lockedCanvas"/>
        <p:nvPr/>
      </p:nvGrpSpPr>
      <p:grpSpPr xmlns:dgm="http://schemas.openxmlformats.org/drawingml/2006/diagram" xmlns:lc="http://schemas.openxmlformats.org/drawingml/2006/lockedCanvas">
        <a:xfrm>
          <a:off x="0" y="0"/>
          <a:ext cx="0" cy="0"/>
          <a:chOff x="0" y="0"/>
          <a:chExt cx="0" cy="0"/>
        </a:xfrm>
      </p:grpSpPr>
      <p:sp>
        <p:nvSpPr>
          <p:cNvPr xmlns:dgm="http://schemas.openxmlformats.org/drawingml/2006/diagram" xmlns:lc="http://schemas.openxmlformats.org/drawingml/2006/lockedCanvas" id="105" name="Shape 105"/>
          <p:cNvSpPr xmlns:dgm="http://schemas.openxmlformats.org/drawingml/2006/diagram" xmlns:lc="http://schemas.openxmlformats.org/drawingml/2006/lockedCanvas" txBox="true"/>
          <p:nvPr/>
        </p:nvSpPr>
        <p:spPr xmlns:dgm="http://schemas.openxmlformats.org/drawingml/2006/diagram" xmlns:lc="http://schemas.openxmlformats.org/drawingml/2006/lockedCanvas">
          <a:xfrm>
            <a:off x="469050" y="50800"/>
            <a:ext cx="6839999" cy="791820"/>
          </a:xfrm>
          <a:prstGeom prst="rect">
            <a:avLst/>
          </a:prstGeom>
          <a:noFill/>
          <a:ln>
            <a:noFill/>
          </a:ln>
        </p:spPr>
        <p:txBody xmlns:dgm="http://schemas.openxmlformats.org/drawingml/2006/diagram" xmlns:lc="http://schemas.openxmlformats.org/drawingml/2006/lockedCanvas">
          <a:bodyPr lIns="91425" tIns="45700" rIns="91425" bIns="45700" anchor="t" anchorCtr="false">
            <a:noAutofit/>
          </a:bodyPr>
          <a:lstStyle/>
          <a:p>
            <a:pPr marL="0" marR="0" lvl="0" indent="0" algn="l" rtl="false">
              <a:lnSpc>
                <a:spcPct val="190000"/>
              </a:lnSpc>
              <a:spcBef>
                <a:spcPts val="0"/>
              </a:spcBef>
              <a:buSzPct val="25000"/>
              <a:buNone/>
            </a:pPr>
            <a:r>
              <a:rPr lang="en" sz="2800" b="true" i="false" u="none" strike="noStrike" cap="none" baseline="0">
                <a:solidFill>
                  <a:srgbClr val="FF49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核心概念/知识点是什么（what）</a:t>
            </a:r>
          </a:p>
        </p:txBody>
      </p:sp>
      <p:sp>
        <p:nvSpPr>
          <p:cNvPr xmlns:dgm="http://schemas.openxmlformats.org/drawingml/2006/diagram" xmlns:lc="http://schemas.openxmlformats.org/drawingml/2006/lockedCanvas" id="106" name="Shape 106"/>
          <p:cNvSpPr xmlns:dgm="http://schemas.openxmlformats.org/drawingml/2006/diagram" xmlns:lc="http://schemas.openxmlformats.org/drawingml/2006/lockedCanvas" txBox="true"/>
          <p:nvPr/>
        </p:nvSpPr>
        <p:spPr xmlns:dgm="http://schemas.openxmlformats.org/drawingml/2006/diagram" xmlns:lc="http://schemas.openxmlformats.org/drawingml/2006/lockedCanvas">
          <a:xfrm>
            <a:off x="1950651" y="3137235"/>
            <a:ext cx="9575999" cy="461664"/>
          </a:xfrm>
          <a:prstGeom prst="rect">
            <a:avLst/>
          </a:prstGeom>
          <a:noFill/>
          <a:ln>
            <a:noFill/>
          </a:ln>
        </p:spPr>
        <p:txBody xmlns:dgm="http://schemas.openxmlformats.org/drawingml/2006/diagram" xmlns:lc="http://schemas.openxmlformats.org/drawingml/2006/lockedCanvas">
          <a:bodyPr lIns="91425" tIns="45700" rIns="91425" bIns="45700" anchor="t" anchorCtr="false">
            <a:noAutofit/>
          </a:bodyPr>
          <a:lstStyle/>
          <a:p>
            <a:pPr marL="0" marR="0" lvl="0" indent="0" algn="l" rtl="false">
              <a:spcBef>
                <a:spcPts val="0"/>
              </a:spcBef>
              <a:buSzPct val="25000"/>
              <a:buNone/>
            </a:pPr>
            <a:r>
              <a:rPr lang="en" sz="2400" b="false" i="false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（该部分内容主要呈现：对核心概念、知识点的解释）</a:t>
            </a:r>
          </a:p>
        </p:txBody>
      </p:sp>
      <p:sp>
        <p:nvSpPr>
          <p:cNvPr xmlns:dgm="http://schemas.openxmlformats.org/drawingml/2006/diagram" xmlns:lc="http://schemas.openxmlformats.org/drawingml/2006/lockedCanvas" id="21" name="Shape 21"/>
          <p:cNvSpPr xmlns:dgm="http://schemas.openxmlformats.org/drawingml/2006/diagram" xmlns:lc="http://schemas.openxmlformats.org/drawingml/2006/lockedCanvas" txBox="true"/>
          <p:nvPr/>
        </p:nvSpPr>
        <p:spPr xmlns:dgm="http://schemas.openxmlformats.org/drawingml/2006/diagram" xmlns:lc="http://schemas.openxmlformats.org/drawingml/2006/lockedCanvas">
          <a:xfrm>
            <a:off x="-120000" y="0"/>
            <a:ext cx="16999" cy="16999"/>
          </a:xfrm>
          <a:prstGeom prst="rect">
            <a:avLst/>
          </a:prstGeom>
        </p:spPr>
        <p:txBody xmlns:dgm="http://schemas.openxmlformats.org/drawingml/2006/diagram" xmlns:lc="http://schemas.openxmlformats.org/drawingml/2006/lockedCanvas">
          <a:bodyPr lIns="91425" tIns="91425" rIns="91425" bIns="91425" anchor="t" anchorCtr="false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00" dirty="false">
                <a:solidFill>
                  <a:schemeClr val="lt1">
                    <a:alpha val="1000"/>
                  </a:schemeClr>
                </a:solidFill>
              </a:rPr>
              <a:t>快手内部文档请勿外传</a:t>
            </a:r>
          </a:p>
        </p:txBody>
      </p:sp>
    </p:spTree>
  </p:cSld>
  <p:clrMapOvr xmlns:dgm="http://schemas.openxmlformats.org/drawingml/2006/diagram" xmlns:lc="http://schemas.openxmlformats.org/drawingml/2006/lockedCanvas"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10" id="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111" id="111"/>
          <p:cNvSpPr txBox="1"/>
          <p:nvPr/>
        </p:nvSpPr>
        <p:spPr>
          <a:xfrm>
            <a:off x="358742" y="33697"/>
            <a:ext cx="6839999" cy="791820"/>
          </a:xfrm>
          <a:prstGeom prst="rect">
            <a:avLst/>
          </a:prstGeom>
          <a:noFill/>
          <a:ln>
            <a:noFill/>
          </a:ln>
        </p:spPr>
        <p:txBody>
          <a:bodyPr lIns="91425" bIns="45700" anchor="t" rIns="91425" anchorCtr="0" tIns="45700">
            <a:noAutofit/>
          </a:bodyPr>
          <a:lstStyle/>
          <a:p>
            <a:pPr lvl="0" indent="0" marR="0" rtl="0" marL="0" algn="l">
              <a:lnSpc>
                <a:spcPct val="190000"/>
              </a:lnSpc>
              <a:spcBef>
                <a:spcPts val="0"/>
              </a:spcBef>
              <a:buSzPct val="25000"/>
              <a:buNone/>
            </a:pPr>
            <a:r>
              <a:rPr b="1" cap="none" u="none" sz="2800" strike="noStrike" i="0" baseline="0" lang="en">
                <a:solidFill>
                  <a:srgbClr val="FF49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核心内容的使用步骤（how）</a:t>
            </a:r>
          </a:p>
        </p:txBody>
      </p:sp>
      <p:sp>
        <p:nvSpPr>
          <p:cNvPr name="Shape 112" id="112"/>
          <p:cNvSpPr txBox="1"/>
          <p:nvPr/>
        </p:nvSpPr>
        <p:spPr>
          <a:xfrm>
            <a:off x="984000" y="2810665"/>
            <a:ext cx="10295999" cy="1200329"/>
          </a:xfrm>
          <a:prstGeom prst="rect">
            <a:avLst/>
          </a:prstGeom>
          <a:noFill/>
          <a:ln>
            <a:noFill/>
          </a:ln>
        </p:spPr>
        <p:txBody>
          <a:bodyPr lIns="91425" bIns="45700" anchor="t" rIns="91425" anchorCtr="0" tIns="45700">
            <a:noAutofit/>
          </a:bodyPr>
          <a:lstStyle/>
          <a:p>
            <a:pPr lvl="0" indent="0" marR="0" rtl="0" mar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cap="none" u="none" sz="2400" strike="noStrike" i="0" baseline="0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（该部分内容主要呈现：知识点、核心内容在工作场景中的应用方法步骤，建议该部分内容之后加入案例研讨/操作演练）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mc="http://schemas.openxmlformats.org/markup-compatibility/2006" xmlns:a="http://schemas.openxmlformats.org/drawingml/2006/main">
  <p:cSld>
    <p:spTree>
      <p:nvGrpSpPr>
        <p:cNvPr xmlns:dgm="http://schemas.openxmlformats.org/drawingml/2006/diagram" xmlns:lc="http://schemas.openxmlformats.org/drawingml/2006/lockedCanvas" id="116" name="Shape 116"/>
        <p:cNvGrpSpPr xmlns:dgm="http://schemas.openxmlformats.org/drawingml/2006/diagram" xmlns:lc="http://schemas.openxmlformats.org/drawingml/2006/lockedCanvas"/>
        <p:nvPr/>
      </p:nvGrpSpPr>
      <p:grpSpPr xmlns:dgm="http://schemas.openxmlformats.org/drawingml/2006/diagram" xmlns:lc="http://schemas.openxmlformats.org/drawingml/2006/lockedCanvas">
        <a:xfrm>
          <a:off x="0" y="0"/>
          <a:ext cx="0" cy="0"/>
          <a:chOff x="0" y="0"/>
          <a:chExt cx="0" cy="0"/>
        </a:xfrm>
      </p:grpSpPr>
      <p:sp>
        <p:nvSpPr>
          <p:cNvPr xmlns:dgm="http://schemas.openxmlformats.org/drawingml/2006/diagram" xmlns:lc="http://schemas.openxmlformats.org/drawingml/2006/lockedCanvas" id="117" name="Shape 117"/>
          <p:cNvSpPr xmlns:dgm="http://schemas.openxmlformats.org/drawingml/2006/diagram" xmlns:lc="http://schemas.openxmlformats.org/drawingml/2006/lockedCanvas" txBox="true"/>
          <p:nvPr/>
        </p:nvSpPr>
        <p:spPr xmlns:dgm="http://schemas.openxmlformats.org/drawingml/2006/diagram" xmlns:lc="http://schemas.openxmlformats.org/drawingml/2006/lockedCanvas">
          <a:xfrm>
            <a:off x="1272000" y="1629000"/>
            <a:ext cx="3451586" cy="4154983"/>
          </a:xfrm>
          <a:prstGeom prst="rect">
            <a:avLst/>
          </a:prstGeom>
          <a:noFill/>
          <a:ln>
            <a:noFill/>
          </a:ln>
        </p:spPr>
        <p:txBody xmlns:dgm="http://schemas.openxmlformats.org/drawingml/2006/diagram" xmlns:lc="http://schemas.openxmlformats.org/drawingml/2006/lockedCanvas">
          <a:bodyPr lIns="91425" tIns="45700" rIns="91425" bIns="45700" anchor="t" anchorCtr="false">
            <a:noAutofit/>
          </a:bodyPr>
          <a:lstStyle/>
          <a:p>
            <a:pPr marL="0" marR="0" lvl="0" indent="0" algn="l" rtl="false">
              <a:spcBef>
                <a:spcPts val="0"/>
              </a:spcBef>
              <a:buSzPct val="25000"/>
              <a:buNone/>
            </a:pPr>
            <a:r>
              <a:rPr lang="en" sz="2400" b="false" i="false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第一部分主要内容</a:t>
            </a:r>
          </a:p>
          <a:p>
            <a:pPr marL="0" marR="0" lvl="0" indent="0" algn="l" rtl="false">
              <a:spcBef>
                <a:spcPts val="0"/>
              </a:spcBef>
              <a:buSzPct val="25000"/>
              <a:buNone/>
            </a:pPr>
            <a:r>
              <a:rPr lang="en" sz="2400" b="false" i="false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知识点1，知识点2，......</a:t>
            </a:r>
          </a:p>
          <a:p>
            <a:pPr marL="0" marR="0" lvl="0" indent="0" algn="l" rtl="false">
              <a:spcBef>
                <a:spcPts val="0"/>
              </a:spcBef>
              <a:buNone/>
            </a:pPr>
            <a:r>
              <a:t/>
            </a:r>
            <a:endParaRPr sz="2400" b="false" i="false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false">
              <a:spcBef>
                <a:spcPts val="0"/>
              </a:spcBef>
              <a:buNone/>
            </a:pPr>
            <a:r>
              <a:t/>
            </a:r>
            <a:endParaRPr sz="2400" b="false" i="false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false">
              <a:spcBef>
                <a:spcPts val="0"/>
              </a:spcBef>
              <a:buSzPct val="25000"/>
              <a:buNone/>
            </a:pPr>
            <a:r>
              <a:rPr lang="en" sz="2400" b="false" i="false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第二部分主要内容</a:t>
            </a:r>
          </a:p>
          <a:p>
            <a:pPr marL="0" marR="0" lvl="0" indent="0" algn="l" rtl="false">
              <a:spcBef>
                <a:spcPts val="0"/>
              </a:spcBef>
              <a:buSzPct val="25000"/>
              <a:buNone/>
            </a:pPr>
            <a:r>
              <a:rPr lang="en" sz="2400" b="false" i="false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知识点1，知识点2，......</a:t>
            </a:r>
          </a:p>
          <a:p>
            <a:pPr marL="0" marR="0" lvl="0" indent="0" algn="l" rtl="false">
              <a:spcBef>
                <a:spcPts val="0"/>
              </a:spcBef>
              <a:buNone/>
            </a:pPr>
            <a:r>
              <a:t/>
            </a:r>
            <a:endParaRPr sz="2400" b="false" i="false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false">
              <a:spcBef>
                <a:spcPts val="0"/>
              </a:spcBef>
              <a:buNone/>
            </a:pPr>
            <a:r>
              <a:t/>
            </a:r>
            <a:endParaRPr sz="2400" b="false" i="false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false">
              <a:spcBef>
                <a:spcPts val="0"/>
              </a:spcBef>
              <a:buSzPct val="25000"/>
              <a:buNone/>
            </a:pPr>
            <a:r>
              <a:rPr lang="en" sz="2400" b="false" i="false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第三部分主要内容</a:t>
            </a:r>
          </a:p>
          <a:p>
            <a:pPr marL="0" marR="0" lvl="0" indent="0" algn="l" rtl="false">
              <a:spcBef>
                <a:spcPts val="0"/>
              </a:spcBef>
              <a:buSzPct val="25000"/>
              <a:buNone/>
            </a:pPr>
            <a:r>
              <a:rPr lang="en" sz="2400" b="false" i="false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知识点1，知识点2，......</a:t>
            </a:r>
          </a:p>
          <a:p>
            <a:pPr marL="0" marR="0" lvl="0" indent="0" algn="l" rtl="false">
              <a:spcBef>
                <a:spcPts val="0"/>
              </a:spcBef>
              <a:buNone/>
            </a:pPr>
            <a:r>
              <a:t/>
            </a:r>
            <a:endParaRPr sz="2400" b="false" i="false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xmlns:dgm="http://schemas.openxmlformats.org/drawingml/2006/diagram" xmlns:lc="http://schemas.openxmlformats.org/drawingml/2006/lockedCanvas" id="118" name="Shape 118"/>
          <p:cNvSpPr xmlns:dgm="http://schemas.openxmlformats.org/drawingml/2006/diagram" xmlns:lc="http://schemas.openxmlformats.org/drawingml/2006/lockedCanvas"/>
          <p:nvPr/>
        </p:nvSpPr>
        <p:spPr xmlns:dgm="http://schemas.openxmlformats.org/drawingml/2006/diagram" xmlns:lc="http://schemas.openxmlformats.org/drawingml/2006/lockedCanvas">
          <a:xfrm>
            <a:off x="6672000" y="1977931"/>
            <a:ext cx="3321050" cy="1296034"/>
          </a:xfrm>
          <a:prstGeom prst="wedgeRectCallout">
            <a:avLst>
              <a:gd name="adj1" fmla="val -88891"/>
              <a:gd name="adj2" fmla="val 52449"/>
            </a:avLst>
          </a:prstGeom>
          <a:noFill/>
          <a:ln w="9525" cap="flat">
            <a:solidFill>
              <a:srgbClr val="42719C"/>
            </a:solidFill>
            <a:prstDash val="solid"/>
            <a:miter/>
            <a:headEnd type="none" w="med" len="med"/>
            <a:tailEnd type="none" w="med" len="med"/>
          </a:ln>
        </p:spPr>
        <p:txBody xmlns:dgm="http://schemas.openxmlformats.org/drawingml/2006/diagram" xmlns:lc="http://schemas.openxmlformats.org/drawingml/2006/lockedCanvas">
          <a:bodyPr lIns="91425" tIns="45700" rIns="91425" bIns="45700" anchor="ctr" anchorCtr="false">
            <a:noAutofit/>
          </a:bodyPr>
          <a:lstStyle/>
          <a:p>
            <a:pPr marL="0" marR="0" lvl="0" indent="0" algn="ctr" rtl="false">
              <a:spcBef>
                <a:spcPts val="0"/>
              </a:spcBef>
              <a:buSzPct val="25000"/>
              <a:buNone/>
            </a:pPr>
            <a:r>
              <a:rPr lang="en" sz="1800" b="false" i="false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可以文字展示，也可以图形展示</a:t>
            </a:r>
          </a:p>
        </p:txBody>
      </p:sp>
      <p:sp>
        <p:nvSpPr>
          <p:cNvPr xmlns:dgm="http://schemas.openxmlformats.org/drawingml/2006/diagram" xmlns:lc="http://schemas.openxmlformats.org/drawingml/2006/lockedCanvas" id="119" name="Shape 119"/>
          <p:cNvSpPr xmlns:dgm="http://schemas.openxmlformats.org/drawingml/2006/diagram" xmlns:lc="http://schemas.openxmlformats.org/drawingml/2006/lockedCanvas" txBox="true"/>
          <p:nvPr/>
        </p:nvSpPr>
        <p:spPr xmlns:dgm="http://schemas.openxmlformats.org/drawingml/2006/diagram" xmlns:lc="http://schemas.openxmlformats.org/drawingml/2006/lockedCanvas">
          <a:xfrm>
            <a:off x="393577" y="20319"/>
            <a:ext cx="6839999" cy="791820"/>
          </a:xfrm>
          <a:prstGeom prst="rect">
            <a:avLst/>
          </a:prstGeom>
          <a:noFill/>
          <a:ln>
            <a:noFill/>
          </a:ln>
        </p:spPr>
        <p:txBody xmlns:dgm="http://schemas.openxmlformats.org/drawingml/2006/diagram" xmlns:lc="http://schemas.openxmlformats.org/drawingml/2006/lockedCanvas">
          <a:bodyPr lIns="91425" tIns="45700" rIns="91425" bIns="45700" anchor="t" anchorCtr="false">
            <a:noAutofit/>
          </a:bodyPr>
          <a:lstStyle/>
          <a:p>
            <a:pPr marL="0" marR="0" lvl="0" indent="0" algn="l" rtl="false">
              <a:lnSpc>
                <a:spcPct val="190000"/>
              </a:lnSpc>
              <a:spcBef>
                <a:spcPts val="0"/>
              </a:spcBef>
              <a:buSzPct val="25000"/>
              <a:buNone/>
            </a:pPr>
            <a:r>
              <a:rPr lang="en" sz="2800" b="true" i="false" u="none" strike="noStrike" cap="none" baseline="0">
                <a:solidFill>
                  <a:srgbClr val="FF49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知识点回顾</a:t>
            </a:r>
          </a:p>
        </p:txBody>
      </p:sp>
      <p:sp>
        <p:nvSpPr>
          <p:cNvPr xmlns:dgm="http://schemas.openxmlformats.org/drawingml/2006/diagram" xmlns:lc="http://schemas.openxmlformats.org/drawingml/2006/lockedCanvas" id="21" name="Shape 21"/>
          <p:cNvSpPr xmlns:dgm="http://schemas.openxmlformats.org/drawingml/2006/diagram" xmlns:lc="http://schemas.openxmlformats.org/drawingml/2006/lockedCanvas" txBox="true"/>
          <p:nvPr/>
        </p:nvSpPr>
        <p:spPr xmlns:dgm="http://schemas.openxmlformats.org/drawingml/2006/diagram" xmlns:lc="http://schemas.openxmlformats.org/drawingml/2006/lockedCanvas">
          <a:xfrm>
            <a:off x="-120000" y="0"/>
            <a:ext cx="16999" cy="16999"/>
          </a:xfrm>
          <a:prstGeom prst="rect">
            <a:avLst/>
          </a:prstGeom>
        </p:spPr>
        <p:txBody xmlns:dgm="http://schemas.openxmlformats.org/drawingml/2006/diagram" xmlns:lc="http://schemas.openxmlformats.org/drawingml/2006/lockedCanvas">
          <a:bodyPr lIns="91425" tIns="91425" rIns="91425" bIns="91425" anchor="t" anchorCtr="false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00" dirty="false">
                <a:solidFill>
                  <a:schemeClr val="lt1">
                    <a:alpha val="1000"/>
                  </a:schemeClr>
                </a:solidFill>
              </a:rPr>
              <a:t>快手内部文档请勿外传</a:t>
            </a:r>
          </a:p>
        </p:txBody>
      </p:sp>
    </p:spTree>
  </p:cSld>
  <p:clrMapOvr xmlns:dgm="http://schemas.openxmlformats.org/drawingml/2006/diagram" xmlns:lc="http://schemas.openxmlformats.org/drawingml/2006/lockedCanvas"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23" id="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124" id="124"/>
          <p:cNvSpPr/>
          <p:nvPr/>
        </p:nvSpPr>
        <p:spPr>
          <a:xfrm>
            <a:off x="8703010" y="5860135"/>
            <a:ext cx="3370217" cy="9535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bIns="45700" anchor="ctr" rIns="91425" anchorCtr="0" tIns="45700">
            <a:noAutofit/>
          </a:bodyPr>
          <a:lstStyle/>
          <a:p>
            <a:pPr lvl="0" indent="0" marR="0" rtl="0" marL="0" algn="ctr">
              <a:spcBef>
                <a:spcPts val="0"/>
              </a:spcBef>
              <a:buNone/>
            </a:pPr>
            <a:r>
              <a:t/>
            </a:r>
            <a:endParaRPr b="0" cap="none" u="none" sz="1800" strike="noStrike" i="0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name="Shape 125" id="125"/>
          <p:cNvSpPr txBox="1"/>
          <p:nvPr/>
        </p:nvSpPr>
        <p:spPr>
          <a:xfrm>
            <a:off x="739091" y="2924231"/>
            <a:ext cx="8173815" cy="1200136"/>
          </a:xfrm>
          <a:prstGeom prst="rect">
            <a:avLst/>
          </a:prstGeom>
          <a:noFill/>
          <a:ln>
            <a:noFill/>
          </a:ln>
        </p:spPr>
        <p:txBody>
          <a:bodyPr lIns="71425" bIns="71425" anchor="ctr" rIns="71425" anchorCtr="0" tIns="71425">
            <a:noAutofit/>
          </a:bodyPr>
          <a:lstStyle/>
          <a:p>
            <a:pPr lvl="0" indent="0" marR="0" rtl="0" marL="0" algn="l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b="0" cap="none" u="none" sz="9600" strike="noStrike" i="0" baseline="0" lang="en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THANKS</a:t>
            </a:r>
          </a:p>
        </p:txBody>
      </p:sp>
      <p:pic>
        <p:nvPicPr>
          <p:cNvPr name="Shape 126" id="126"/>
          <p:cNvPicPr preferRelativeResize="0"/>
          <p:nvPr/>
        </p:nvPicPr>
        <p:blipFill rotWithShape="1">
          <a:blip r:embed="rId3"/>
          <a:srcRect b="0" r="0" t="0" l="0"/>
          <a:stretch/>
        </p:blipFill>
        <p:spPr>
          <a:xfrm>
            <a:off x="10388117" y="5965985"/>
            <a:ext cx="1280833" cy="481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mc="http://schemas.openxmlformats.org/markup-compatibility/2006" xmlns:a="http://schemas.openxmlformats.org/drawingml/2006/main">
  <p:cSld>
    <p:spTree>
      <p:nvGrpSpPr>
        <p:cNvPr xmlns:dgm="http://schemas.openxmlformats.org/drawingml/2006/diagram" xmlns:lc="http://schemas.openxmlformats.org/drawingml/2006/lockedCanvas" id="130" name="Shape 130"/>
        <p:cNvGrpSpPr xmlns:dgm="http://schemas.openxmlformats.org/drawingml/2006/diagram" xmlns:lc="http://schemas.openxmlformats.org/drawingml/2006/lockedCanvas"/>
        <p:nvPr/>
      </p:nvGrpSpPr>
      <p:grpSpPr xmlns:dgm="http://schemas.openxmlformats.org/drawingml/2006/diagram" xmlns:lc="http://schemas.openxmlformats.org/drawingml/2006/lockedCanvas">
        <a:xfrm>
          <a:off x="0" y="0"/>
          <a:ext cx="0" cy="0"/>
          <a:chOff x="0" y="0"/>
          <a:chExt cx="0" cy="0"/>
        </a:xfrm>
      </p:grpSpPr>
      <p:sp>
        <p:nvSpPr>
          <p:cNvPr xmlns:dgm="http://schemas.openxmlformats.org/drawingml/2006/diagram" xmlns:lc="http://schemas.openxmlformats.org/drawingml/2006/lockedCanvas" id="131" name="Shape 131"/>
          <p:cNvSpPr xmlns:dgm="http://schemas.openxmlformats.org/drawingml/2006/diagram" xmlns:lc="http://schemas.openxmlformats.org/drawingml/2006/lockedCanvas" txBox="true"/>
          <p:nvPr/>
        </p:nvSpPr>
        <p:spPr xmlns:dgm="http://schemas.openxmlformats.org/drawingml/2006/diagram" xmlns:lc="http://schemas.openxmlformats.org/drawingml/2006/lockedCanvas">
          <a:xfrm>
            <a:off x="558922" y="118320"/>
            <a:ext cx="8756823" cy="535710"/>
          </a:xfrm>
          <a:prstGeom prst="rect">
            <a:avLst/>
          </a:prstGeom>
          <a:noFill/>
          <a:ln>
            <a:noFill/>
          </a:ln>
        </p:spPr>
        <p:txBody xmlns:dgm="http://schemas.openxmlformats.org/drawingml/2006/diagram" xmlns:lc="http://schemas.openxmlformats.org/drawingml/2006/lockedCanvas">
          <a:bodyPr lIns="51000" tIns="51000" rIns="51000" bIns="51000" anchor="ctr" anchorCtr="false">
            <a:noAutofit/>
          </a:bodyPr>
          <a:lstStyle/>
          <a:p>
            <a:pPr marL="0" marR="0" lvl="0" indent="0" algn="ctr" rtl="false">
              <a:spcBef>
                <a:spcPts val="0"/>
              </a:spcBef>
              <a:buSzPct val="25000"/>
              <a:buNone/>
            </a:pPr>
            <a:r>
              <a:rPr lang="en" sz="2812" b="true" i="false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附录（讲师自行参考、保存、删除，无须放到课件里）</a:t>
            </a:r>
          </a:p>
        </p:txBody>
      </p:sp>
      <p:pic>
        <p:nvPicPr>
          <p:cNvPr xmlns:dgm="http://schemas.openxmlformats.org/drawingml/2006/diagram" xmlns:lc="http://schemas.openxmlformats.org/drawingml/2006/lockedCanvas" id="132" name="Shape 132"/>
          <p:cNvPicPr xmlns:dgm="http://schemas.openxmlformats.org/drawingml/2006/diagram" xmlns:lc="http://schemas.openxmlformats.org/drawingml/2006/lockedCanvas" preferRelativeResize="false"/>
          <p:nvPr/>
        </p:nvPicPr>
        <p:blipFill xmlns:dgm="http://schemas.openxmlformats.org/drawingml/2006/diagram" xmlns:lc="http://schemas.openxmlformats.org/drawingml/2006/lockedCanvas" rotWithShape="true">
          <a:blip r:embed="rId3"/>
          <a:srcRect l="0" t="0" r="0" b="0"/>
          <a:stretch/>
        </p:blipFill>
        <p:spPr xmlns:dgm="http://schemas.openxmlformats.org/drawingml/2006/diagram" xmlns:lc="http://schemas.openxmlformats.org/drawingml/2006/lockedCanvas">
          <a:xfrm>
            <a:off x="1301149" y="1328891"/>
            <a:ext cx="8697353" cy="4812368"/>
          </a:xfrm>
          <a:prstGeom prst="rect">
            <a:avLst/>
          </a:prstGeom>
          <a:noFill/>
          <a:ln>
            <a:noFill/>
          </a:ln>
        </p:spPr>
      </p:pic>
      <p:sp>
        <p:nvSpPr>
          <p:cNvPr xmlns:dgm="http://schemas.openxmlformats.org/drawingml/2006/diagram" xmlns:lc="http://schemas.openxmlformats.org/drawingml/2006/lockedCanvas" id="21" name="Shape 21"/>
          <p:cNvSpPr xmlns:dgm="http://schemas.openxmlformats.org/drawingml/2006/diagram" xmlns:lc="http://schemas.openxmlformats.org/drawingml/2006/lockedCanvas" txBox="true"/>
          <p:nvPr/>
        </p:nvSpPr>
        <p:spPr xmlns:dgm="http://schemas.openxmlformats.org/drawingml/2006/diagram" xmlns:lc="http://schemas.openxmlformats.org/drawingml/2006/lockedCanvas">
          <a:xfrm>
            <a:off x="-120000" y="0"/>
            <a:ext cx="16999" cy="16999"/>
          </a:xfrm>
          <a:prstGeom prst="rect">
            <a:avLst/>
          </a:prstGeom>
        </p:spPr>
        <p:txBody xmlns:dgm="http://schemas.openxmlformats.org/drawingml/2006/diagram" xmlns:lc="http://schemas.openxmlformats.org/drawingml/2006/lockedCanvas">
          <a:bodyPr lIns="91425" tIns="91425" rIns="91425" bIns="91425" anchor="t" anchorCtr="false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00" dirty="false">
                <a:solidFill>
                  <a:schemeClr val="lt1">
                    <a:alpha val="1000"/>
                  </a:schemeClr>
                </a:solidFill>
              </a:rPr>
              <a:t>快手内部文档请勿外传</a:t>
            </a:r>
          </a:p>
        </p:txBody>
      </p:sp>
    </p:spTree>
  </p:cSld>
  <p:clrMapOvr xmlns:dgm="http://schemas.openxmlformats.org/drawingml/2006/diagram" xmlns:lc="http://schemas.openxmlformats.org/drawingml/2006/lockedCanvas"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Times New Roman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Times New Roman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cmpd="sng" cap="flat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mpd="sng" cap="flat" w="25400" algn="ctr">
          <a:solidFill>
            <a:schemeClr val="phClr"/>
          </a:solidFill>
          <a:prstDash val="solid"/>
        </a:ln>
        <a:ln cmpd="sng" cap="flat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st="20000" dir="540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st="23000" dir="5400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st="23000" dir="5400000" blurRad="40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rig="threePt" dir="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r="50000" t="-8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r="50000" t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Times New Roman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Times New Roman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cmpd="sng" cap="flat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mpd="sng" cap="flat" w="25400" algn="ctr">
          <a:solidFill>
            <a:schemeClr val="phClr"/>
          </a:solidFill>
          <a:prstDash val="solid"/>
        </a:ln>
        <a:ln cmpd="sng" cap="flat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st="20000" dir="540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st="23000" dir="5400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st="23000" dir="5400000" blurRad="40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rig="threePt" dir="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r="50000" t="-8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r="50000" t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Times New Roman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Times New Roman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cmpd="sng" cap="flat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mpd="sng" cap="flat" w="25400" algn="ctr">
          <a:solidFill>
            <a:schemeClr val="phClr"/>
          </a:solidFill>
          <a:prstDash val="solid"/>
        </a:ln>
        <a:ln cmpd="sng" cap="flat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st="20000" dir="540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st="23000" dir="5400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st="23000" dir="5400000" blurRad="40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rig="threePt" dir="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r="50000" t="-8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r="50000" t="50000" l="50000"/>
          </a:path>
        </a:gradFill>
      </a:bgFillStyleLst>
    </a:fmtScheme>
  </a:themeElements>
</a:theme>
</file>

<file path=docProps/custom.xml><?xml version="1.0" encoding="utf-8"?>
<prop:Properties xmlns:vt="http://schemas.openxmlformats.org/officeDocument/2006/docPropsVTypes" xmlns:prop="http://schemas.openxmlformats.org/officeDocument/2006/custom-properties">
  <prop:property fmtid="{D5CDD505-2E9C-101B-9397-08002B2CF9AE}" pid="2" name="docOwner">
    <vt:lpwstr>dockerOwner</vt:lpwstr>
  </prop:property>
  <prop:property fmtid="{D5CDD505-2E9C-101B-9397-08002B2CF9AE}" pid="3" name="fileName">
    <vt:lpwstr>%EF%BC%88%E6%96%B0%EF%BC%89%E5%BF%AB%E6%89%8B%E6%8A%80%E6%9C%AF%E5%9B%A2%E9%98%9F%E5%86%85%E9%83%A8%E5%88%86%E4%BA%ABPPT%E6%A8%A1%E6%9D%BF-%E7%99%BD%E8%89%B2.pptx</vt:lpwstr>
  </prop:property>
  <prop:property fmtid="{D5CDD505-2E9C-101B-9397-08002B2CF9AE}" pid="4" name="EXPORT_TIME">
    <vt:lpwstr>1604388812849</vt:lpwstr>
  </prop:property>
  <prop:property fmtid="{D5CDD505-2E9C-101B-9397-08002B2CF9AE}" pid="5" name="bizCode">
    <vt:lpwstr>DOCS</vt:lpwstr>
  </prop:property>
  <prop:property fmtid="{D5CDD505-2E9C-101B-9397-08002B2CF9AE}" pid="6" name="docType">
    <vt:lpwstr>PPTX</vt:lpwstr>
  </prop:property>
  <prop:property fmtid="{D5CDD505-2E9C-101B-9397-08002B2CF9AE}" pid="7" name="requestUrl">
    <vt:lpwstr>https://docs.corp.kuaishou.com/p/export/fcAAqmXw6FlCmeG3bP_Yctdpv?format=pptx</vt:lpwstr>
  </prop:property>
  <prop:property fmtid="{D5CDD505-2E9C-101B-9397-08002B2CF9AE}" pid="8" name="userName">
    <vt:lpwstr>jiaoruyi</vt:lpwstr>
  </prop:property>
  <prop:property fmtid="{D5CDD505-2E9C-101B-9397-08002B2CF9AE}" pid="9" name="sysDocId">
    <vt:lpwstr>docs-idfcAAqmXw6FlCmeG3bP_Yctdpv</vt:lpwstr>
  </prop:property>
  <prop:property fmtid="{D5CDD505-2E9C-101B-9397-08002B2CF9AE}" pid="10" name="ksDocId">
    <vt:lpwstr>6a5e1272-0b04-4335-8ea6-0cd1c73bf8f3</vt:lpwstr>
  </prop:property>
  <prop:property fmtid="{D5CDD505-2E9C-101B-9397-08002B2CF9AE}" pid="11" name="imgPartRefId">
    <vt:lpwstr>rId5</vt:lpwstr>
  </prop:property>
</prop:Properties>
</file>