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404" r:id="rId4"/>
  </p:sldMasterIdLst>
  <p:notesMasterIdLst>
    <p:notesMasterId r:id="rId13"/>
  </p:notesMasterIdLst>
  <p:sldIdLst>
    <p:sldId id="256" r:id="rId5"/>
    <p:sldId id="257" r:id="rId6"/>
    <p:sldId id="259" r:id="rId7"/>
    <p:sldId id="260" r:id="rId8"/>
    <p:sldId id="261" r:id="rId9"/>
    <p:sldId id="262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94660"/>
  </p:normalViewPr>
  <p:slideViewPr>
    <p:cSldViewPr snapToGrid="0">
      <p:cViewPr varScale="1">
        <p:scale>
          <a:sx n="47" d="100"/>
          <a:sy n="47" d="100"/>
        </p:scale>
        <p:origin x="53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891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10A98E-BECE-4893-9D9D-8FFAF61A1C5D}" type="datetimeFigureOut">
              <a:rPr lang="zh-TW" altLang="en-US" smtClean="0"/>
              <a:t>2024/10/23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C8D66C-2F5F-47E1-BB9F-661526B0A8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8243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C8D66C-2F5F-47E1-BB9F-661526B0A827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00774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b="0" i="0" dirty="0">
                <a:solidFill>
                  <a:srgbClr val="111111"/>
                </a:solidFill>
                <a:effectLst/>
                <a:latin typeface="-apple-system"/>
              </a:rPr>
              <a:t>短髮 然後上衣穿白色襯衫 手拿一個外套 褲子灰色牛仔褲 衣服要紮進去 日本動畫風格 人物大概</a:t>
            </a:r>
            <a:r>
              <a:rPr lang="en-US" altLang="zh-TW" b="0" i="0" dirty="0">
                <a:solidFill>
                  <a:srgbClr val="111111"/>
                </a:solidFill>
                <a:effectLst/>
                <a:latin typeface="-apple-system"/>
              </a:rPr>
              <a:t>20</a:t>
            </a:r>
            <a:r>
              <a:rPr lang="zh-TW" altLang="en-US" b="0" i="0" dirty="0">
                <a:solidFill>
                  <a:srgbClr val="111111"/>
                </a:solidFill>
                <a:effectLst/>
                <a:latin typeface="-apple-system"/>
              </a:rPr>
              <a:t>歲左右 在健身中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C8D66C-2F5F-47E1-BB9F-661526B0A827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95592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b="0" i="0" dirty="0">
                <a:solidFill>
                  <a:srgbClr val="111111"/>
                </a:solidFill>
                <a:effectLst/>
                <a:latin typeface="-apple-system"/>
              </a:rPr>
              <a:t>短髮棕色 然後上衣穿白色襯衫 手拿一個外套 褲子灰色牛仔褲 衣服要紮進去 日本動畫風格 人物大概</a:t>
            </a:r>
            <a:r>
              <a:rPr lang="en-US" altLang="zh-TW" b="0" i="0" dirty="0">
                <a:solidFill>
                  <a:srgbClr val="111111"/>
                </a:solidFill>
                <a:effectLst/>
                <a:latin typeface="-apple-system"/>
              </a:rPr>
              <a:t>20</a:t>
            </a:r>
            <a:r>
              <a:rPr lang="zh-TW" altLang="en-US" b="0" i="0" dirty="0">
                <a:solidFill>
                  <a:srgbClr val="111111"/>
                </a:solidFill>
                <a:effectLst/>
                <a:latin typeface="-apple-system"/>
              </a:rPr>
              <a:t>歲左右 在寫作業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C8D66C-2F5F-47E1-BB9F-661526B0A827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43341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b="0" i="0" dirty="0">
                <a:solidFill>
                  <a:srgbClr val="111111"/>
                </a:solidFill>
                <a:effectLst/>
                <a:latin typeface="-apple-system"/>
              </a:rPr>
              <a:t>短髮 然後上衣穿白色襯衫 手拿一個外套 褲子灰色牛仔褲 衣服要紮進去 日本動畫風格 人物大概</a:t>
            </a:r>
            <a:r>
              <a:rPr lang="en-US" altLang="zh-TW" b="0" i="0" dirty="0">
                <a:solidFill>
                  <a:srgbClr val="111111"/>
                </a:solidFill>
                <a:effectLst/>
                <a:latin typeface="-apple-system"/>
              </a:rPr>
              <a:t>20</a:t>
            </a:r>
            <a:r>
              <a:rPr lang="zh-TW" altLang="en-US" b="0" i="0" dirty="0">
                <a:solidFill>
                  <a:srgbClr val="111111"/>
                </a:solidFill>
                <a:effectLst/>
                <a:latin typeface="-apple-system"/>
              </a:rPr>
              <a:t>歲左右 在健身房的照片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C8D66C-2F5F-47E1-BB9F-661526B0A827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98779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b="0" i="0" dirty="0">
                <a:solidFill>
                  <a:srgbClr val="111111"/>
                </a:solidFill>
                <a:effectLst/>
                <a:latin typeface="-apple-system"/>
              </a:rPr>
              <a:t>短髮棕色 然後上衣穿白色襯衫 手拿一個外套 褲子灰色牛仔褲 衣服要紮進去 日本動畫風格 人物大概</a:t>
            </a:r>
            <a:r>
              <a:rPr lang="en-US" altLang="zh-TW" b="0" i="0" dirty="0">
                <a:solidFill>
                  <a:srgbClr val="111111"/>
                </a:solidFill>
                <a:effectLst/>
                <a:latin typeface="-apple-system"/>
              </a:rPr>
              <a:t>20</a:t>
            </a:r>
            <a:r>
              <a:rPr lang="zh-TW" altLang="en-US" b="0" i="0" dirty="0">
                <a:solidFill>
                  <a:srgbClr val="111111"/>
                </a:solidFill>
                <a:effectLst/>
                <a:latin typeface="-apple-system"/>
              </a:rPr>
              <a:t>歲左右 成熟一點 然後手上有繃帶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C8D66C-2F5F-47E1-BB9F-661526B0A827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0689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b="0" i="0" dirty="0">
                <a:solidFill>
                  <a:srgbClr val="111111"/>
                </a:solidFill>
                <a:effectLst/>
                <a:latin typeface="-apple-system"/>
              </a:rPr>
              <a:t>短髮棕色 然後上衣穿白色襯衫 手拿一個外套 褲子灰色牛仔褲 衣服要紮進去 日本動畫風格 人物大概</a:t>
            </a:r>
            <a:r>
              <a:rPr lang="en-US" altLang="zh-TW" b="0" i="0" dirty="0">
                <a:solidFill>
                  <a:srgbClr val="111111"/>
                </a:solidFill>
                <a:effectLst/>
                <a:latin typeface="-apple-system"/>
              </a:rPr>
              <a:t>20</a:t>
            </a:r>
            <a:r>
              <a:rPr lang="zh-TW" altLang="en-US" b="0" i="0" dirty="0">
                <a:solidFill>
                  <a:srgbClr val="111111"/>
                </a:solidFill>
                <a:effectLst/>
                <a:latin typeface="-apple-system"/>
              </a:rPr>
              <a:t>歲左右 手拿一個健身房宣傳單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C8D66C-2F5F-47E1-BB9F-661526B0A827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709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b="0" i="0" dirty="0">
                <a:solidFill>
                  <a:srgbClr val="111111"/>
                </a:solidFill>
                <a:effectLst/>
                <a:latin typeface="-apple-system"/>
              </a:rPr>
              <a:t>短髮棕色 然後上衣穿白色襯衫 手拿一個外套 褲子灰色牛仔褲 衣服要紮進去 日本動畫風格 人物大概</a:t>
            </a:r>
            <a:r>
              <a:rPr lang="en-US" altLang="zh-TW" b="0" i="0" dirty="0">
                <a:solidFill>
                  <a:srgbClr val="111111"/>
                </a:solidFill>
                <a:effectLst/>
                <a:latin typeface="-apple-system"/>
              </a:rPr>
              <a:t>20</a:t>
            </a:r>
            <a:r>
              <a:rPr lang="zh-TW" altLang="en-US" b="0" i="0" dirty="0">
                <a:solidFill>
                  <a:srgbClr val="111111"/>
                </a:solidFill>
                <a:effectLst/>
                <a:latin typeface="-apple-system"/>
              </a:rPr>
              <a:t>歲左右 成熟一點 健身比賽的照片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C8D66C-2F5F-47E1-BB9F-661526B0A827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83457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b="0" i="0" dirty="0">
                <a:solidFill>
                  <a:srgbClr val="111111"/>
                </a:solidFill>
                <a:effectLst/>
                <a:latin typeface="-apple-system"/>
              </a:rPr>
              <a:t>短髮 然後上衣穿白色襯衫 手拿一個外套 褲子灰色牛仔褲 衣服要紮進去 日本動畫風格 人物大概</a:t>
            </a:r>
            <a:r>
              <a:rPr lang="en-US" altLang="zh-TW" b="0" i="0" dirty="0">
                <a:solidFill>
                  <a:srgbClr val="111111"/>
                </a:solidFill>
                <a:effectLst/>
                <a:latin typeface="-apple-system"/>
              </a:rPr>
              <a:t>20</a:t>
            </a:r>
            <a:r>
              <a:rPr lang="zh-TW" altLang="en-US" b="0" i="0" dirty="0">
                <a:solidFill>
                  <a:srgbClr val="111111"/>
                </a:solidFill>
                <a:effectLst/>
                <a:latin typeface="-apple-system"/>
              </a:rPr>
              <a:t>歲左右 身材壯碩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C8D66C-2F5F-47E1-BB9F-661526B0A827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80556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59119-2509-4684-92B3-6DD0996DF213}" type="datetimeFigureOut">
              <a:rPr lang="zh-TW" altLang="en-US" smtClean="0"/>
              <a:t>2024/10/23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9542A-5483-441E-9155-8CEDB4DFAC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0790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59119-2509-4684-92B3-6DD0996DF213}" type="datetimeFigureOut">
              <a:rPr lang="zh-TW" altLang="en-US" smtClean="0"/>
              <a:t>2024/10/23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9542A-5483-441E-9155-8CEDB4DFAC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9576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59119-2509-4684-92B3-6DD0996DF213}" type="datetimeFigureOut">
              <a:rPr lang="zh-TW" altLang="en-US" smtClean="0"/>
              <a:t>2024/10/23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9542A-5483-441E-9155-8CEDB4DFAC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1919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59119-2509-4684-92B3-6DD0996DF213}" type="datetimeFigureOut">
              <a:rPr lang="zh-TW" altLang="en-US" smtClean="0"/>
              <a:t>2024/10/23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9542A-5483-441E-9155-8CEDB4DFAC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1246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59119-2509-4684-92B3-6DD0996DF213}" type="datetimeFigureOut">
              <a:rPr lang="zh-TW" altLang="en-US" smtClean="0"/>
              <a:t>2024/10/23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9542A-5483-441E-9155-8CEDB4DFAC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4598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59119-2509-4684-92B3-6DD0996DF213}" type="datetimeFigureOut">
              <a:rPr lang="zh-TW" altLang="en-US" smtClean="0"/>
              <a:t>2024/10/23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9542A-5483-441E-9155-8CEDB4DFAC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2759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59119-2509-4684-92B3-6DD0996DF213}" type="datetimeFigureOut">
              <a:rPr lang="zh-TW" altLang="en-US" smtClean="0"/>
              <a:t>2024/10/23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9542A-5483-441E-9155-8CEDB4DFAC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161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59119-2509-4684-92B3-6DD0996DF213}" type="datetimeFigureOut">
              <a:rPr lang="zh-TW" altLang="en-US" smtClean="0"/>
              <a:t>2024/10/23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9542A-5483-441E-9155-8CEDB4DFAC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4017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59119-2509-4684-92B3-6DD0996DF213}" type="datetimeFigureOut">
              <a:rPr lang="zh-TW" altLang="en-US" smtClean="0"/>
              <a:t>2024/10/23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9542A-5483-441E-9155-8CEDB4DFAC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8236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59119-2509-4684-92B3-6DD0996DF213}" type="datetimeFigureOut">
              <a:rPr lang="zh-TW" altLang="en-US" smtClean="0"/>
              <a:t>2024/10/23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9542A-5483-441E-9155-8CEDB4DFAC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9193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59119-2509-4684-92B3-6DD0996DF213}" type="datetimeFigureOut">
              <a:rPr lang="zh-TW" altLang="en-US" smtClean="0"/>
              <a:t>2024/10/23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9542A-5483-441E-9155-8CEDB4DFAC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1682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259119-2509-4684-92B3-6DD0996DF213}" type="datetimeFigureOut">
              <a:rPr lang="zh-TW" altLang="en-US" smtClean="0"/>
              <a:t>2024/10/23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D9542A-5483-441E-9155-8CEDB4DFAC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6812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405" r:id="rId1"/>
    <p:sldLayoutId id="2147484406" r:id="rId2"/>
    <p:sldLayoutId id="2147484407" r:id="rId3"/>
    <p:sldLayoutId id="2147484408" r:id="rId4"/>
    <p:sldLayoutId id="2147484409" r:id="rId5"/>
    <p:sldLayoutId id="2147484410" r:id="rId6"/>
    <p:sldLayoutId id="2147484411" r:id="rId7"/>
    <p:sldLayoutId id="2147484412" r:id="rId8"/>
    <p:sldLayoutId id="2147484413" r:id="rId9"/>
    <p:sldLayoutId id="2147484414" r:id="rId10"/>
    <p:sldLayoutId id="214748441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52D973-C93A-4B67-97AC-3DA55638BF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031" y="1455173"/>
            <a:ext cx="3992425" cy="2104456"/>
          </a:xfrm>
        </p:spPr>
        <p:txBody>
          <a:bodyPr>
            <a:normAutofit/>
          </a:bodyPr>
          <a:lstStyle/>
          <a:p>
            <a:r>
              <a:rPr lang="zh-TW" altLang="en-US" sz="5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自我介紹</a:t>
            </a:r>
            <a:br>
              <a:rPr lang="en-US" altLang="zh-TW" sz="5400" dirty="0">
                <a:solidFill>
                  <a:schemeClr val="bg1"/>
                </a:solidFill>
                <a:latin typeface="+mn-lt"/>
                <a:ea typeface="+mn-ea"/>
              </a:rPr>
            </a:br>
            <a:r>
              <a:rPr lang="en-US" altLang="zh-TW" sz="5400" dirty="0">
                <a:solidFill>
                  <a:schemeClr val="bg1"/>
                </a:solidFill>
                <a:latin typeface="+mn-lt"/>
                <a:ea typeface="+mn-ea"/>
              </a:rPr>
              <a:t>(</a:t>
            </a:r>
            <a:r>
              <a:rPr lang="en-US" altLang="zh-TW" sz="5400" dirty="0" err="1">
                <a:solidFill>
                  <a:schemeClr val="bg1"/>
                </a:solidFill>
                <a:latin typeface="+mn-lt"/>
                <a:ea typeface="+mn-ea"/>
              </a:rPr>
              <a:t>nizima</a:t>
            </a:r>
            <a:r>
              <a:rPr lang="en-US" altLang="zh-TW" sz="5400" dirty="0">
                <a:solidFill>
                  <a:schemeClr val="bg1"/>
                </a:solidFill>
                <a:latin typeface="+mn-lt"/>
                <a:ea typeface="+mn-ea"/>
              </a:rPr>
              <a:t> Live)</a:t>
            </a:r>
            <a:endParaRPr lang="zh-TW" altLang="en-US" sz="5400" dirty="0">
              <a:solidFill>
                <a:schemeClr val="bg1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050482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B5980C-6014-4E28-9346-3ACC9F99C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242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3600" b="1" dirty="0">
                <a:solidFill>
                  <a:schemeClr val="bg1"/>
                </a:solidFill>
                <a:latin typeface="+mn-lt"/>
                <a:ea typeface="+mn-ea"/>
              </a:rPr>
              <a:t>1.</a:t>
            </a:r>
            <a:r>
              <a:rPr lang="zh-TW" altLang="en-US" sz="3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目標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75C8B65C-63E6-42E4-A6B9-3700EB21EE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242" y="995588"/>
            <a:ext cx="5568498" cy="5568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1005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B5980C-6014-4E28-9346-3ACC9F99C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174039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3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2.</a:t>
            </a:r>
            <a:r>
              <a:rPr lang="zh-TW" altLang="en-US" sz="3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阻礙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026E5C6B-EBD3-46C6-9F46-F18A4E8589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" y="1203004"/>
            <a:ext cx="5344753" cy="5344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4830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B5980C-6014-4E28-9346-3ACC9F99C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613" y="64362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3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3.</a:t>
            </a:r>
            <a:r>
              <a:rPr lang="zh-TW" altLang="en-US" sz="3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努力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BB500E0C-C745-4842-AA35-0DA250AD68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613" y="1023176"/>
            <a:ext cx="5487352" cy="5487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3666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B5980C-6014-4E28-9346-3ACC9F99C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172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3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4.</a:t>
            </a:r>
            <a:r>
              <a:rPr lang="zh-TW" altLang="en-US" sz="3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結果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7E115C9-BCDE-4954-9583-04EF38A142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172" y="988559"/>
            <a:ext cx="5559198" cy="5559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2850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B5980C-6014-4E28-9346-3ACC9F99C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-75747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3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5.</a:t>
            </a:r>
            <a:r>
              <a:rPr lang="zh-TW" altLang="en-US" sz="3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意外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FECA537D-70CE-4150-8D2B-36595D22A6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8" y="1004887"/>
            <a:ext cx="5493883" cy="5493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3639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B5980C-6014-4E28-9346-3ACC9F99C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816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3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6.</a:t>
            </a:r>
            <a:r>
              <a:rPr lang="zh-TW" altLang="en-US" sz="3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轉彎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3226556B-6532-42FA-B38A-0C03F8501E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816" y="939574"/>
            <a:ext cx="5640840" cy="5640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3826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B5980C-6014-4E28-9346-3ACC9F99C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943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3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7.</a:t>
            </a:r>
            <a:r>
              <a:rPr lang="zh-TW" altLang="en-US" sz="3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結局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3DD4B9B7-268D-4F6B-9F5C-5D4842AD5E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943" y="1070203"/>
            <a:ext cx="5591854" cy="5591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8806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文件" ma:contentTypeID="0x0101004EF953AA2F0E2346A4F7E2DD5ABD6396" ma:contentTypeVersion="13" ma:contentTypeDescription="建立新的文件。" ma:contentTypeScope="" ma:versionID="b7599c2e467fa58401d991b8f201c0a9">
  <xsd:schema xmlns:xsd="http://www.w3.org/2001/XMLSchema" xmlns:xs="http://www.w3.org/2001/XMLSchema" xmlns:p="http://schemas.microsoft.com/office/2006/metadata/properties" xmlns:ns3="16d3090d-5510-419c-b2d5-4f2ae6c1f18a" xmlns:ns4="70ba9242-6892-4026-b5b7-834850ea2010" targetNamespace="http://schemas.microsoft.com/office/2006/metadata/properties" ma:root="true" ma:fieldsID="24f2fa75a34729b9841e89252491874f" ns3:_="" ns4:_="">
    <xsd:import namespace="16d3090d-5510-419c-b2d5-4f2ae6c1f18a"/>
    <xsd:import namespace="70ba9242-6892-4026-b5b7-834850ea201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d3090d-5510-419c-b2d5-4f2ae6c1f18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1" nillable="true" ma:displayName="_activity" ma:hidden="true" ma:internalName="_activity">
      <xsd:simpleType>
        <xsd:restriction base="dms:Note"/>
      </xsd:simpleType>
    </xsd:element>
    <xsd:element name="MediaServiceSystemTags" ma:index="15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SearchProperties" ma:index="2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0ba9242-6892-4026-b5b7-834850ea2010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共用對象: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共用詳細資料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共用提示雜湊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內容類型"/>
        <xsd:element ref="dc:title" minOccurs="0" maxOccurs="1" ma:index="4" ma:displayName="標題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16d3090d-5510-419c-b2d5-4f2ae6c1f18a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A9AB944-8B21-4698-B56D-6863FD39B80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6d3090d-5510-419c-b2d5-4f2ae6c1f18a"/>
    <ds:schemaRef ds:uri="70ba9242-6892-4026-b5b7-834850ea201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296F464-72D1-46CD-82D4-FC816F41B8C8}">
  <ds:schemaRefs>
    <ds:schemaRef ds:uri="http://purl.org/dc/elements/1.1/"/>
    <ds:schemaRef ds:uri="http://www.w3.org/XML/1998/namespace"/>
    <ds:schemaRef ds:uri="http://schemas.microsoft.com/office/infopath/2007/PartnerControls"/>
    <ds:schemaRef ds:uri="http://purl.org/dc/terms/"/>
    <ds:schemaRef ds:uri="16d3090d-5510-419c-b2d5-4f2ae6c1f18a"/>
    <ds:schemaRef ds:uri="http://schemas.openxmlformats.org/package/2006/metadata/core-properties"/>
    <ds:schemaRef ds:uri="http://schemas.microsoft.com/office/2006/documentManagement/types"/>
    <ds:schemaRef ds:uri="70ba9242-6892-4026-b5b7-834850ea2010"/>
    <ds:schemaRef ds:uri="http://schemas.microsoft.com/office/2006/metadata/properti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AD2B096E-FE12-4D10-B8A0-8E23AA1E861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388</TotalTime>
  <Words>245</Words>
  <Application>Microsoft Office PowerPoint</Application>
  <PresentationFormat>寬螢幕</PresentationFormat>
  <Paragraphs>23</Paragraphs>
  <Slides>8</Slides>
  <Notes>8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4" baseType="lpstr">
      <vt:lpstr>-apple-system</vt:lpstr>
      <vt:lpstr>微軟正黑體</vt:lpstr>
      <vt:lpstr>Arial</vt:lpstr>
      <vt:lpstr>Calibri</vt:lpstr>
      <vt:lpstr>Calibri Light</vt:lpstr>
      <vt:lpstr>Office Theme</vt:lpstr>
      <vt:lpstr>自我介紹 (nizima Live)</vt:lpstr>
      <vt:lpstr>1.目標</vt:lpstr>
      <vt:lpstr>2.阻礙</vt:lpstr>
      <vt:lpstr>3.努力</vt:lpstr>
      <vt:lpstr>4.結果</vt:lpstr>
      <vt:lpstr>5.意外</vt:lpstr>
      <vt:lpstr>6.轉彎</vt:lpstr>
      <vt:lpstr>7.結局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自我介紹 (nizima live)</dc:title>
  <dc:creator>楊郁生</dc:creator>
  <cp:lastModifiedBy>楊郁生</cp:lastModifiedBy>
  <cp:revision>11</cp:revision>
  <dcterms:created xsi:type="dcterms:W3CDTF">2024-10-21T13:10:05Z</dcterms:created>
  <dcterms:modified xsi:type="dcterms:W3CDTF">2024-10-23T01:30:54Z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0x0101004EF953AA2F0E2346A4F7E2DD5ABD6396</vt:lpwstr>
  </property>
</Properties>
</file>