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7200F-E981-4153-AF46-C08045B51DDE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5D91E-5F38-486B-AF8C-39BF73968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05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棕色短髮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廚師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7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正在切紅蘿蔔</a:t>
            </a:r>
            <a:endParaRPr lang="en-US" altLang="zh-TW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57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短髮 然後上衣穿白色襯衫 手拿一個外套 褲子灰色牛仔褲 衣服要紮進去 日本動畫風格 人物大概</a:t>
            </a:r>
            <a:r>
              <a:rPr lang="en-US" altLang="zh-TW" dirty="0"/>
              <a:t>20</a:t>
            </a:r>
            <a:r>
              <a:rPr lang="zh-TW" altLang="en-US" dirty="0"/>
              <a:t>歲左右 正在看書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圖中一個人就好 正在做料理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5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正在哭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78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旁邊站個一個老闆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3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穿著廚師裝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5D91E-5F38-486B-AF8C-39BF739685E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9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82DF6-0AD5-483A-83A8-7C115F224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163E51-F974-4394-A6EA-4BFC8ABC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8B7DF-BD5D-499B-924E-CCF71A40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1D3EA-68C7-4E1C-AB4A-F9A2BA67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FD928-B457-4A67-9119-84D19E45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3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0B213-4F71-4AAA-B335-BA29F771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52ADBF-222D-49B2-802D-DD7AFC36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2D575-765C-4656-8203-8F9F7C11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90BBB-5D67-4D51-9712-2B630AFD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6CDED8-7114-45A7-99A0-974E9E3D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8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5AB462-06A3-4568-9B49-7F8D0F332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D060F7-F44F-4B23-BE70-C8762118C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C1312-FE27-45FB-9014-7E1EF3B8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B37C2-C9B2-444C-8149-D84A061A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6D9BEE-E4FD-4DF3-9104-FD3F654D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83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147D-C568-452C-B4E8-20605284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E7B9E-9D46-4838-912E-B7A66F57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ED1B35-DE73-4213-973C-FAE73BF3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B21F1-AD61-4124-9099-9C730ED8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9E7ED-2D49-4B8F-B515-0565FA38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4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87D36-7FB2-4D3C-9481-8186C4F8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BE3862-E8E0-487F-BCF0-A20C74C7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2AB19B-557F-48E6-940B-D924DDC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97D4E-D1A0-47D2-AECC-6D6F37BF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A17153-E881-4F0C-999A-C5240C43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79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7AF16-2657-44E0-AB77-74E01ED2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C6C4A-4502-4440-A4D8-BFA09748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8E0617-8255-4079-A2EC-14452088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606BD-74E4-4FDF-A2CA-43EC5553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9BED5A-CB9E-43FA-9E3F-B483BA93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24B369-876F-44AF-B51E-3A5D5823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6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7FDD-9352-47EC-B8E6-7BD21246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A0825-DF99-472E-864F-C39ED98F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642A77-9F82-4E6E-96CA-4C6BCF2D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F1A02C-D33B-4913-BE60-E1F35C43A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C60B75-F8BB-47FA-B0BA-14DEE9B7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CAA1C3-E626-4D2B-B7EB-56270613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E2023F-F157-4582-9DFA-3C9E767A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091475-A92B-4247-934A-0E8FC5ED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B1C81-F06F-493B-9FD0-1A33DD7D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CAB5A5-C4C0-4FF3-8003-18D19DD6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911D83-66B1-4727-846E-1374F1EE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9C02FB-A666-4F06-AA7C-83903399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68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D27465-A89E-4C7A-9F4A-E1DC6191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C9D030-BA42-4E4A-A4B1-D3E07911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081A54-37EF-4353-8CCD-5F76066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7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40E12-2637-4842-ACA1-CF1050E6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D2500-AFBC-4D98-BD93-AF422B22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A33B96-9CCC-4D92-B380-D2B6D64FE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8E981-38FF-492D-8178-736B38C4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1E37BB-1553-4ABA-80F8-B3AA9862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E00CB-13A8-48D1-B771-C24D717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9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56D2D-4F56-4EBE-BA6A-6E2DCA0D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6A7752-FA95-4C1D-A3BC-69495E491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2C6FD9-F936-4995-B182-47B54F91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3511E8-DE7B-4FEB-9829-B655C16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8D0C30-464C-42FA-9879-9ABB9267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D7A4A-1D45-4681-B531-F9512030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4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4F77A1-ED6C-4FA5-918F-F69A35BF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A8D1A5-56DC-41B0-B707-1E56201F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D7092-7985-4673-ADEB-B7D7418B3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31F7-FAF6-4B0F-B41F-D5C1E25B9E8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233BA-F5A0-4596-9D7E-48C9ADD4E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0332B-6859-400C-853F-AA3E4FDD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0A10-36A1-4D7C-B447-2424A4C839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3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431B8-EBB7-4605-8CD5-4DA4B6CE0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721077"/>
            <a:ext cx="3802743" cy="1112837"/>
          </a:xfrm>
        </p:spPr>
        <p:txBody>
          <a:bodyPr/>
          <a:lstStyle/>
          <a:p>
            <a:r>
              <a:rPr lang="zh-TW" altLang="en-US" dirty="0"/>
              <a:t>冒險故事</a:t>
            </a:r>
          </a:p>
        </p:txBody>
      </p:sp>
    </p:spTree>
    <p:extLst>
      <p:ext uri="{BB962C8B-B14F-4D97-AF65-F5344CB8AC3E}">
        <p14:creationId xmlns:p14="http://schemas.microsoft.com/office/powerpoint/2010/main" val="347173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A08FB5-5202-4CDE-9E95-630405510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5DDD67-B5F6-4C99-B7F9-688DD41DC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5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69CA210-3778-4BBA-9FEA-61E8A9136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616150-2329-4E6E-A2AD-42148CBBF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EA98E3-AA05-42C4-B6F9-4FA99C53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0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AA1FA60-F6EE-41DD-980D-43B1C7339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17D8B6-82BB-4E14-8CED-41BE4A9A5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4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195</Words>
  <Application>Microsoft Office PowerPoint</Application>
  <PresentationFormat>寬螢幕</PresentationFormat>
  <Paragraphs>15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佈景主題</vt:lpstr>
      <vt:lpstr>冒險故事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冒險故事</dc:title>
  <dc:creator>楊郁生</dc:creator>
  <cp:lastModifiedBy>楊郁生</cp:lastModifiedBy>
  <cp:revision>5</cp:revision>
  <dcterms:created xsi:type="dcterms:W3CDTF">2024-10-22T15:22:52Z</dcterms:created>
  <dcterms:modified xsi:type="dcterms:W3CDTF">2024-10-23T01:19:37Z</dcterms:modified>
</cp:coreProperties>
</file>