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12"/>
  </p:sldMasterIdLst>
  <p:notesMasterIdLst>
    <p:notesMasterId r:id="rId14"/>
  </p:notesMasterIdLst>
  <p:sldIdLst>
    <p:sldId id="256" r:id="rId16"/>
    <p:sldId id="257" r:id="rId18"/>
    <p:sldId id="258" r:id="rId20"/>
    <p:sldId id="259" r:id="rId21"/>
    <p:sldId id="260" r:id="rId23"/>
    <p:sldId id="261" r:id="rId25"/>
    <p:sldId id="262" r:id="rId27"/>
    <p:sldId id="263" r:id="rId29"/>
    <p:sldId id="264" r:id="rId31"/>
    <p:sldId id="265" r:id="rId33"/>
    <p:sldId id="266" r:id="rId35"/>
    <p:sldId id="267" r:id="rId37"/>
    <p:sldId id="268" r:id="rId39"/>
    <p:sldId id="269" r:id="rId41"/>
    <p:sldId id="270" r:id="rId43"/>
    <p:sldId id="271" r:id="rId45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747775"/>
          </p15:clr>
        </p15:guide>
        <p15:guide id="2" pos="2879" userDrawn="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80b60bd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80b60b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80b60b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a80b60b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a80b60bd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a80b60bd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80b60b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a80b60b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80b60b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a80b60b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80b60b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a80b60b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a80b60b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a80b60b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a80b60b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a80b60b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82dd80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82dd80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82dd803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82dd803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82dd803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82dd803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82dd803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82dd803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80b60b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80b60b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80b60b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a80b60b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a80b60b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a80b60b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13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4.xml"></Relationship><Relationship Id="rId3" Type="http://schemas.openxmlformats.org/officeDocument/2006/relationships/image" Target="../media/image19.png"></Relationship><Relationship Id="rId4" Type="http://schemas.openxmlformats.org/officeDocument/2006/relationships/image" Target="../media/image15.png"></Relationship><Relationship Id="rId5" Type="http://schemas.openxmlformats.org/officeDocument/2006/relationships/image" Target="../media/image17.png"></Relationship><Relationship Id="rId6" Type="http://schemas.openxmlformats.org/officeDocument/2006/relationships/image" Target="../media/image16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5.xml"></Relationship><Relationship Id="rId3" Type="http://schemas.openxmlformats.org/officeDocument/2006/relationships/hyperlink" Target="http://drive.google.com/file/d/1t-wV7DTe3Mp_jTR39GeLkVHLUz2PGeFM/view" TargetMode="External"></Relationship><Relationship Id="rId4" Type="http://schemas.openxmlformats.org/officeDocument/2006/relationships/image" Target="../media/image9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6.png"></Relationship><Relationship Id="rId6" Type="http://schemas.openxmlformats.org/officeDocument/2006/relationships/image" Target="../media/image7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14.png"></Relationship><Relationship Id="rId4" Type="http://schemas.openxmlformats.org/officeDocument/2006/relationships/image" Target="../media/image4.png"></Relationship><Relationship Id="rId9" Type="http://schemas.openxmlformats.org/officeDocument/2006/relationships/image" Target="../media/image3.jpg"></Relationship><Relationship Id="rId5" Type="http://schemas.openxmlformats.org/officeDocument/2006/relationships/image" Target="../media/image21.png"></Relationship><Relationship Id="rId6" Type="http://schemas.openxmlformats.org/officeDocument/2006/relationships/image" Target="../media/image11.png"></Relationship><Relationship Id="rId7" Type="http://schemas.openxmlformats.org/officeDocument/2006/relationships/image" Target="../media/image23.png"></Relationship><Relationship Id="rId8" Type="http://schemas.openxmlformats.org/officeDocument/2006/relationships/hyperlink" Target="http://drive.google.com/file/d/1A7Irvv1TAQpB04bji7WplGEGmy_PgB7v/view" TargetMode="External"></Relationship><Relationship Id="rId10" Type="http://schemas.openxmlformats.org/officeDocument/2006/relationships/hyperlink" Target="http://drive.google.com/file/d/1A7Irvv1TAQpB04bji7WplGEGmy_PgB7v/view" TargetMode="External"></Relationship><Relationship Id="rId1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1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12.png"></Relationship><Relationship Id="rId4" Type="http://schemas.openxmlformats.org/officeDocument/2006/relationships/image" Target="../media/image1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24.png"></Relationship><Relationship Id="rId4" Type="http://schemas.openxmlformats.org/officeDocument/2006/relationships/image" Target="../media/image22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1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500"/>
              <a:t>2023</a:t>
            </a:r>
            <a:br>
              <a:rPr lang="ko" sz="4500"/>
            </a:br>
            <a:r>
              <a:rPr lang="ko" sz="4500"/>
              <a:t> Convergent Capstone Design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3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 </a:t>
            </a:r>
            <a:r>
              <a:rPr b="1" lang="ko" sz="2000">
                <a:solidFill>
                  <a:schemeClr val="dk1"/>
                </a:solidFill>
              </a:rPr>
              <a:t>Untact Order and Waiting System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Using QR code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427650" y="4142750"/>
            <a:ext cx="26451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201820962 JONGGUK KIM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201820925 DAEMIN KIM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Spring?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Inversion of Control(IoC) : The control is in the framework, not the user. 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5508650" y="1981600"/>
            <a:ext cx="29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TestRepository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1981600"/>
            <a:ext cx="505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TestService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TestRepository testRepository;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TestService(TestRepository testRepository){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this.testRepository = testRepository;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Spring?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DI(Dependency Injection) : When a dependent object is needed in a certain object, Spring directly injects it. So, an object don’t need to make its own dependent object what it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63" y="2202450"/>
            <a:ext cx="6078275" cy="28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MVC?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600" y="1143400"/>
            <a:ext cx="57347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API! 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00" y="1237975"/>
            <a:ext cx="7225200" cy="36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900" y="1859375"/>
            <a:ext cx="1509625" cy="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we did</a:t>
            </a:r>
            <a:endParaRPr/>
          </a:p>
        </p:txBody>
      </p:sp>
      <p:grpSp>
        <p:nvGrpSpPr>
          <p:cNvPr id="157" name="Google Shape;157;p26"/>
          <p:cNvGrpSpPr/>
          <p:nvPr/>
        </p:nvGrpSpPr>
        <p:grpSpPr>
          <a:xfrm>
            <a:off x="5067775" y="1171875"/>
            <a:ext cx="2257425" cy="3439725"/>
            <a:chOff x="5722400" y="1332200"/>
            <a:chExt cx="2257425" cy="3439725"/>
          </a:xfrm>
        </p:grpSpPr>
        <p:pic>
          <p:nvPicPr>
            <p:cNvPr id="158" name="Google Shape;15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22400" y="1904900"/>
              <a:ext cx="2257425" cy="286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22400" y="1332200"/>
              <a:ext cx="1709340" cy="5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00" y="1851250"/>
            <a:ext cx="3216525" cy="2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450" y="2508238"/>
            <a:ext cx="929550" cy="9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we did</a:t>
            </a:r>
            <a:endParaRPr/>
          </a:p>
        </p:txBody>
      </p:sp>
      <p:pic>
        <p:nvPicPr>
          <p:cNvPr id="167" name="Google Shape;167;p27" title="2023-04-04 15-55-17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463" y="1116700"/>
            <a:ext cx="5369066" cy="4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Problem (Next Task)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Build error in React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Where is the problem?? &lt;&lt; This problem demands too much time.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Is it React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 it a method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 it a </a:t>
            </a:r>
            <a:r>
              <a:rPr lang="ko"/>
              <a:t>library</a:t>
            </a:r>
            <a:r>
              <a:rPr lang="ko"/>
              <a:t>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 it a version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Is it Spring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 it a dependency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 it a version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It is a library problem?</a:t>
            </a:r>
            <a:endParaRPr/>
          </a:p>
          <a:p>
            <a:pPr indent="-317500" lvl="1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Toy project goal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-9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400"/>
              <a:t>   </a:t>
            </a:r>
            <a:r>
              <a:rPr lang="ko" sz="2400"/>
              <a:t>“Client can order </a:t>
            </a:r>
            <a:r>
              <a:rPr lang="ko" sz="2400"/>
              <a:t>and owner can check</a:t>
            </a:r>
            <a:r>
              <a:rPr lang="ko" sz="2400"/>
              <a:t> a menu on webpage.”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63" name="Google Shape;63;p14"/>
          <p:cNvSpPr txBox="1"/>
          <p:nvPr/>
        </p:nvSpPr>
        <p:spPr>
          <a:xfrm>
            <a:off x="3168525" y="3211475"/>
            <a:ext cx="4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49" y="2141200"/>
            <a:ext cx="1598650" cy="27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601" y="2141200"/>
            <a:ext cx="4539124" cy="27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3825" y="3611675"/>
            <a:ext cx="1354050" cy="12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46801"/>
            <a:ext cx="1191900" cy="11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940750" y="3431250"/>
            <a:ext cx="9336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70" y="330835"/>
            <a:ext cx="2476500" cy="144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550" y="299720"/>
            <a:ext cx="1064895" cy="150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20" y="1875790"/>
            <a:ext cx="2718435" cy="277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200" y="281940"/>
            <a:ext cx="2468880" cy="153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/Users/like_a_dog/Library/Group Containers/L48J367XN4.com.infraware.PolarisOffice/EngineTemp/10599/image23.png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91790" y="1875790"/>
            <a:ext cx="2997835" cy="2744470"/>
          </a:xfrm>
          <a:prstGeom prst="rect"/>
          <a:noFill/>
          <a:ln w="0">
            <a:noFill/>
            <a:prstDash/>
          </a:ln>
        </p:spPr>
      </p:pic>
      <p:pic>
        <p:nvPicPr>
          <p:cNvPr id="78" name="Google Shape;78;p15">
            <a:hlinkClick r:id="rId10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8990" y="1875790"/>
            <a:ext cx="3102610" cy="274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736475"/>
            <a:ext cx="85206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: JavaScript library for building user interfaces, Not framework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Why many developers choose React ?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1. Readability and maintainability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/>
              <a:t>2. Virtual-DOM</a:t>
            </a:r>
            <a:endParaRPr sz="2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331325"/>
            <a:ext cx="3917125" cy="1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component?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6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Component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/>
              <a:t>: independent and reusable piece of code that represents a part of a user interface.</a:t>
            </a:r>
            <a:endParaRPr sz="2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100" y="1293088"/>
            <a:ext cx="4785701" cy="31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00" y="302825"/>
            <a:ext cx="7611051" cy="4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virtual-DOM?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3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Virtual-DOM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Lightweight copy of the actual DOM(Document Object Model) of a web page.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63" y="2194825"/>
            <a:ext cx="8306876" cy="25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3220"/>
            <a:ext cx="9143998" cy="468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675" y="560500"/>
            <a:ext cx="7611051" cy="4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825" y="264138"/>
            <a:ext cx="7250751" cy="4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Spring?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AOP(Aspect-Oriented Programming) : The function can be separated and managed by multiple modules. So, Spring calls the codes you made if it needs.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Inversion of Control(IoC) : The control is in the framework, not the user.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DI(Dependency Injection) : When a dependent object is needed in a certain object, Spring directly injects it. So, an object don’t need to make its own dependent object what it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Spring?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AOP(Aspect-Oriented Programming) : The function can be separated and managed by multiple modules. So, Spring calls the codes you made if it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346" y="2001675"/>
            <a:ext cx="2783650" cy="31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Spring?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Inversion of Control(IoC) : The control is in the framework, not the user. 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1790200"/>
            <a:ext cx="500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TestService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TestRepository testRepository = new TestRepository();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3112825"/>
            <a:ext cx="29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TestRepository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김종국</cp:lastModifiedBy>
</cp:coreProperties>
</file>