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58" r:id="rId6"/>
    <p:sldId id="268" r:id="rId7"/>
    <p:sldId id="269" r:id="rId8"/>
    <p:sldId id="270" r:id="rId9"/>
    <p:sldId id="271" r:id="rId10"/>
    <p:sldId id="267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FC"/>
    <a:srgbClr val="EAEAEA"/>
    <a:srgbClr val="00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509" autoAdjust="0"/>
  </p:normalViewPr>
  <p:slideViewPr>
    <p:cSldViewPr>
      <p:cViewPr varScale="1">
        <p:scale>
          <a:sx n="71" d="100"/>
          <a:sy n="71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C3A5C-62FC-4E22-B27D-2A6BFB67F9F6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43D1E-5C9C-4FD1-A9EA-6101871F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자신의 분야를 소개하고 싶은 욕구를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D1E-5C9C-4FD1-A9EA-6101871F88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2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5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935-0E14-4891-8B35-9AA240A71E4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200" b="1" dirty="0" smtClean="0"/>
              <a:t>JAM LAND</a:t>
            </a:r>
            <a:endParaRPr lang="ko-KR" altLang="en-US" sz="7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</a:rPr>
              <a:t>2016. 06. 03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Adobe Heiti Std R" pitchFamily="34" charset="-128"/>
              </a:rPr>
              <a:t>웹 및 서버 프로그래밍</a:t>
            </a:r>
            <a:endParaRPr lang="en-US" altLang="ko-KR" sz="16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2013105083 </a:t>
            </a:r>
            <a:r>
              <a:rPr lang="ko-KR" altLang="en-US" sz="1600" dirty="0" err="1" smtClean="0">
                <a:solidFill>
                  <a:schemeClr val="tx1"/>
                </a:solidFill>
                <a:latin typeface="Adobe Heiti Std R" pitchFamily="34" charset="-128"/>
              </a:rPr>
              <a:t>이흔정</a:t>
            </a:r>
            <a:endParaRPr lang="ko-KR" altLang="en-US" sz="1600" dirty="0">
              <a:solidFill>
                <a:schemeClr val="tx1"/>
              </a:solidFill>
              <a:latin typeface="Adobe Heiti Std R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42" y="1268760"/>
            <a:ext cx="1808516" cy="18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/>
              <a:t>Topic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Topic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387475" y="3140968"/>
            <a:ext cx="66589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b="1" strike="sngStrike" dirty="0" err="1" smtClean="0"/>
              <a:t>Bluemix</a:t>
            </a:r>
            <a:r>
              <a:rPr lang="en-US" altLang="ko-KR" sz="2800" b="1" strike="sngStrike" dirty="0" smtClean="0"/>
              <a:t> API </a:t>
            </a:r>
            <a:r>
              <a:rPr lang="ko-KR" altLang="en-US" sz="2800" b="1" strike="sngStrike" dirty="0" smtClean="0"/>
              <a:t>문제</a:t>
            </a:r>
            <a:endParaRPr lang="en-US" altLang="ko-KR" sz="2800" b="1" strike="sngStrike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패턴의 </a:t>
            </a:r>
            <a:r>
              <a:rPr lang="en-US" altLang="ko-KR" sz="2800" b="1" dirty="0" smtClean="0"/>
              <a:t>Controller – View </a:t>
            </a:r>
            <a:r>
              <a:rPr lang="ko-KR" altLang="en-US" sz="2800" b="1" dirty="0" smtClean="0"/>
              <a:t>연결</a:t>
            </a:r>
            <a:endParaRPr lang="en-US" altLang="ko-KR" sz="28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JavaScript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/>
              <a:t>Java</a:t>
            </a:r>
            <a:r>
              <a:rPr lang="ko-KR" altLang="en-US" sz="2800" b="1" dirty="0" smtClean="0"/>
              <a:t>간의 통신</a:t>
            </a:r>
            <a:endParaRPr lang="en-US" altLang="ko-KR" sz="28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strike="sngStrike" dirty="0" smtClean="0"/>
              <a:t>Database h2</a:t>
            </a:r>
            <a:r>
              <a:rPr lang="ko-KR" altLang="en-US" sz="2800" b="1" strike="sngStrike" dirty="0" smtClean="0"/>
              <a:t>사용시</a:t>
            </a:r>
            <a:r>
              <a:rPr lang="en-US" altLang="ko-KR" sz="2800" b="1" strike="sngStrike" dirty="0" smtClean="0"/>
              <a:t> – table </a:t>
            </a:r>
            <a:r>
              <a:rPr lang="ko-KR" altLang="en-US" sz="2800" b="1" strike="sngStrike" dirty="0" smtClean="0"/>
              <a:t>선언문제</a:t>
            </a:r>
            <a:endParaRPr lang="ko-KR" altLang="en-US" sz="2800" b="1" strike="sngStrike" dirty="0"/>
          </a:p>
        </p:txBody>
      </p:sp>
    </p:spTree>
    <p:extLst>
      <p:ext uri="{BB962C8B-B14F-4D97-AF65-F5344CB8AC3E}">
        <p14:creationId xmlns:p14="http://schemas.microsoft.com/office/powerpoint/2010/main" val="2867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85800" y="26369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187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843771" y="2612245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기능소개</a:t>
            </a:r>
            <a:endParaRPr lang="en-US" altLang="ko-KR" sz="28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43771" y="3712928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진행상황</a:t>
            </a:r>
            <a:endParaRPr lang="ko-KR" altLang="en-US" sz="2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36584" y="1511562"/>
            <a:ext cx="2617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프로그램 소개</a:t>
            </a:r>
            <a:endParaRPr lang="ko-KR" altLang="en-US" sz="28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054624" y="2900277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이용 </a:t>
            </a:r>
            <a:r>
              <a:rPr lang="en-US" altLang="ko-KR" sz="1200" dirty="0" smtClean="0"/>
              <a:t>API</a:t>
            </a:r>
            <a:endParaRPr lang="ko-KR" altLang="en-US" sz="12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843771" y="4813611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TOPIC</a:t>
            </a:r>
            <a:endParaRPr lang="ko-KR" altLang="en-US" sz="2800" b="1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5054624" y="261224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Use case Diagram</a:t>
            </a:r>
            <a:endParaRPr lang="ko-KR" altLang="en-US" sz="12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30436" y="288291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목차</a:t>
            </a:r>
            <a:endParaRPr lang="ko-KR" altLang="en-US" sz="16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44008" y="1268760"/>
            <a:ext cx="0" cy="439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5001722" y="1511562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JAM LAND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004048" y="3861048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GITHUB</a:t>
            </a:r>
          </a:p>
          <a:p>
            <a:r>
              <a:rPr lang="en-US" altLang="ko-KR" sz="1200" dirty="0" smtClean="0"/>
              <a:t>HTML</a:t>
            </a:r>
          </a:p>
          <a:p>
            <a:r>
              <a:rPr lang="en-US" altLang="ko-KR" sz="1200" dirty="0" smtClean="0"/>
              <a:t>DATABASE </a:t>
            </a:r>
            <a:r>
              <a:rPr lang="ko-KR" altLang="en-US" sz="1200" dirty="0" smtClean="0"/>
              <a:t>구조</a:t>
            </a:r>
            <a:endParaRPr lang="en-US" altLang="ko-KR" sz="1200" dirty="0" smtClean="0"/>
          </a:p>
          <a:p>
            <a:r>
              <a:rPr lang="en-US" altLang="ko-KR" sz="1200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464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JAM LAND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72" y="1787286"/>
            <a:ext cx="1058141" cy="115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965117"/>
            <a:ext cx="1650579" cy="80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530197" y="3152751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누구나 쓰고 편집 가능한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971600" y="1491330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30197" y="5315042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동영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 기반의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71600" y="3645024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72" y="4039758"/>
            <a:ext cx="1980831" cy="8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file21.uf.tistory.com/image/2517F4355562EF4022F6D0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63" y="1864629"/>
            <a:ext cx="2675545" cy="30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/>
          <p:cNvSpPr txBox="1">
            <a:spLocks/>
          </p:cNvSpPr>
          <p:nvPr/>
        </p:nvSpPr>
        <p:spPr>
          <a:xfrm>
            <a:off x="5420044" y="4933145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문화 소개 어플리케이션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716016" y="1491329"/>
            <a:ext cx="3384376" cy="403768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664258" y="2818593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새로움을</a:t>
            </a:r>
            <a:endParaRPr lang="ko-KR" altLang="en-US" sz="105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664259" y="3336632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열려있는</a:t>
            </a:r>
            <a:endParaRPr lang="ko-KR" altLang="en-US" sz="1050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495233" y="3910706"/>
            <a:ext cx="1715212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우리 모두의 </a:t>
            </a:r>
            <a:endParaRPr lang="en-US" altLang="ko-KR" sz="1050" dirty="0" smtClean="0"/>
          </a:p>
          <a:p>
            <a:r>
              <a:rPr lang="ko-KR" altLang="en-US" sz="1050" dirty="0" smtClean="0"/>
              <a:t>새로운 문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61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75856" y="1268760"/>
            <a:ext cx="5184576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809696" y="2060848"/>
            <a:ext cx="1395400" cy="576064"/>
          </a:xfrm>
          <a:prstGeom prst="ellipse">
            <a:avLst/>
          </a:prstGeom>
          <a:solidFill>
            <a:srgbClr val="1482F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Youtube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동영상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351108" y="1412776"/>
            <a:ext cx="1395400" cy="576064"/>
          </a:xfrm>
          <a:prstGeom prst="ellipse">
            <a:avLst/>
          </a:prstGeom>
          <a:solidFill>
            <a:srgbClr val="1482F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목록보기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51108" y="2721480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 작성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809696" y="3356992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추천하기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4351108" y="4022122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SNS</a:t>
            </a:r>
            <a:r>
              <a:rPr lang="ko-KR" altLang="en-US" sz="1200" dirty="0" smtClean="0"/>
              <a:t>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공유하기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3809696" y="4653136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</a:t>
            </a:r>
            <a:r>
              <a:rPr lang="ko-KR" altLang="en-US" sz="1200" dirty="0"/>
              <a:t>록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편집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6560976" y="2060848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Youtube</a:t>
            </a:r>
            <a:r>
              <a:rPr lang="en-US" altLang="ko-KR" sz="1200" dirty="0" smtClean="0"/>
              <a:t> API</a:t>
            </a:r>
          </a:p>
        </p:txBody>
      </p:sp>
      <p:sp>
        <p:nvSpPr>
          <p:cNvPr id="43" name="타원 42"/>
          <p:cNvSpPr/>
          <p:nvPr/>
        </p:nvSpPr>
        <p:spPr>
          <a:xfrm>
            <a:off x="6560976" y="3185501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Facebook API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6560976" y="4049597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Twitter API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6560976" y="4913693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Instagram</a:t>
            </a:r>
            <a:r>
              <a:rPr lang="en-US" altLang="ko-KR" sz="1200" dirty="0" smtClean="0"/>
              <a:t> API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3" idx="3"/>
            <a:endCxn id="30" idx="2"/>
          </p:cNvCxnSpPr>
          <p:nvPr/>
        </p:nvCxnSpPr>
        <p:spPr>
          <a:xfrm flipV="1">
            <a:off x="2627784" y="1700808"/>
            <a:ext cx="1723324" cy="16561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3" idx="3"/>
            <a:endCxn id="15" idx="2"/>
          </p:cNvCxnSpPr>
          <p:nvPr/>
        </p:nvCxnSpPr>
        <p:spPr>
          <a:xfrm flipV="1">
            <a:off x="2627784" y="2348880"/>
            <a:ext cx="118191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1872208" cy="1872208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3" idx="3"/>
            <a:endCxn id="31" idx="2"/>
          </p:cNvCxnSpPr>
          <p:nvPr/>
        </p:nvCxnSpPr>
        <p:spPr>
          <a:xfrm flipV="1">
            <a:off x="2627784" y="3009512"/>
            <a:ext cx="1723324" cy="3474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3"/>
            <a:endCxn id="33" idx="2"/>
          </p:cNvCxnSpPr>
          <p:nvPr/>
        </p:nvCxnSpPr>
        <p:spPr>
          <a:xfrm>
            <a:off x="2627784" y="3356992"/>
            <a:ext cx="1181912" cy="2880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3"/>
            <a:endCxn id="38" idx="2"/>
          </p:cNvCxnSpPr>
          <p:nvPr/>
        </p:nvCxnSpPr>
        <p:spPr>
          <a:xfrm>
            <a:off x="2627784" y="3356992"/>
            <a:ext cx="1723324" cy="9531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3"/>
            <a:endCxn id="41" idx="2"/>
          </p:cNvCxnSpPr>
          <p:nvPr/>
        </p:nvCxnSpPr>
        <p:spPr>
          <a:xfrm>
            <a:off x="2627784" y="3356992"/>
            <a:ext cx="1181912" cy="15841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2"/>
            <a:endCxn id="38" idx="6"/>
          </p:cNvCxnSpPr>
          <p:nvPr/>
        </p:nvCxnSpPr>
        <p:spPr>
          <a:xfrm flipH="1" flipV="1">
            <a:off x="5746508" y="4310154"/>
            <a:ext cx="814468" cy="89157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38" idx="6"/>
          </p:cNvCxnSpPr>
          <p:nvPr/>
        </p:nvCxnSpPr>
        <p:spPr>
          <a:xfrm flipH="1" flipV="1">
            <a:off x="5746508" y="4310154"/>
            <a:ext cx="814468" cy="27475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3" idx="2"/>
            <a:endCxn id="38" idx="6"/>
          </p:cNvCxnSpPr>
          <p:nvPr/>
        </p:nvCxnSpPr>
        <p:spPr>
          <a:xfrm flipH="1">
            <a:off x="5746508" y="3473533"/>
            <a:ext cx="814468" cy="83662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" idx="6"/>
            <a:endCxn id="42" idx="2"/>
          </p:cNvCxnSpPr>
          <p:nvPr/>
        </p:nvCxnSpPr>
        <p:spPr>
          <a:xfrm>
            <a:off x="5205096" y="2348880"/>
            <a:ext cx="1355880" cy="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31" idx="6"/>
            <a:endCxn id="42" idx="2"/>
          </p:cNvCxnSpPr>
          <p:nvPr/>
        </p:nvCxnSpPr>
        <p:spPr>
          <a:xfrm flipV="1">
            <a:off x="5746508" y="2348880"/>
            <a:ext cx="814468" cy="660632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64965" y="2725978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5292080" y="213285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048008" y="470594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5892958" y="396717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5984912" y="512923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321280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Use case Diagram</a:t>
            </a:r>
            <a:endParaRPr lang="ko-KR" altLang="en-US" sz="2800" dirty="0"/>
          </a:p>
        </p:txBody>
      </p:sp>
      <p:sp>
        <p:nvSpPr>
          <p:cNvPr id="108" name="타원 107"/>
          <p:cNvSpPr/>
          <p:nvPr/>
        </p:nvSpPr>
        <p:spPr>
          <a:xfrm>
            <a:off x="4686030" y="5385756"/>
            <a:ext cx="1395400" cy="576064"/>
          </a:xfrm>
          <a:prstGeom prst="ellipse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추천글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자동 백업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81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99592" y="1556792"/>
            <a:ext cx="3830463" cy="410445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031" name="Picture 7" descr="http://www.bloter.net/files/2011/03/logo_twitter_withbird_1000_allblue-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6" y="4293096"/>
            <a:ext cx="2327025" cy="10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6" y="2181585"/>
            <a:ext cx="2255312" cy="94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이용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pic>
        <p:nvPicPr>
          <p:cNvPr id="1035" name="Picture 11" descr="https://upload.wikimedia.org/wikipedia/commons/thumb/c/cd/Facebook_logo_(square).png/240px-Facebook_logo_(squar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06" y="3267291"/>
            <a:ext cx="890978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1" name="Picture 17" descr="http://static.nevada.ie/uploads/2015/08/instagram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59" y="3267291"/>
            <a:ext cx="1336469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27157" y="3193521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+</a:t>
            </a:r>
            <a:endParaRPr lang="ko-KR" altLang="en-US" sz="48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32686"/>
            <a:ext cx="2998164" cy="11050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7" y="4001317"/>
            <a:ext cx="3586361" cy="50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11" y="3453196"/>
            <a:ext cx="2990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진행상황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387475" y="3140968"/>
            <a:ext cx="66589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GIT </a:t>
            </a:r>
            <a:r>
              <a:rPr lang="ko-KR" altLang="en-US" sz="2800" b="1" dirty="0" smtClean="0"/>
              <a:t>형상관리</a:t>
            </a:r>
            <a:r>
              <a:rPr lang="en-US" altLang="ko-KR" sz="2000" dirty="0"/>
              <a:t>(https://github.com/oooyat/webserver_jamLand)</a:t>
            </a:r>
            <a:endParaRPr lang="en-US" altLang="ko-KR" sz="2000" dirty="0" smtClean="0"/>
          </a:p>
          <a:p>
            <a:r>
              <a:rPr lang="en-US" altLang="ko-KR" sz="2800" b="1" dirty="0" smtClean="0"/>
              <a:t>VIEW HTML</a:t>
            </a:r>
            <a:r>
              <a:rPr lang="ko-KR" altLang="en-US" sz="2800" b="1" dirty="0" smtClean="0"/>
              <a:t>의 </a:t>
            </a:r>
            <a:r>
              <a:rPr lang="en-US" altLang="ko-KR" sz="2800" b="1" dirty="0" smtClean="0"/>
              <a:t>UI </a:t>
            </a:r>
            <a:r>
              <a:rPr lang="ko-KR" altLang="en-US" sz="2800" b="1" dirty="0" smtClean="0"/>
              <a:t>완성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Database </a:t>
            </a:r>
            <a:r>
              <a:rPr lang="ko-KR" altLang="en-US" sz="2800" b="1" dirty="0" smtClean="0"/>
              <a:t>구조 확립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YouTube, </a:t>
            </a:r>
            <a:r>
              <a:rPr lang="en-US" altLang="ko-KR" sz="2800" b="1" dirty="0" err="1" smtClean="0"/>
              <a:t>Naver</a:t>
            </a:r>
            <a:r>
              <a:rPr lang="en-US" altLang="ko-KR" sz="2800" b="1" dirty="0" smtClean="0"/>
              <a:t> API(</a:t>
            </a:r>
            <a:r>
              <a:rPr lang="ko-KR" altLang="en-US" sz="2800" b="1" dirty="0" smtClean="0"/>
              <a:t>기계번</a:t>
            </a:r>
            <a:r>
              <a:rPr lang="ko-KR" altLang="en-US" sz="2800" b="1" dirty="0"/>
              <a:t>역</a:t>
            </a:r>
            <a:r>
              <a:rPr lang="en-US" altLang="ko-KR" sz="2800" b="1" dirty="0" smtClean="0"/>
              <a:t>) test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86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HTML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0" y="1395189"/>
            <a:ext cx="2295998" cy="2249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0" y="3831385"/>
            <a:ext cx="2295998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2777"/>
            <a:ext cx="226832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86" y="3831385"/>
            <a:ext cx="2300742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2775"/>
            <a:ext cx="2270736" cy="2232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31385"/>
            <a:ext cx="2300742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234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33123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Database </a:t>
            </a:r>
            <a:r>
              <a:rPr lang="ko-KR" altLang="en-US" sz="2800" dirty="0" smtClean="0"/>
              <a:t>구조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15843"/>
              </p:ext>
            </p:extLst>
          </p:nvPr>
        </p:nvGraphicFramePr>
        <p:xfrm>
          <a:off x="827584" y="2369951"/>
          <a:ext cx="1416131" cy="785368"/>
        </p:xfrm>
        <a:graphic>
          <a:graphicData uri="http://schemas.openxmlformats.org/drawingml/2006/table">
            <a:tbl>
              <a:tblPr/>
              <a:tblGrid>
                <a:gridCol w="141613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pw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password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name : nickname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mail : e-mail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875" y="208401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juser</a:t>
            </a:r>
            <a:endParaRPr lang="ko-KR" altLang="en-US" sz="12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10171"/>
              </p:ext>
            </p:extLst>
          </p:nvPr>
        </p:nvGraphicFramePr>
        <p:xfrm>
          <a:off x="3517905" y="2222516"/>
          <a:ext cx="2108190" cy="2433828"/>
        </p:xfrm>
        <a:graphic>
          <a:graphicData uri="http://schemas.openxmlformats.org/drawingml/2006/table">
            <a:tbl>
              <a:tblPr/>
              <a:tblGrid>
                <a:gridCol w="2108190"/>
              </a:tblGrid>
              <a:tr h="1637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subtitle 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ytb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youtube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context1 :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context2 :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rcmd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cumulative recommend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rprt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cumulative report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document creator(FK)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mdfyDate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be modified 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7040"/>
              </p:ext>
            </p:extLst>
          </p:nvPr>
        </p:nvGraphicFramePr>
        <p:xfrm>
          <a:off x="4572000" y="4869160"/>
          <a:ext cx="4032231" cy="975868"/>
        </p:xfrm>
        <a:graphic>
          <a:graphicData uri="http://schemas.openxmlformats.org/drawingml/2006/table">
            <a:tbl>
              <a:tblPr/>
              <a:tblGrid>
                <a:gridCol w="403223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keyword in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english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jtype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anger || disgust || fear || joy || sadness ~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상위 하나의 감정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score : emotion amount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05441"/>
              </p:ext>
            </p:extLst>
          </p:nvPr>
        </p:nvGraphicFramePr>
        <p:xfrm>
          <a:off x="6156176" y="3573016"/>
          <a:ext cx="1871991" cy="726948"/>
        </p:xfrm>
        <a:graphic>
          <a:graphicData uri="http://schemas.openxmlformats.org/drawingml/2006/table">
            <a:tbl>
              <a:tblPr/>
              <a:tblGrid>
                <a:gridCol w="187199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 keywordKo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document id(FK)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꺾인 연결선 26"/>
          <p:cNvCxnSpPr>
            <a:stCxn id="13" idx="3"/>
            <a:endCxn id="21" idx="0"/>
          </p:cNvCxnSpPr>
          <p:nvPr/>
        </p:nvCxnSpPr>
        <p:spPr>
          <a:xfrm flipH="1">
            <a:off x="2195735" y="2762635"/>
            <a:ext cx="47980" cy="810381"/>
          </a:xfrm>
          <a:prstGeom prst="bentConnector4">
            <a:avLst>
              <a:gd name="adj1" fmla="val -476449"/>
              <a:gd name="adj2" fmla="val 74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7" idx="1"/>
          </p:cNvCxnSpPr>
          <p:nvPr/>
        </p:nvCxnSpPr>
        <p:spPr>
          <a:xfrm flipV="1">
            <a:off x="2195735" y="3439430"/>
            <a:ext cx="1322170" cy="8536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25" idx="0"/>
          </p:cNvCxnSpPr>
          <p:nvPr/>
        </p:nvCxnSpPr>
        <p:spPr>
          <a:xfrm>
            <a:off x="5580112" y="3432254"/>
            <a:ext cx="1512059" cy="140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22" idx="0"/>
          </p:cNvCxnSpPr>
          <p:nvPr/>
        </p:nvCxnSpPr>
        <p:spPr>
          <a:xfrm rot="5400000">
            <a:off x="6552111" y="4329100"/>
            <a:ext cx="576064" cy="5040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339752" y="285293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496730" y="47251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3419872" y="3356992"/>
            <a:ext cx="0" cy="19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5724128" y="3356992"/>
            <a:ext cx="0" cy="19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17905" y="194551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Jdoc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499992" y="4664169"/>
            <a:ext cx="8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Jkeyword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2843808" y="4221088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88335"/>
              </p:ext>
            </p:extLst>
          </p:nvPr>
        </p:nvGraphicFramePr>
        <p:xfrm>
          <a:off x="1691788" y="3573016"/>
          <a:ext cx="1007895" cy="803148"/>
        </p:xfrm>
        <a:graphic>
          <a:graphicData uri="http://schemas.openxmlformats.org/drawingml/2006/table">
            <a:tbl>
              <a:tblPr/>
              <a:tblGrid>
                <a:gridCol w="1007895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(FK)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123728" y="3356992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020163" y="4347184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2051720" y="3432254"/>
            <a:ext cx="144016" cy="14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195736" y="3432254"/>
            <a:ext cx="144016" cy="14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2699792" y="4221088"/>
            <a:ext cx="21602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2699792" y="4296182"/>
            <a:ext cx="216024" cy="6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6948156" y="3356992"/>
            <a:ext cx="306006" cy="216024"/>
            <a:chOff x="6948156" y="3356992"/>
            <a:chExt cx="306006" cy="216024"/>
          </a:xfrm>
        </p:grpSpPr>
        <p:sp>
          <p:nvSpPr>
            <p:cNvPr id="54" name="타원 53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연결선 73"/>
          <p:cNvCxnSpPr/>
          <p:nvPr/>
        </p:nvCxnSpPr>
        <p:spPr>
          <a:xfrm flipH="1">
            <a:off x="7092171" y="4293096"/>
            <a:ext cx="144015" cy="12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948157" y="4285679"/>
            <a:ext cx="144014" cy="13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24068"/>
              </p:ext>
            </p:extLst>
          </p:nvPr>
        </p:nvGraphicFramePr>
        <p:xfrm>
          <a:off x="6021038" y="769938"/>
          <a:ext cx="2466247" cy="1458468"/>
        </p:xfrm>
        <a:graphic>
          <a:graphicData uri="http://schemas.openxmlformats.org/drawingml/2006/table">
            <a:tbl>
              <a:tblPr/>
              <a:tblGrid>
                <a:gridCol w="2466247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jdir_id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jdir_id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directory id(PK)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name : directory name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create_date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be created date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upper_dir_id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upper directory id(FK)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user_id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directory creator(FK)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6015659" y="49293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Jdir</a:t>
            </a:r>
            <a:endParaRPr lang="ko-KR" altLang="en-US" sz="1200" dirty="0"/>
          </a:p>
        </p:txBody>
      </p:sp>
      <p:cxnSp>
        <p:nvCxnSpPr>
          <p:cNvPr id="79" name="꺾인 연결선 78"/>
          <p:cNvCxnSpPr>
            <a:stCxn id="77" idx="1"/>
            <a:endCxn id="17" idx="0"/>
          </p:cNvCxnSpPr>
          <p:nvPr/>
        </p:nvCxnSpPr>
        <p:spPr>
          <a:xfrm rot="10800000" flipV="1">
            <a:off x="4572000" y="1499172"/>
            <a:ext cx="1449038" cy="723344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77" idx="3"/>
            <a:endCxn id="77" idx="0"/>
          </p:cNvCxnSpPr>
          <p:nvPr/>
        </p:nvCxnSpPr>
        <p:spPr>
          <a:xfrm flipH="1" flipV="1">
            <a:off x="7254161" y="769938"/>
            <a:ext cx="1233124" cy="729234"/>
          </a:xfrm>
          <a:prstGeom prst="bentConnector4">
            <a:avLst>
              <a:gd name="adj1" fmla="val -18538"/>
              <a:gd name="adj2" fmla="val 131348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4418997" y="2000772"/>
            <a:ext cx="306006" cy="216024"/>
            <a:chOff x="6948156" y="3356992"/>
            <a:chExt cx="306006" cy="216024"/>
          </a:xfrm>
        </p:grpSpPr>
        <p:sp>
          <p:nvSpPr>
            <p:cNvPr id="88" name="타원 87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7112218" y="553913"/>
            <a:ext cx="306006" cy="216024"/>
            <a:chOff x="6948156" y="3356992"/>
            <a:chExt cx="306006" cy="216024"/>
          </a:xfrm>
        </p:grpSpPr>
        <p:sp>
          <p:nvSpPr>
            <p:cNvPr id="92" name="타원 91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39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30963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API </a:t>
            </a:r>
            <a:r>
              <a:rPr lang="ko-KR" altLang="en-US" sz="2800" dirty="0" smtClean="0"/>
              <a:t>시험구</a:t>
            </a:r>
            <a:r>
              <a:rPr lang="ko-KR" altLang="en-US" sz="2800" dirty="0"/>
              <a:t>현</a:t>
            </a:r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6" y="1772814"/>
            <a:ext cx="4321232" cy="439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3117" y="1434262"/>
            <a:ext cx="425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Naver</a:t>
            </a:r>
            <a:r>
              <a:rPr lang="en-US" altLang="ko-KR" sz="1600" dirty="0" smtClean="0"/>
              <a:t> API : </a:t>
            </a:r>
            <a:r>
              <a:rPr lang="ko-KR" altLang="en-US" sz="1600" dirty="0" smtClean="0"/>
              <a:t>기계 번역 </a:t>
            </a:r>
            <a:r>
              <a:rPr lang="en-US" altLang="ko-KR" sz="1600" dirty="0" smtClean="0"/>
              <a:t>, POST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,  JSON</a:t>
            </a:r>
            <a:endParaRPr lang="ko-KR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747553" cy="4399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16514" y="1412776"/>
            <a:ext cx="269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Youtube</a:t>
            </a:r>
            <a:r>
              <a:rPr lang="en-US" altLang="ko-KR" sz="1600" dirty="0" smtClean="0"/>
              <a:t> API : Script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2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333</Words>
  <Application>Microsoft Office PowerPoint</Application>
  <PresentationFormat>화면 슬라이드 쇼(4:3)</PresentationFormat>
  <Paragraphs>129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LAND</dc:title>
  <dc:creator>Registered User</dc:creator>
  <cp:lastModifiedBy>Registered User</cp:lastModifiedBy>
  <cp:revision>60</cp:revision>
  <dcterms:created xsi:type="dcterms:W3CDTF">2016-04-06T06:15:56Z</dcterms:created>
  <dcterms:modified xsi:type="dcterms:W3CDTF">2016-06-06T14:30:00Z</dcterms:modified>
</cp:coreProperties>
</file>