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  <p:sldId id="258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>
      <p:cViewPr varScale="1">
        <p:scale>
          <a:sx n="110" d="100"/>
          <a:sy n="110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3A5C-62FC-4E22-B27D-2A6BFB67F9F6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43D1E-5C9C-4FD1-A9EA-6101871F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분야를 소개하고 싶은 욕구를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D1E-5C9C-4FD1-A9EA-6101871F88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2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5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935-0E14-4891-8B35-9AA240A71E44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b="1" dirty="0" smtClean="0"/>
              <a:t>JAM LAND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</a:rPr>
              <a:t>2016. 04. 08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Adobe Heiti Std R" pitchFamily="34" charset="-128"/>
              </a:rPr>
              <a:t>웹 및 서버 프로그래밍</a:t>
            </a:r>
            <a:endParaRPr lang="en-US" altLang="ko-KR" sz="16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2013105083 </a:t>
            </a:r>
            <a:r>
              <a:rPr lang="ko-KR" altLang="en-US" sz="1600" dirty="0" err="1" smtClean="0">
                <a:solidFill>
                  <a:schemeClr val="tx1"/>
                </a:solidFill>
                <a:latin typeface="Adobe Heiti Std R" pitchFamily="34" charset="-128"/>
              </a:rPr>
              <a:t>이흔정</a:t>
            </a:r>
            <a:endParaRPr lang="ko-KR" altLang="en-US" sz="1600" dirty="0">
              <a:solidFill>
                <a:schemeClr val="tx1"/>
              </a:solidFill>
              <a:latin typeface="Adobe Heiti Std R" pitchFamily="34" charset="-128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12776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843771" y="2612245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필요성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43771" y="3712928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기능 소개</a:t>
            </a:r>
            <a:endParaRPr lang="ko-KR" altLang="en-US" sz="2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36584" y="1511562"/>
            <a:ext cx="2617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프로그램 소개</a:t>
            </a:r>
            <a:endParaRPr lang="ko-KR" altLang="en-US" sz="28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969210" y="397147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이용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969210" y="2636912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/>
              <a:t>차별점</a:t>
            </a:r>
            <a:endParaRPr lang="ko-KR" altLang="en-US" sz="12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843771" y="4813611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strike="sngStrike" dirty="0" smtClean="0"/>
              <a:t>TOPIC</a:t>
            </a:r>
            <a:endParaRPr lang="ko-KR" altLang="en-US" sz="2800" b="1" strike="sngStrike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969210" y="3683446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주요 기능</a:t>
            </a:r>
            <a:endParaRPr lang="ko-KR" altLang="en-US" sz="12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0436" y="288291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목차</a:t>
            </a:r>
            <a:endParaRPr lang="ko-KR" altLang="en-US" sz="16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44008" y="1268760"/>
            <a:ext cx="0" cy="439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5001722" y="1511562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JAM LAND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JAM LAND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72" y="1787286"/>
            <a:ext cx="1058141" cy="115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965117"/>
            <a:ext cx="1650579" cy="80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530197" y="3152751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누구나 쓰고 편집 가능한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971600" y="1491330"/>
            <a:ext cx="3384376" cy="166142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30197" y="5315042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YouTube</a:t>
            </a:r>
            <a:r>
              <a:rPr lang="ko-KR" altLang="en-US" sz="1400" dirty="0" smtClean="0"/>
              <a:t> 기반의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3645024"/>
            <a:ext cx="3384376" cy="166142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72" y="4039758"/>
            <a:ext cx="1980831" cy="8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file21.uf.tistory.com/image/2517F4355562EF4022F6D0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63" y="1864629"/>
            <a:ext cx="2675545" cy="30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/>
          <p:cNvSpPr txBox="1">
            <a:spLocks/>
          </p:cNvSpPr>
          <p:nvPr/>
        </p:nvSpPr>
        <p:spPr>
          <a:xfrm>
            <a:off x="5420044" y="4933145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문화 소개 어플리케이션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716016" y="1491329"/>
            <a:ext cx="3384376" cy="403768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664258" y="2818593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새로움을</a:t>
            </a:r>
            <a:endParaRPr lang="ko-KR" altLang="en-US" sz="105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664259" y="3336632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열려있는</a:t>
            </a:r>
            <a:endParaRPr lang="ko-KR" altLang="en-US" sz="1050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495233" y="3910706"/>
            <a:ext cx="1715212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우리 모두의 </a:t>
            </a:r>
            <a:endParaRPr lang="en-US" altLang="ko-KR" sz="1050" dirty="0" smtClean="0"/>
          </a:p>
          <a:p>
            <a:r>
              <a:rPr lang="ko-KR" altLang="en-US" sz="1050" dirty="0" smtClean="0"/>
              <a:t>새로운 문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61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/>
              <a:t>차별점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223049" y="1484784"/>
            <a:ext cx="2697902" cy="1440160"/>
            <a:chOff x="2856989" y="1484784"/>
            <a:chExt cx="2697902" cy="144016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989" y="1484784"/>
              <a:ext cx="1440160" cy="1440160"/>
            </a:xfrm>
            <a:prstGeom prst="rect">
              <a:avLst/>
            </a:prstGeom>
          </p:spPr>
        </p:pic>
        <p:sp>
          <p:nvSpPr>
            <p:cNvPr id="19" name="제목 1"/>
            <p:cNvSpPr txBox="1">
              <a:spLocks/>
            </p:cNvSpPr>
            <p:nvPr/>
          </p:nvSpPr>
          <p:spPr>
            <a:xfrm>
              <a:off x="3589243" y="1484784"/>
              <a:ext cx="1965648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400" b="1" dirty="0" smtClean="0"/>
                <a:t>참여</a:t>
              </a:r>
              <a:r>
                <a:rPr lang="ko-KR" altLang="en-US" sz="1400" b="1" dirty="0"/>
                <a:t>적</a:t>
              </a:r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3589243" y="1925216"/>
              <a:ext cx="1965648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400" b="1" dirty="0" smtClean="0"/>
                <a:t>가벼운</a:t>
              </a:r>
              <a:endParaRPr lang="ko-KR" altLang="en-US" sz="1400" b="1" dirty="0"/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3589176" y="2348880"/>
              <a:ext cx="1965648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400" b="1" dirty="0" smtClean="0"/>
                <a:t>개방적</a:t>
              </a:r>
              <a:endParaRPr lang="ko-KR" altLang="en-US" sz="1400" b="1" dirty="0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1618583" y="2996726"/>
            <a:ext cx="532859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미 연구팀에 의하면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ko-KR" altLang="en-US" sz="1200" dirty="0" smtClean="0"/>
              <a:t>영어판 </a:t>
            </a:r>
            <a:r>
              <a:rPr lang="ko-KR" altLang="en-US" sz="1200" dirty="0" err="1"/>
              <a:t>위키백과에</a:t>
            </a:r>
            <a:r>
              <a:rPr lang="ko-KR" altLang="en-US" sz="1200" dirty="0"/>
              <a:t> 등록된 </a:t>
            </a:r>
            <a:r>
              <a:rPr lang="ko-KR" altLang="en-US" sz="1200" dirty="0" smtClean="0"/>
              <a:t>문서 중 </a:t>
            </a:r>
            <a:r>
              <a:rPr lang="ko-KR" altLang="en-US" sz="1200" dirty="0"/>
              <a:t>회사 관련 내용의 </a:t>
            </a:r>
            <a:r>
              <a:rPr lang="en-US" altLang="ko-KR" sz="1200" dirty="0"/>
              <a:t>60%</a:t>
            </a:r>
            <a:r>
              <a:rPr lang="ko-KR" altLang="en-US" sz="1200" dirty="0"/>
              <a:t>정도가 </a:t>
            </a:r>
            <a:endParaRPr lang="en-US" altLang="ko-KR" sz="1200" dirty="0" smtClean="0"/>
          </a:p>
          <a:p>
            <a:r>
              <a:rPr lang="ko-KR" altLang="en-US" sz="1200" u="sng" dirty="0" smtClean="0"/>
              <a:t>잘못된 </a:t>
            </a:r>
            <a:r>
              <a:rPr lang="ko-KR" altLang="en-US" sz="1200" u="sng" dirty="0"/>
              <a:t>사실</a:t>
            </a:r>
            <a:r>
              <a:rPr lang="ko-KR" altLang="en-US" sz="1200" dirty="0"/>
              <a:t>을 담고 있다는 연구결과가 나왔다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788508" y="766422"/>
            <a:ext cx="4447787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/>
              <a:t>: </a:t>
            </a:r>
            <a:r>
              <a:rPr lang="ko-KR" altLang="en-US" sz="1200" dirty="0">
                <a:latin typeface="+mj-ea"/>
              </a:rPr>
              <a:t>자신의 분야를 소개하고 싶은 </a:t>
            </a:r>
            <a:r>
              <a:rPr lang="ko-KR" altLang="en-US" sz="1200" dirty="0" smtClean="0">
                <a:latin typeface="+mj-ea"/>
              </a:rPr>
              <a:t>욕구 이용</a:t>
            </a:r>
            <a:endParaRPr lang="ko-KR" altLang="en-US" sz="1200" dirty="0">
              <a:latin typeface="+mj-ea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2015171" y="4576363"/>
            <a:ext cx="511365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사이트로서의 사이트가 아니라 사이트를 위한 사이트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6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261820" y="288291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필요성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349642" y="1340768"/>
            <a:ext cx="644471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다른 문화를 쉽게 받아들일 수 있다</a:t>
            </a:r>
            <a:endParaRPr lang="ko-KR" altLang="en-US" sz="28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71600" y="3068960"/>
            <a:ext cx="72008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이미 존재하는 동영상에 대한 키워드 부여</a:t>
            </a:r>
            <a:endParaRPr lang="ko-KR" altLang="en-US" sz="28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971600" y="4725144"/>
            <a:ext cx="72008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영감을 불러 일으켜줄 어플리케이션</a:t>
            </a:r>
            <a:endParaRPr lang="ko-KR" altLang="en-US" sz="28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610211" y="980728"/>
            <a:ext cx="392357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 smtClean="0"/>
              <a:t>이미 존재하는 </a:t>
            </a:r>
            <a:r>
              <a:rPr lang="en-US" altLang="ko-KR" sz="1400" b="1" dirty="0" smtClean="0"/>
              <a:t>YouTube</a:t>
            </a:r>
            <a:r>
              <a:rPr lang="ko-KR" altLang="en-US" sz="1400" b="1" dirty="0" smtClean="0"/>
              <a:t>의 동영상을 이용하여</a:t>
            </a:r>
            <a:r>
              <a:rPr lang="en-US" altLang="ko-KR" sz="1400" b="1" dirty="0" smtClean="0"/>
              <a:t> </a:t>
            </a:r>
            <a:endParaRPr lang="ko-KR" altLang="en-US" sz="1400" b="1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610211" y="2708920"/>
            <a:ext cx="392357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/>
              <a:t>YouTube</a:t>
            </a:r>
            <a:r>
              <a:rPr lang="ko-KR" altLang="en-US" sz="1400" b="1" dirty="0" smtClean="0"/>
              <a:t>의 동영상에 키워드를 붙임으로써</a:t>
            </a:r>
            <a:endParaRPr lang="ko-KR" altLang="en-US" sz="1400" b="1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610211" y="4356754"/>
            <a:ext cx="392357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 smtClean="0"/>
              <a:t>다른 문화를 접함으로써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070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321280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예상 기능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682978" y="1628800"/>
            <a:ext cx="5778044" cy="4032448"/>
            <a:chOff x="971600" y="1495664"/>
            <a:chExt cx="3816424" cy="2663450"/>
          </a:xfrm>
        </p:grpSpPr>
        <p:sp>
          <p:nvSpPr>
            <p:cNvPr id="18" name="직사각형 17"/>
            <p:cNvSpPr/>
            <p:nvPr/>
          </p:nvSpPr>
          <p:spPr>
            <a:xfrm>
              <a:off x="971600" y="1495664"/>
              <a:ext cx="3816424" cy="26634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35696" y="1688559"/>
              <a:ext cx="1728192" cy="1800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제목 1"/>
            <p:cNvSpPr txBox="1">
              <a:spLocks/>
            </p:cNvSpPr>
            <p:nvPr/>
          </p:nvSpPr>
          <p:spPr>
            <a:xfrm>
              <a:off x="3563888" y="1665399"/>
              <a:ext cx="548508" cy="2263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검색</a:t>
              </a:r>
              <a:endParaRPr lang="ko-KR" altLang="en-US" sz="1100" dirty="0"/>
            </a:p>
          </p:txBody>
        </p:sp>
        <p:sp>
          <p:nvSpPr>
            <p:cNvPr id="35" name="제목 1"/>
            <p:cNvSpPr txBox="1">
              <a:spLocks/>
            </p:cNvSpPr>
            <p:nvPr/>
          </p:nvSpPr>
          <p:spPr>
            <a:xfrm>
              <a:off x="2105748" y="1914450"/>
              <a:ext cx="1458140" cy="2263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로그인</a:t>
              </a:r>
              <a:r>
                <a:rPr lang="en-US" altLang="ko-KR" sz="1100" dirty="0" smtClean="0"/>
                <a:t>/ </a:t>
              </a:r>
              <a:r>
                <a:rPr lang="ko-KR" altLang="en-US" sz="1100" dirty="0" smtClean="0"/>
                <a:t>회원가입</a:t>
              </a:r>
              <a:endParaRPr lang="ko-KR" altLang="en-US" sz="1100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344" b="97135" l="13021" r="89844">
                          <a14:backgroundMark x1="5990" y1="5208" x2="5469" y2="23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677" y="2189619"/>
              <a:ext cx="340583" cy="340583"/>
            </a:xfrm>
            <a:prstGeom prst="rect">
              <a:avLst/>
            </a:prstGeom>
          </p:spPr>
        </p:pic>
        <p:sp>
          <p:nvSpPr>
            <p:cNvPr id="37" name="제목 1"/>
            <p:cNvSpPr txBox="1">
              <a:spLocks/>
            </p:cNvSpPr>
            <p:nvPr/>
          </p:nvSpPr>
          <p:spPr>
            <a:xfrm>
              <a:off x="1496966" y="2132856"/>
              <a:ext cx="2607619" cy="4541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400" b="1" dirty="0" smtClean="0"/>
                <a:t>JAM LAND</a:t>
              </a:r>
              <a:endParaRPr lang="ko-KR" altLang="en-US" sz="240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31640" y="2636913"/>
              <a:ext cx="1368152" cy="1079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Explore</a:t>
              </a:r>
            </a:p>
            <a:p>
              <a:pPr algn="ctr"/>
              <a:r>
                <a:rPr lang="ko-KR" altLang="en-US" dirty="0" smtClean="0"/>
                <a:t>탐험하</a:t>
              </a:r>
              <a:r>
                <a:rPr lang="ko-KR" altLang="en-US" dirty="0"/>
                <a:t>기</a:t>
              </a:r>
              <a:endParaRPr lang="en-US" altLang="ko-KR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00892" y="2636912"/>
              <a:ext cx="1368152" cy="1079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Document</a:t>
              </a:r>
            </a:p>
            <a:p>
              <a:pPr algn="ctr"/>
              <a:r>
                <a:rPr lang="ko-KR" altLang="en-US" sz="1600" dirty="0" smtClean="0"/>
                <a:t>홍보지 보기</a:t>
              </a:r>
              <a:endParaRPr lang="ko-KR" altLang="en-US" sz="1600" dirty="0"/>
            </a:p>
          </p:txBody>
        </p:sp>
        <p:sp>
          <p:nvSpPr>
            <p:cNvPr id="40" name="제목 1"/>
            <p:cNvSpPr txBox="1">
              <a:spLocks/>
            </p:cNvSpPr>
            <p:nvPr/>
          </p:nvSpPr>
          <p:spPr>
            <a:xfrm>
              <a:off x="1314574" y="3812079"/>
              <a:ext cx="1458140" cy="2263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홍보지 직접 쓰기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1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321280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예상 기능</a:t>
            </a:r>
            <a:endParaRPr lang="ko-KR" altLang="en-US" sz="28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187778" y="1407242"/>
            <a:ext cx="2906859" cy="4442497"/>
            <a:chOff x="3354346" y="1543684"/>
            <a:chExt cx="2612628" cy="3992829"/>
          </a:xfrm>
        </p:grpSpPr>
        <p:sp>
          <p:nvSpPr>
            <p:cNvPr id="12" name="직사각형 11"/>
            <p:cNvSpPr/>
            <p:nvPr/>
          </p:nvSpPr>
          <p:spPr>
            <a:xfrm>
              <a:off x="3540962" y="3906992"/>
              <a:ext cx="2301601" cy="4228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354346" y="1543684"/>
              <a:ext cx="2612628" cy="3992829"/>
            </a:xfrm>
            <a:prstGeom prst="rect">
              <a:avLst/>
            </a:prstGeom>
            <a:blipFill dpi="0" rotWithShape="1">
              <a:blip r:embed="rId4">
                <a:alphaModFix amt="61000"/>
              </a:blip>
              <a:srcRect/>
              <a:tile tx="0" ty="0" sx="100000" sy="100000" flip="none" algn="tl"/>
            </a:blipFill>
            <a:ln w="38100">
              <a:solidFill>
                <a:srgbClr val="FF33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46469" y="1801640"/>
              <a:ext cx="828378" cy="335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큰 제목</a:t>
              </a:r>
              <a:endParaRPr lang="ko-KR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89269" y="2088407"/>
              <a:ext cx="568038" cy="237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부 제목</a:t>
              </a:r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0962" y="2497051"/>
              <a:ext cx="2301601" cy="1309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9" descr="http://cfile4.uf.tistory.com/image/257A2138550E8077062A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596" y="2834368"/>
              <a:ext cx="1441382" cy="63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540962" y="3906992"/>
              <a:ext cx="943315" cy="279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설명</a:t>
              </a:r>
              <a:r>
                <a:rPr lang="en-US" altLang="ko-KR" sz="1400" dirty="0" smtClean="0"/>
                <a:t>/100</a:t>
              </a:r>
              <a:r>
                <a:rPr lang="ko-KR" altLang="en-US" sz="1400" dirty="0" smtClean="0"/>
                <a:t>자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88628" y="1563833"/>
              <a:ext cx="2516141" cy="20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No. 21587 </a:t>
              </a:r>
              <a:r>
                <a:rPr lang="ko-KR" altLang="en-US" sz="900" dirty="0" smtClean="0"/>
                <a:t>수</a:t>
              </a:r>
              <a:r>
                <a:rPr lang="ko-KR" altLang="en-US" sz="900" dirty="0"/>
                <a:t>정</a:t>
              </a:r>
              <a:r>
                <a:rPr lang="ko-KR" altLang="en-US" sz="900" dirty="0" smtClean="0"/>
                <a:t> 날짜</a:t>
              </a:r>
              <a:endParaRPr lang="ko-KR" altLang="en-US" sz="900" dirty="0"/>
            </a:p>
          </p:txBody>
        </p:sp>
        <p:pic>
          <p:nvPicPr>
            <p:cNvPr id="20" name="Picture 5" descr="https://lh5.ggpht.com/yVfPv-yLjIuBjpKj41NLkLXmuVv8XzH0m2hf-_sz9lQDv9WB9SX0McB8Jn4bQe4w5Q=w30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71" y="5246211"/>
              <a:ext cx="186616" cy="196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1" descr="https://upload.wikimedia.org/wikipedia/commons/thumb/c/cd/Facebook_logo_(square).png/240px-Facebook_logo_(square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1536" y="5260449"/>
              <a:ext cx="159554" cy="167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images.kbench.com:8080/kbench/article/2014_06/k135191p1n1-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8705" y="5253331"/>
              <a:ext cx="173085" cy="182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3540962" y="4437112"/>
              <a:ext cx="2301601" cy="3600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관련링크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설명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8813" y="4869160"/>
              <a:ext cx="11031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홍보지 보관하기</a:t>
              </a:r>
              <a:r>
                <a:rPr lang="en-US" altLang="ko-KR" sz="900" dirty="0" smtClean="0"/>
                <a:t>]</a:t>
              </a:r>
              <a:endParaRPr lang="ko-KR" altLang="en-US" sz="9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66809" y="5228980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신고</a:t>
              </a:r>
              <a:r>
                <a:rPr lang="en-US" altLang="ko-KR" sz="900" dirty="0" smtClean="0"/>
                <a:t>]</a:t>
              </a:r>
              <a:endParaRPr lang="ko-KR" altLang="en-US" sz="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5229200"/>
              <a:ext cx="486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추</a:t>
              </a:r>
              <a:r>
                <a:rPr lang="ko-KR" altLang="en-US" sz="900" dirty="0"/>
                <a:t>천</a:t>
              </a:r>
              <a:r>
                <a:rPr lang="en-US" altLang="ko-KR" sz="900" dirty="0" smtClean="0"/>
                <a:t>]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82320" y="5029617"/>
              <a:ext cx="200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키워드</a:t>
              </a:r>
              <a:r>
                <a:rPr lang="en-US" altLang="ko-KR" sz="900" dirty="0" smtClean="0"/>
                <a:t>1], </a:t>
              </a:r>
              <a:r>
                <a:rPr lang="en-US" altLang="ko-KR" sz="900" dirty="0"/>
                <a:t>[</a:t>
              </a:r>
              <a:r>
                <a:rPr lang="ko-KR" altLang="en-US" sz="900" dirty="0" smtClean="0"/>
                <a:t>키워드</a:t>
              </a:r>
              <a:r>
                <a:rPr lang="en-US" altLang="ko-KR" sz="900" dirty="0" smtClean="0"/>
                <a:t>2], </a:t>
              </a:r>
              <a:r>
                <a:rPr lang="en-US" altLang="ko-KR" sz="900" dirty="0"/>
                <a:t>[</a:t>
              </a:r>
              <a:r>
                <a:rPr lang="ko-KR" altLang="en-US" sz="900" dirty="0" smtClean="0"/>
                <a:t>키워드</a:t>
              </a:r>
              <a:r>
                <a:rPr lang="en-US" altLang="ko-KR" sz="900" dirty="0" smtClean="0"/>
                <a:t>3]…</a:t>
              </a:r>
              <a:endParaRPr lang="ko-KR" altLang="en-US" sz="900" dirty="0"/>
            </a:p>
            <a:p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0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pic>
        <p:nvPicPr>
          <p:cNvPr id="1029" name="Picture 5" descr="https://lh5.ggpht.com/yVfPv-yLjIuBjpKj41NLkLXmuVv8XzH0m2hf-_sz9lQDv9WB9SX0McB8Jn4bQe4w5Q=w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77" y="3680804"/>
            <a:ext cx="1191016" cy="11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bloter.net/files/2011/03/logo_twitter_withbird_1000_allblue-cop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469" y="3742807"/>
            <a:ext cx="2327025" cy="10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3460227" cy="14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이용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pic>
        <p:nvPicPr>
          <p:cNvPr id="1035" name="Picture 11" descr="https://upload.wikimedia.org/wikipedia/commons/thumb/c/cd/Facebook_logo_(square).png/240px-Facebook_logo_(square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26" y="3680804"/>
            <a:ext cx="1152128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5800" y="26369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18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220</Words>
  <Application>Microsoft Office PowerPoint</Application>
  <PresentationFormat>화면 슬라이드 쇼(4:3)</PresentationFormat>
  <Paragraphs>81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LAND</dc:title>
  <dc:creator>Registered User</dc:creator>
  <cp:lastModifiedBy>Registered User</cp:lastModifiedBy>
  <cp:revision>22</cp:revision>
  <dcterms:created xsi:type="dcterms:W3CDTF">2016-04-06T06:15:56Z</dcterms:created>
  <dcterms:modified xsi:type="dcterms:W3CDTF">2016-04-07T16:32:28Z</dcterms:modified>
</cp:coreProperties>
</file>