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6" r:id="rId5"/>
    <p:sldId id="262" r:id="rId6"/>
    <p:sldId id="259" r:id="rId7"/>
    <p:sldId id="265" r:id="rId8"/>
    <p:sldId id="263" r:id="rId9"/>
    <p:sldId id="258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482F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>
      <p:cViewPr varScale="1">
        <p:scale>
          <a:sx n="95" d="100"/>
          <a:sy n="95" d="100"/>
        </p:scale>
        <p:origin x="-9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3A5C-62FC-4E22-B27D-2A6BFB67F9F6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3D1E-5C9C-4FD1-A9EA-6101871F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분야를 소개하고 싶은 욕구를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2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분야를 소개하고 싶은 욕구를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935-0E14-4891-8B35-9AA240A71E44}" type="datetimeFigureOut">
              <a:rPr lang="ko-KR" altLang="en-US" smtClean="0"/>
              <a:t>2016-04-21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b="1" dirty="0" smtClean="0"/>
              <a:t>JAM LAND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2016. 04. </a:t>
            </a:r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22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Adobe Heiti Std R" pitchFamily="34" charset="-128"/>
              </a:rPr>
              <a:t>웹 및 서버 프로그래밍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2013105083 </a:t>
            </a:r>
            <a:r>
              <a:rPr lang="ko-KR" altLang="en-US" sz="1600" dirty="0" err="1" smtClean="0">
                <a:solidFill>
                  <a:schemeClr val="tx1"/>
                </a:solidFill>
                <a:latin typeface="Adobe Heiti Std R" pitchFamily="34" charset="-128"/>
              </a:rPr>
              <a:t>이흔정</a:t>
            </a:r>
            <a:endParaRPr lang="ko-KR" altLang="en-US" sz="1600" dirty="0">
              <a:solidFill>
                <a:schemeClr val="tx1"/>
              </a:solidFill>
              <a:latin typeface="Adobe Heiti Std R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42" y="1268760"/>
            <a:ext cx="1808516" cy="1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/>
              <a:t>Topic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Topic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작성한 글</a:t>
            </a:r>
            <a:r>
              <a:rPr lang="en-US" altLang="ko-KR" sz="2800" b="1" dirty="0" smtClean="0"/>
              <a:t>(Data)</a:t>
            </a:r>
            <a:r>
              <a:rPr lang="ko-KR" altLang="en-US" sz="2800" b="1" dirty="0" smtClean="0"/>
              <a:t>의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저장방식 및 구현방안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7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0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18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3771" y="2612245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필요성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43771" y="3712928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기능 소개</a:t>
            </a:r>
            <a:endParaRPr lang="ko-KR" altLang="en-US" sz="2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36584" y="1511562"/>
            <a:ext cx="2617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프로그램 소개</a:t>
            </a:r>
            <a:endParaRPr lang="ko-KR" altLang="en-US" sz="28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969210" y="397147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이용 </a:t>
            </a:r>
            <a:r>
              <a:rPr lang="en-US" altLang="ko-KR" sz="1200" dirty="0" smtClean="0"/>
              <a:t>API</a:t>
            </a:r>
            <a:endParaRPr lang="ko-KR" altLang="en-US" sz="12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969210" y="263691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 smtClean="0"/>
              <a:t>차별점</a:t>
            </a:r>
            <a:endParaRPr lang="ko-KR" altLang="en-US" sz="12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843771" y="4813611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TOPIC</a:t>
            </a:r>
            <a:endParaRPr lang="ko-KR" altLang="en-US" sz="2800" b="1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969210" y="3683446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Use case Diagram</a:t>
            </a:r>
            <a:endParaRPr lang="ko-KR" altLang="en-US" sz="12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0436" y="288291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목차</a:t>
            </a:r>
            <a:endParaRPr lang="ko-KR" altLang="en-US" sz="16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44008" y="1268760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5001722" y="151156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JAM LAND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001722" y="1772816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개발 방법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JAM LAND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72" y="1787286"/>
            <a:ext cx="1058141" cy="115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65117"/>
            <a:ext cx="1650579" cy="8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530197" y="3152751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누구나 쓰고 편집 가능한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1491330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30197" y="5315042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동영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기반의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3645024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2" y="4039758"/>
            <a:ext cx="1980831" cy="8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1.uf.tistory.com/image/2517F4355562EF4022F6D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63" y="1864629"/>
            <a:ext cx="2675545" cy="30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5420044" y="4933145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문화 소개 어플리케이션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1491329"/>
            <a:ext cx="3384376" cy="403768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664258" y="2818593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새로움을</a:t>
            </a:r>
            <a:endParaRPr lang="ko-KR" altLang="en-US" sz="105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664259" y="3336632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열려있는</a:t>
            </a:r>
            <a:endParaRPr lang="ko-KR" altLang="en-US" sz="105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495233" y="3910706"/>
            <a:ext cx="1715212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우리 모두의 </a:t>
            </a:r>
            <a:endParaRPr lang="en-US" altLang="ko-KR" sz="1050" dirty="0" smtClean="0"/>
          </a:p>
          <a:p>
            <a:r>
              <a:rPr lang="ko-KR" altLang="en-US" sz="1050" dirty="0" smtClean="0"/>
              <a:t>새로운 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61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개발 방법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2901456" cy="202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09" y="1556792"/>
            <a:ext cx="1333869" cy="2029800"/>
          </a:xfrm>
          <a:prstGeom prst="rect">
            <a:avLst/>
          </a:prstGeom>
        </p:spPr>
      </p:pic>
      <p:sp>
        <p:nvSpPr>
          <p:cNvPr id="41" name="제목 1"/>
          <p:cNvSpPr txBox="1">
            <a:spLocks/>
          </p:cNvSpPr>
          <p:nvPr/>
        </p:nvSpPr>
        <p:spPr>
          <a:xfrm>
            <a:off x="3438409" y="3645024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Web</a:t>
            </a:r>
            <a:r>
              <a:rPr lang="ko-KR" altLang="en-US" sz="1400" dirty="0" smtClean="0"/>
              <a:t>에 적절한 </a:t>
            </a:r>
            <a:r>
              <a:rPr lang="en-US" altLang="ko-KR" sz="1400" dirty="0" smtClean="0"/>
              <a:t>platform</a:t>
            </a:r>
            <a:endParaRPr lang="ko-KR" altLang="en-US" sz="14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2015171" y="4509120"/>
            <a:ext cx="511365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JavaScript + HTML</a:t>
            </a:r>
            <a:endParaRPr lang="ko-KR" altLang="en-US" sz="2800" b="1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3438409" y="5085184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=&gt; Web</a:t>
            </a:r>
            <a:r>
              <a:rPr lang="ko-KR" altLang="en-US" sz="1400" dirty="0" smtClean="0"/>
              <a:t>으로 구현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90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필요성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/>
              <a:t>차별점</a:t>
            </a:r>
            <a:endParaRPr lang="ko-KR" altLang="en-US" sz="280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2987824" y="980728"/>
            <a:ext cx="5400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사이트로서의 </a:t>
            </a:r>
            <a:r>
              <a:rPr lang="ko-KR" altLang="en-US" sz="2800" b="1" dirty="0" smtClean="0"/>
              <a:t>사이트가 아니라 사이트를 위한 사이트</a:t>
            </a:r>
            <a:endParaRPr lang="ko-KR" altLang="en-US" sz="2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76972"/>
            <a:ext cx="1188132" cy="1188132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1687051" y="242088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 smtClean="0"/>
              <a:t>참여</a:t>
            </a:r>
            <a:r>
              <a:rPr lang="ko-KR" altLang="en-US" sz="1400" b="1" dirty="0"/>
              <a:t>적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687051" y="3469560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 smtClean="0"/>
              <a:t>가벼운</a:t>
            </a:r>
            <a:endParaRPr lang="ko-KR" altLang="en-US" sz="1400" b="1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686984" y="458112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 smtClean="0"/>
              <a:t>개방적</a:t>
            </a:r>
            <a:endParaRPr lang="ko-KR" altLang="en-US" sz="1400" b="1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860611" y="3253536"/>
            <a:ext cx="53285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미 연구팀에 의하면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ko-KR" altLang="en-US" sz="1200" dirty="0" smtClean="0"/>
              <a:t>영어판 </a:t>
            </a:r>
            <a:r>
              <a:rPr lang="ko-KR" altLang="en-US" sz="1200" dirty="0" err="1"/>
              <a:t>위키백과에</a:t>
            </a:r>
            <a:r>
              <a:rPr lang="ko-KR" altLang="en-US" sz="1200" dirty="0"/>
              <a:t> 등록된 </a:t>
            </a:r>
            <a:r>
              <a:rPr lang="ko-KR" altLang="en-US" sz="1200" dirty="0" smtClean="0"/>
              <a:t>문서 중 </a:t>
            </a:r>
            <a:r>
              <a:rPr lang="ko-KR" altLang="en-US" sz="1200" dirty="0"/>
              <a:t>회사 관련 내용의 </a:t>
            </a:r>
            <a:r>
              <a:rPr lang="en-US" altLang="ko-KR" sz="1200" dirty="0"/>
              <a:t>60%</a:t>
            </a:r>
            <a:r>
              <a:rPr lang="ko-KR" altLang="en-US" sz="1200" dirty="0"/>
              <a:t>정도가 </a:t>
            </a:r>
            <a:endParaRPr lang="en-US" altLang="ko-KR" sz="1200" dirty="0" smtClean="0"/>
          </a:p>
          <a:p>
            <a:r>
              <a:rPr lang="ko-KR" altLang="en-US" sz="1200" u="sng" dirty="0" smtClean="0"/>
              <a:t>잘못된 </a:t>
            </a:r>
            <a:r>
              <a:rPr lang="ko-KR" altLang="en-US" sz="1200" u="sng" dirty="0"/>
              <a:t>사실</a:t>
            </a:r>
            <a:r>
              <a:rPr lang="ko-KR" altLang="en-US" sz="1200" dirty="0"/>
              <a:t>을 담고 있다는 연구결과가 나왔다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위키백과</a:t>
            </a:r>
            <a:r>
              <a:rPr lang="ko-KR" altLang="en-US" sz="1200" dirty="0" smtClean="0"/>
              <a:t> 中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860611" y="4365104"/>
            <a:ext cx="53285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누구나 쉽게 받아드리기 위한</a:t>
            </a:r>
            <a:endParaRPr lang="en-US" altLang="ko-KR" sz="1200" dirty="0" smtClean="0"/>
          </a:p>
          <a:p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관련동영상 시스템에서 벋어나고자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랜덤 시스템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공유시스템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860611" y="2204864"/>
            <a:ext cx="53285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자신의 분야를 소개하고 싶은 </a:t>
            </a:r>
            <a:r>
              <a:rPr lang="ko-KR" altLang="en-US" sz="1200" dirty="0" smtClean="0"/>
              <a:t>욕구를</a:t>
            </a:r>
            <a:r>
              <a:rPr lang="ko-KR" altLang="en-US" sz="1200" dirty="0" smtClean="0"/>
              <a:t> 이용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추천 시스템</a:t>
            </a:r>
            <a:endParaRPr lang="en-US" altLang="ko-KR" sz="1200" dirty="0" smtClean="0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419872" y="3140968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419872" y="4365104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419872" y="2132856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419872" y="5373216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75856" y="1268760"/>
            <a:ext cx="5184576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09696" y="2060848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ko-KR" altLang="en-US" sz="1200" dirty="0" smtClean="0"/>
              <a:t>동영상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보기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4351108" y="1412776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목록보기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351108" y="2721480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 작성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809696" y="335699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추천하기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4351108" y="402212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SNS</a:t>
            </a:r>
            <a:r>
              <a:rPr lang="ko-KR" altLang="en-US" sz="1200" dirty="0" smtClean="0"/>
              <a:t>로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공유하기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3809696" y="4653136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록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편집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6560976" y="2060848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Youtube</a:t>
            </a:r>
            <a:r>
              <a:rPr lang="en-US" altLang="ko-KR" sz="1200" dirty="0" smtClean="0"/>
              <a:t> API</a:t>
            </a:r>
          </a:p>
        </p:txBody>
      </p:sp>
      <p:sp>
        <p:nvSpPr>
          <p:cNvPr id="43" name="타원 42"/>
          <p:cNvSpPr/>
          <p:nvPr/>
        </p:nvSpPr>
        <p:spPr>
          <a:xfrm>
            <a:off x="6560976" y="3185501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Facebook API</a:t>
            </a:r>
            <a:endParaRPr lang="ko-KR" altLang="en-US" sz="1200" dirty="0"/>
          </a:p>
        </p:txBody>
      </p:sp>
      <p:sp>
        <p:nvSpPr>
          <p:cNvPr id="44" name="타원 43"/>
          <p:cNvSpPr/>
          <p:nvPr/>
        </p:nvSpPr>
        <p:spPr>
          <a:xfrm>
            <a:off x="6560976" y="4049597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Twitter API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6560976" y="4913693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Instagram</a:t>
            </a:r>
            <a:r>
              <a:rPr lang="en-US" altLang="ko-KR" sz="1200" dirty="0" smtClean="0"/>
              <a:t> API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3" idx="3"/>
            <a:endCxn id="30" idx="2"/>
          </p:cNvCxnSpPr>
          <p:nvPr/>
        </p:nvCxnSpPr>
        <p:spPr>
          <a:xfrm flipV="1">
            <a:off x="2627784" y="1700808"/>
            <a:ext cx="1723324" cy="16561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3"/>
            <a:endCxn id="15" idx="2"/>
          </p:cNvCxnSpPr>
          <p:nvPr/>
        </p:nvCxnSpPr>
        <p:spPr>
          <a:xfrm flipV="1">
            <a:off x="2627784" y="2348880"/>
            <a:ext cx="118191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8"/>
            <a:ext cx="1872208" cy="1872208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3" idx="3"/>
            <a:endCxn id="31" idx="2"/>
          </p:cNvCxnSpPr>
          <p:nvPr/>
        </p:nvCxnSpPr>
        <p:spPr>
          <a:xfrm flipV="1">
            <a:off x="2627784" y="3009512"/>
            <a:ext cx="1723324" cy="3474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3"/>
            <a:endCxn id="33" idx="2"/>
          </p:cNvCxnSpPr>
          <p:nvPr/>
        </p:nvCxnSpPr>
        <p:spPr>
          <a:xfrm>
            <a:off x="2627784" y="3356992"/>
            <a:ext cx="1181912" cy="288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38" idx="2"/>
          </p:cNvCxnSpPr>
          <p:nvPr/>
        </p:nvCxnSpPr>
        <p:spPr>
          <a:xfrm>
            <a:off x="2627784" y="3356992"/>
            <a:ext cx="1723324" cy="9531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41" idx="2"/>
          </p:cNvCxnSpPr>
          <p:nvPr/>
        </p:nvCxnSpPr>
        <p:spPr>
          <a:xfrm>
            <a:off x="2627784" y="3356992"/>
            <a:ext cx="1181912" cy="15841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38" idx="6"/>
          </p:cNvCxnSpPr>
          <p:nvPr/>
        </p:nvCxnSpPr>
        <p:spPr>
          <a:xfrm flipH="1" flipV="1">
            <a:off x="5746508" y="4310154"/>
            <a:ext cx="814468" cy="89157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38" idx="6"/>
          </p:cNvCxnSpPr>
          <p:nvPr/>
        </p:nvCxnSpPr>
        <p:spPr>
          <a:xfrm flipH="1" flipV="1">
            <a:off x="5746508" y="4310154"/>
            <a:ext cx="814468" cy="27475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3" idx="2"/>
            <a:endCxn id="38" idx="6"/>
          </p:cNvCxnSpPr>
          <p:nvPr/>
        </p:nvCxnSpPr>
        <p:spPr>
          <a:xfrm flipH="1">
            <a:off x="5746508" y="3473533"/>
            <a:ext cx="814468" cy="8366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6"/>
            <a:endCxn id="42" idx="2"/>
          </p:cNvCxnSpPr>
          <p:nvPr/>
        </p:nvCxnSpPr>
        <p:spPr>
          <a:xfrm>
            <a:off x="5205096" y="2348880"/>
            <a:ext cx="1355880" cy="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1" idx="6"/>
            <a:endCxn id="42" idx="2"/>
          </p:cNvCxnSpPr>
          <p:nvPr/>
        </p:nvCxnSpPr>
        <p:spPr>
          <a:xfrm flipV="1">
            <a:off x="5746508" y="2348880"/>
            <a:ext cx="814468" cy="66063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64965" y="2725978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292080" y="213285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048008" y="470594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892958" y="396717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984912" y="512923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Use case Diagram</a:t>
            </a:r>
            <a:endParaRPr lang="ko-KR" altLang="en-US" sz="2800" dirty="0"/>
          </a:p>
        </p:txBody>
      </p:sp>
      <p:sp>
        <p:nvSpPr>
          <p:cNvPr id="108" name="타원 107"/>
          <p:cNvSpPr/>
          <p:nvPr/>
        </p:nvSpPr>
        <p:spPr>
          <a:xfrm>
            <a:off x="4686030" y="5385756"/>
            <a:ext cx="1395400" cy="576064"/>
          </a:xfrm>
          <a:prstGeom prst="ellipse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추천글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 백업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81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개선 </a:t>
            </a:r>
            <a:r>
              <a:rPr lang="en-US" altLang="ko-KR" sz="2800" dirty="0" smtClean="0"/>
              <a:t>Interface</a:t>
            </a:r>
            <a:endParaRPr lang="ko-KR" altLang="en-US" sz="2800" dirty="0"/>
          </a:p>
        </p:txBody>
      </p:sp>
      <p:sp>
        <p:nvSpPr>
          <p:cNvPr id="18" name="직사각형 17"/>
          <p:cNvSpPr/>
          <p:nvPr/>
        </p:nvSpPr>
        <p:spPr>
          <a:xfrm>
            <a:off x="1682978" y="1628800"/>
            <a:ext cx="5778044" cy="4032448"/>
          </a:xfrm>
          <a:prstGeom prst="rect">
            <a:avLst/>
          </a:prstGeom>
          <a:solidFill>
            <a:schemeClr val="bg1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645370" y="4020521"/>
            <a:ext cx="3230886" cy="272575"/>
            <a:chOff x="2991214" y="1920842"/>
            <a:chExt cx="3230886" cy="272575"/>
          </a:xfrm>
        </p:grpSpPr>
        <p:sp>
          <p:nvSpPr>
            <p:cNvPr id="19" name="직사각형 18"/>
            <p:cNvSpPr/>
            <p:nvPr/>
          </p:nvSpPr>
          <p:spPr>
            <a:xfrm>
              <a:off x="2991214" y="1920842"/>
              <a:ext cx="2616473" cy="2725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제목 1"/>
            <p:cNvSpPr txBox="1">
              <a:spLocks/>
            </p:cNvSpPr>
            <p:nvPr/>
          </p:nvSpPr>
          <p:spPr>
            <a:xfrm>
              <a:off x="5724128" y="1920842"/>
              <a:ext cx="497972" cy="272575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검색</a:t>
              </a:r>
              <a:endParaRPr lang="ko-KR" altLang="en-US" sz="1100" dirty="0"/>
            </a:p>
          </p:txBody>
        </p:sp>
      </p:grpSp>
      <p:sp>
        <p:nvSpPr>
          <p:cNvPr id="35" name="제목 1"/>
          <p:cNvSpPr txBox="1">
            <a:spLocks/>
          </p:cNvSpPr>
          <p:nvPr/>
        </p:nvSpPr>
        <p:spPr>
          <a:xfrm>
            <a:off x="6009898" y="1662638"/>
            <a:ext cx="1424790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271619" y="2790207"/>
            <a:ext cx="3964677" cy="1066675"/>
            <a:chOff x="1903466" y="2002285"/>
            <a:chExt cx="3964677" cy="1066675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344" b="97135" l="13021" r="89844">
                          <a14:backgroundMark x1="5990" y1="5208" x2="5469" y2="23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826" y="2223963"/>
              <a:ext cx="623317" cy="623317"/>
            </a:xfrm>
            <a:prstGeom prst="rect">
              <a:avLst/>
            </a:prstGeom>
          </p:spPr>
        </p:pic>
        <p:sp>
          <p:nvSpPr>
            <p:cNvPr id="37" name="제목 1"/>
            <p:cNvSpPr txBox="1">
              <a:spLocks/>
            </p:cNvSpPr>
            <p:nvPr/>
          </p:nvSpPr>
          <p:spPr>
            <a:xfrm>
              <a:off x="1903466" y="2002285"/>
              <a:ext cx="3449374" cy="10666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800" b="1" dirty="0" smtClean="0"/>
                <a:t>JAM LAND</a:t>
              </a:r>
              <a:endParaRPr lang="ko-KR" altLang="en-US" sz="4800" b="1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55976" y="3752291"/>
            <a:ext cx="1512168" cy="1807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탐험하기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랜덤 문서</a:t>
            </a:r>
            <a:r>
              <a:rPr lang="en-US" altLang="ko-KR" sz="1100" dirty="0" smtClean="0"/>
              <a:t>)</a:t>
            </a:r>
            <a:endParaRPr lang="en-US" altLang="ko-KR" sz="11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388720" y="4382444"/>
            <a:ext cx="1127496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홍보지 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쓰기</a:t>
            </a:r>
            <a:endParaRPr lang="ko-KR" altLang="en-US" sz="11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1833988"/>
            <a:ext cx="0" cy="3683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763688" y="1761980"/>
            <a:ext cx="1179010" cy="80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JAM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763688" y="2618857"/>
            <a:ext cx="1127496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범주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788949" y="3011885"/>
            <a:ext cx="1127496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범주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788949" y="3354585"/>
            <a:ext cx="1127496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범주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681079" y="2506912"/>
            <a:ext cx="1127496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 smtClean="0"/>
              <a:t>2016.04.22</a:t>
            </a:r>
            <a:endParaRPr lang="ko-KR" altLang="en-US" sz="110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681079" y="2726260"/>
            <a:ext cx="1127496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반갑습니다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08" y="548680"/>
            <a:ext cx="1450728" cy="1014900"/>
          </a:xfrm>
          <a:prstGeom prst="rect">
            <a:avLst/>
          </a:prstGeom>
        </p:spPr>
      </p:pic>
      <p:sp>
        <p:nvSpPr>
          <p:cNvPr id="38" name="제목 1"/>
          <p:cNvSpPr txBox="1">
            <a:spLocks/>
          </p:cNvSpPr>
          <p:nvPr/>
        </p:nvSpPr>
        <p:spPr>
          <a:xfrm>
            <a:off x="1772390" y="5245446"/>
            <a:ext cx="1127496" cy="34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/>
              <a:t>홍보지 </a:t>
            </a:r>
            <a:r>
              <a:rPr lang="ko-KR" altLang="en-US" sz="1100" dirty="0" smtClean="0"/>
              <a:t> </a:t>
            </a:r>
            <a:r>
              <a:rPr lang="ko-KR" altLang="en-US" sz="1100" dirty="0" smtClean="0"/>
              <a:t>쓰기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950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321280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개선 </a:t>
            </a:r>
            <a:r>
              <a:rPr lang="en-US" altLang="ko-KR" sz="2800" dirty="0"/>
              <a:t>Interface</a:t>
            </a:r>
            <a:endParaRPr lang="ko-KR" altLang="en-US" sz="2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91680" y="1609056"/>
            <a:ext cx="5778044" cy="4032448"/>
            <a:chOff x="431553" y="1538142"/>
            <a:chExt cx="5778044" cy="4032448"/>
          </a:xfrm>
        </p:grpSpPr>
        <p:sp>
          <p:nvSpPr>
            <p:cNvPr id="57" name="직사각형 56"/>
            <p:cNvSpPr/>
            <p:nvPr/>
          </p:nvSpPr>
          <p:spPr>
            <a:xfrm>
              <a:off x="431553" y="1538142"/>
              <a:ext cx="5778044" cy="40324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758473" y="1571980"/>
              <a:ext cx="1424790" cy="3427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로그인</a:t>
              </a:r>
              <a:r>
                <a:rPr lang="en-US" altLang="ko-KR" sz="1100" dirty="0" smtClean="0"/>
                <a:t>/ </a:t>
              </a:r>
              <a:r>
                <a:rPr lang="ko-KR" altLang="en-US" sz="1100" dirty="0" smtClean="0"/>
                <a:t>회원가입</a:t>
              </a:r>
              <a:endParaRPr lang="ko-KR" altLang="en-US" sz="1100" dirty="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512263" y="5174532"/>
              <a:ext cx="1127496" cy="3427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홍보지 </a:t>
              </a:r>
              <a:r>
                <a:rPr lang="ko-KR" altLang="en-US" sz="1100" dirty="0" smtClean="0"/>
                <a:t> </a:t>
              </a:r>
              <a:r>
                <a:rPr lang="ko-KR" altLang="en-US" sz="1100" dirty="0" smtClean="0"/>
                <a:t>쓰기</a:t>
              </a:r>
              <a:endParaRPr lang="ko-KR" altLang="en-US" sz="1100" dirty="0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808407" y="1743330"/>
              <a:ext cx="0" cy="36832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12263" y="1671322"/>
              <a:ext cx="1179010" cy="8029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JAM</a:t>
              </a:r>
              <a:endParaRPr lang="ko-KR" altLang="en-US" dirty="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512263" y="2528199"/>
              <a:ext cx="1127496" cy="3427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범주</a:t>
              </a:r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70" name="제목 1"/>
            <p:cNvSpPr txBox="1">
              <a:spLocks/>
            </p:cNvSpPr>
            <p:nvPr/>
          </p:nvSpPr>
          <p:spPr>
            <a:xfrm>
              <a:off x="537524" y="2921227"/>
              <a:ext cx="1127496" cy="3427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범주</a:t>
              </a:r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71" name="제목 1"/>
            <p:cNvSpPr txBox="1">
              <a:spLocks/>
            </p:cNvSpPr>
            <p:nvPr/>
          </p:nvSpPr>
          <p:spPr>
            <a:xfrm>
              <a:off x="537524" y="3263927"/>
              <a:ext cx="1127496" cy="3427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100" dirty="0" smtClean="0"/>
                <a:t>범주</a:t>
              </a:r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72" name="제목 1"/>
            <p:cNvSpPr txBox="1">
              <a:spLocks/>
            </p:cNvSpPr>
            <p:nvPr/>
          </p:nvSpPr>
          <p:spPr>
            <a:xfrm>
              <a:off x="3429654" y="2416254"/>
              <a:ext cx="1127496" cy="3427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92468" y="4112150"/>
              <a:ext cx="2560805" cy="47045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17253" y="19247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제목</a:t>
              </a:r>
              <a:endParaRPr lang="ko-KR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2082" y="2204864"/>
              <a:ext cx="632010" cy="264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부 제목</a:t>
              </a:r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92469" y="2528199"/>
              <a:ext cx="2560805" cy="145655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9" descr="http://cfile4.uf.tistory.com/image/257A2138550E8077062A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461" y="2903504"/>
              <a:ext cx="1603709" cy="705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92468" y="4112150"/>
              <a:ext cx="1049550" cy="311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설명</a:t>
              </a:r>
              <a:r>
                <a:rPr lang="en-US" altLang="ko-KR" sz="1400" dirty="0" smtClean="0"/>
                <a:t>/100</a:t>
              </a:r>
              <a:r>
                <a:rPr lang="ko-KR" altLang="en-US" sz="1400" dirty="0" smtClean="0"/>
                <a:t>자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17253" y="1671907"/>
              <a:ext cx="2799506" cy="233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No. 21587 </a:t>
              </a:r>
              <a:r>
                <a:rPr lang="ko-KR" altLang="en-US" sz="900" dirty="0" smtClean="0"/>
                <a:t>수</a:t>
              </a:r>
              <a:r>
                <a:rPr lang="ko-KR" altLang="en-US" sz="900" dirty="0"/>
                <a:t>정</a:t>
              </a:r>
              <a:r>
                <a:rPr lang="ko-KR" altLang="en-US" sz="900" dirty="0" smtClean="0"/>
                <a:t> 날짜</a:t>
              </a:r>
              <a:endParaRPr lang="ko-KR" altLang="en-US" sz="900" dirty="0"/>
            </a:p>
          </p:txBody>
        </p:sp>
        <p:pic>
          <p:nvPicPr>
            <p:cNvPr id="21" name="Picture 11" descr="https://upload.wikimedia.org/wikipedia/commons/thumb/c/cd/Facebook_logo_(square).png/240px-Facebook_logo_(square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263437"/>
              <a:ext cx="177523" cy="18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images.kbench.com:8080/kbench/article/2014_06/k135191p1n1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2144" y="5255517"/>
              <a:ext cx="192578" cy="202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971912" y="4679414"/>
              <a:ext cx="2560805" cy="400587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관련링크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설명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5511" y="5160706"/>
              <a:ext cx="1227427" cy="25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홍보지 보관하기</a:t>
              </a:r>
              <a:r>
                <a:rPr lang="en-US" altLang="ko-KR" sz="900" dirty="0" smtClean="0"/>
                <a:t>]</a:t>
              </a:r>
              <a:endParaRPr lang="ko-KR" altLang="en-US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3183" y="5228424"/>
              <a:ext cx="540766" cy="25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신고</a:t>
              </a:r>
              <a:r>
                <a:rPr lang="en-US" altLang="ko-KR" sz="900" dirty="0" smtClean="0"/>
                <a:t>]</a:t>
              </a:r>
              <a:endParaRPr lang="ko-KR" altLang="en-US" sz="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5173" y="5228669"/>
              <a:ext cx="540766" cy="256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추</a:t>
              </a:r>
              <a:r>
                <a:rPr lang="ko-KR" altLang="en-US" sz="900" dirty="0"/>
                <a:t>천</a:t>
              </a:r>
              <a:r>
                <a:rPr lang="en-US" altLang="ko-KR" sz="900" dirty="0" smtClean="0"/>
                <a:t>]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3247" y="1671907"/>
              <a:ext cx="2229592" cy="41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키워드</a:t>
              </a:r>
              <a:r>
                <a:rPr lang="en-US" altLang="ko-KR" sz="900" dirty="0" smtClean="0"/>
                <a:t>1], </a:t>
              </a:r>
              <a:r>
                <a:rPr lang="en-US" altLang="ko-KR" sz="900" dirty="0"/>
                <a:t>[</a:t>
              </a:r>
              <a:r>
                <a:rPr lang="ko-KR" altLang="en-US" sz="900" dirty="0" smtClean="0"/>
                <a:t>키워드</a:t>
              </a:r>
              <a:r>
                <a:rPr lang="en-US" altLang="ko-KR" sz="900" dirty="0" smtClean="0"/>
                <a:t>2], </a:t>
              </a:r>
              <a:r>
                <a:rPr lang="en-US" altLang="ko-KR" sz="900" dirty="0"/>
                <a:t>[</a:t>
              </a:r>
              <a:r>
                <a:rPr lang="ko-KR" altLang="en-US" sz="900" dirty="0" smtClean="0"/>
                <a:t>키워드</a:t>
              </a:r>
              <a:r>
                <a:rPr lang="en-US" altLang="ko-KR" sz="900" dirty="0" smtClean="0"/>
                <a:t>3]…</a:t>
              </a:r>
              <a:endParaRPr lang="ko-KR" altLang="en-US" sz="900" dirty="0"/>
            </a:p>
            <a:p>
              <a:endParaRPr lang="ko-KR" altLang="en-US" sz="900" dirty="0"/>
            </a:p>
          </p:txBody>
        </p:sp>
        <p:pic>
          <p:nvPicPr>
            <p:cNvPr id="74" name="Picture 17" descr="http://static.nevada.ie/uploads/2015/08/instagram-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5255516"/>
              <a:ext cx="316538" cy="21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76" y="498197"/>
            <a:ext cx="695648" cy="10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03648" y="1556792"/>
            <a:ext cx="3830463" cy="410445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pic>
        <p:nvPicPr>
          <p:cNvPr id="1029" name="Picture 5" descr="https://lh5.ggpht.com/yVfPv-yLjIuBjpKj41NLkLXmuVv8XzH0m2hf-_sz9lQDv9WB9SX0McB8Jn4bQe4w5Q=w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0494">
            <a:off x="6785800" y="2054233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bloter.net/files/2011/03/logo_twitter_withbird_1000_allblue-cop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72" y="4293096"/>
            <a:ext cx="2327025" cy="10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72" y="2181585"/>
            <a:ext cx="2255312" cy="9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이용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pic>
        <p:nvPicPr>
          <p:cNvPr id="1035" name="Picture 11" descr="https://upload.wikimedia.org/wikipedia/commons/thumb/c/cd/Facebook_logo_(square).png/240px-Facebook_logo_(square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62" y="3267291"/>
            <a:ext cx="890978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119868" y="3187839"/>
            <a:ext cx="1247755" cy="482321"/>
          </a:xfrm>
          <a:custGeom>
            <a:avLst/>
            <a:gdLst>
              <a:gd name="connsiteX0" fmla="*/ 1247755 w 1247755"/>
              <a:gd name="connsiteY0" fmla="*/ 160774 h 482321"/>
              <a:gd name="connsiteX1" fmla="*/ 1097030 w 1247755"/>
              <a:gd name="connsiteY1" fmla="*/ 70339 h 482321"/>
              <a:gd name="connsiteX2" fmla="*/ 1066885 w 1247755"/>
              <a:gd name="connsiteY2" fmla="*/ 40193 h 482321"/>
              <a:gd name="connsiteX3" fmla="*/ 1016643 w 1247755"/>
              <a:gd name="connsiteY3" fmla="*/ 20097 h 482321"/>
              <a:gd name="connsiteX4" fmla="*/ 976449 w 1247755"/>
              <a:gd name="connsiteY4" fmla="*/ 0 h 482321"/>
              <a:gd name="connsiteX5" fmla="*/ 865917 w 1247755"/>
              <a:gd name="connsiteY5" fmla="*/ 20097 h 482321"/>
              <a:gd name="connsiteX6" fmla="*/ 805627 w 1247755"/>
              <a:gd name="connsiteY6" fmla="*/ 60290 h 482321"/>
              <a:gd name="connsiteX7" fmla="*/ 775482 w 1247755"/>
              <a:gd name="connsiteY7" fmla="*/ 80387 h 482321"/>
              <a:gd name="connsiteX8" fmla="*/ 705144 w 1247755"/>
              <a:gd name="connsiteY8" fmla="*/ 130629 h 482321"/>
              <a:gd name="connsiteX9" fmla="*/ 664950 w 1247755"/>
              <a:gd name="connsiteY9" fmla="*/ 170822 h 482321"/>
              <a:gd name="connsiteX10" fmla="*/ 634805 w 1247755"/>
              <a:gd name="connsiteY10" fmla="*/ 190919 h 482321"/>
              <a:gd name="connsiteX11" fmla="*/ 624757 w 1247755"/>
              <a:gd name="connsiteY11" fmla="*/ 221064 h 482321"/>
              <a:gd name="connsiteX12" fmla="*/ 584564 w 1247755"/>
              <a:gd name="connsiteY12" fmla="*/ 301451 h 482321"/>
              <a:gd name="connsiteX13" fmla="*/ 604660 w 1247755"/>
              <a:gd name="connsiteY13" fmla="*/ 351692 h 482321"/>
              <a:gd name="connsiteX14" fmla="*/ 685047 w 1247755"/>
              <a:gd name="connsiteY14" fmla="*/ 422031 h 482321"/>
              <a:gd name="connsiteX15" fmla="*/ 715192 w 1247755"/>
              <a:gd name="connsiteY15" fmla="*/ 452176 h 482321"/>
              <a:gd name="connsiteX16" fmla="*/ 775482 w 1247755"/>
              <a:gd name="connsiteY16" fmla="*/ 482321 h 482321"/>
              <a:gd name="connsiteX17" fmla="*/ 936256 w 1247755"/>
              <a:gd name="connsiteY17" fmla="*/ 442128 h 482321"/>
              <a:gd name="connsiteX18" fmla="*/ 966401 w 1247755"/>
              <a:gd name="connsiteY18" fmla="*/ 401934 h 482321"/>
              <a:gd name="connsiteX19" fmla="*/ 946304 w 1247755"/>
              <a:gd name="connsiteY19" fmla="*/ 361741 h 482321"/>
              <a:gd name="connsiteX20" fmla="*/ 896063 w 1247755"/>
              <a:gd name="connsiteY20" fmla="*/ 341644 h 482321"/>
              <a:gd name="connsiteX21" fmla="*/ 825724 w 1247755"/>
              <a:gd name="connsiteY21" fmla="*/ 311499 h 482321"/>
              <a:gd name="connsiteX22" fmla="*/ 755386 w 1247755"/>
              <a:gd name="connsiteY22" fmla="*/ 271306 h 482321"/>
              <a:gd name="connsiteX23" fmla="*/ 725241 w 1247755"/>
              <a:gd name="connsiteY23" fmla="*/ 261257 h 482321"/>
              <a:gd name="connsiteX24" fmla="*/ 685047 w 1247755"/>
              <a:gd name="connsiteY24" fmla="*/ 231112 h 482321"/>
              <a:gd name="connsiteX25" fmla="*/ 614709 w 1247755"/>
              <a:gd name="connsiteY25" fmla="*/ 200967 h 482321"/>
              <a:gd name="connsiteX26" fmla="*/ 383597 w 1247755"/>
              <a:gd name="connsiteY26" fmla="*/ 211015 h 482321"/>
              <a:gd name="connsiteX27" fmla="*/ 333355 w 1247755"/>
              <a:gd name="connsiteY27" fmla="*/ 221064 h 482321"/>
              <a:gd name="connsiteX28" fmla="*/ 273065 w 1247755"/>
              <a:gd name="connsiteY28" fmla="*/ 231112 h 482321"/>
              <a:gd name="connsiteX29" fmla="*/ 212775 w 1247755"/>
              <a:gd name="connsiteY29" fmla="*/ 251209 h 482321"/>
              <a:gd name="connsiteX30" fmla="*/ 132388 w 1247755"/>
              <a:gd name="connsiteY30" fmla="*/ 281354 h 482321"/>
              <a:gd name="connsiteX31" fmla="*/ 62049 w 1247755"/>
              <a:gd name="connsiteY31" fmla="*/ 351692 h 482321"/>
              <a:gd name="connsiteX32" fmla="*/ 1759 w 1247755"/>
              <a:gd name="connsiteY32" fmla="*/ 422031 h 482321"/>
              <a:gd name="connsiteX33" fmla="*/ 1759 w 1247755"/>
              <a:gd name="connsiteY33" fmla="*/ 452176 h 48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47755" h="482321">
                <a:moveTo>
                  <a:pt x="1247755" y="160774"/>
                </a:moveTo>
                <a:cubicBezTo>
                  <a:pt x="1126054" y="72264"/>
                  <a:pt x="1181420" y="91436"/>
                  <a:pt x="1097030" y="70339"/>
                </a:cubicBezTo>
                <a:cubicBezTo>
                  <a:pt x="1086982" y="60290"/>
                  <a:pt x="1078936" y="47725"/>
                  <a:pt x="1066885" y="40193"/>
                </a:cubicBezTo>
                <a:cubicBezTo>
                  <a:pt x="1051589" y="30633"/>
                  <a:pt x="1033126" y="27423"/>
                  <a:pt x="1016643" y="20097"/>
                </a:cubicBezTo>
                <a:cubicBezTo>
                  <a:pt x="1002955" y="14013"/>
                  <a:pt x="989847" y="6699"/>
                  <a:pt x="976449" y="0"/>
                </a:cubicBezTo>
                <a:cubicBezTo>
                  <a:pt x="968269" y="1169"/>
                  <a:pt x="884871" y="10620"/>
                  <a:pt x="865917" y="20097"/>
                </a:cubicBezTo>
                <a:cubicBezTo>
                  <a:pt x="844314" y="30899"/>
                  <a:pt x="825724" y="46892"/>
                  <a:pt x="805627" y="60290"/>
                </a:cubicBezTo>
                <a:cubicBezTo>
                  <a:pt x="795579" y="66989"/>
                  <a:pt x="784021" y="71848"/>
                  <a:pt x="775482" y="80387"/>
                </a:cubicBezTo>
                <a:cubicBezTo>
                  <a:pt x="727799" y="128070"/>
                  <a:pt x="753264" y="114588"/>
                  <a:pt x="705144" y="130629"/>
                </a:cubicBezTo>
                <a:cubicBezTo>
                  <a:pt x="691746" y="144027"/>
                  <a:pt x="679336" y="158491"/>
                  <a:pt x="664950" y="170822"/>
                </a:cubicBezTo>
                <a:cubicBezTo>
                  <a:pt x="655781" y="178681"/>
                  <a:pt x="642349" y="181489"/>
                  <a:pt x="634805" y="190919"/>
                </a:cubicBezTo>
                <a:cubicBezTo>
                  <a:pt x="628188" y="199190"/>
                  <a:pt x="629140" y="211422"/>
                  <a:pt x="624757" y="221064"/>
                </a:cubicBezTo>
                <a:cubicBezTo>
                  <a:pt x="612360" y="248337"/>
                  <a:pt x="584564" y="301451"/>
                  <a:pt x="584564" y="301451"/>
                </a:cubicBezTo>
                <a:cubicBezTo>
                  <a:pt x="591263" y="318198"/>
                  <a:pt x="594655" y="336684"/>
                  <a:pt x="604660" y="351692"/>
                </a:cubicBezTo>
                <a:cubicBezTo>
                  <a:pt x="626660" y="384693"/>
                  <a:pt x="656243" y="397342"/>
                  <a:pt x="685047" y="422031"/>
                </a:cubicBezTo>
                <a:cubicBezTo>
                  <a:pt x="695836" y="431279"/>
                  <a:pt x="704275" y="443079"/>
                  <a:pt x="715192" y="452176"/>
                </a:cubicBezTo>
                <a:cubicBezTo>
                  <a:pt x="741165" y="473820"/>
                  <a:pt x="745269" y="472250"/>
                  <a:pt x="775482" y="482321"/>
                </a:cubicBezTo>
                <a:cubicBezTo>
                  <a:pt x="891595" y="473390"/>
                  <a:pt x="884564" y="502436"/>
                  <a:pt x="936256" y="442128"/>
                </a:cubicBezTo>
                <a:cubicBezTo>
                  <a:pt x="947155" y="429412"/>
                  <a:pt x="956353" y="415332"/>
                  <a:pt x="966401" y="401934"/>
                </a:cubicBezTo>
                <a:cubicBezTo>
                  <a:pt x="959702" y="388536"/>
                  <a:pt x="957677" y="371489"/>
                  <a:pt x="946304" y="361741"/>
                </a:cubicBezTo>
                <a:cubicBezTo>
                  <a:pt x="932609" y="350003"/>
                  <a:pt x="912196" y="349711"/>
                  <a:pt x="896063" y="341644"/>
                </a:cubicBezTo>
                <a:cubicBezTo>
                  <a:pt x="826673" y="306948"/>
                  <a:pt x="909370" y="332410"/>
                  <a:pt x="825724" y="311499"/>
                </a:cubicBezTo>
                <a:cubicBezTo>
                  <a:pt x="795447" y="291314"/>
                  <a:pt x="791086" y="286606"/>
                  <a:pt x="755386" y="271306"/>
                </a:cubicBezTo>
                <a:cubicBezTo>
                  <a:pt x="745650" y="267134"/>
                  <a:pt x="735289" y="264607"/>
                  <a:pt x="725241" y="261257"/>
                </a:cubicBezTo>
                <a:cubicBezTo>
                  <a:pt x="711843" y="251209"/>
                  <a:pt x="700026" y="238602"/>
                  <a:pt x="685047" y="231112"/>
                </a:cubicBezTo>
                <a:cubicBezTo>
                  <a:pt x="555282" y="166230"/>
                  <a:pt x="724428" y="274114"/>
                  <a:pt x="614709" y="200967"/>
                </a:cubicBezTo>
                <a:cubicBezTo>
                  <a:pt x="537672" y="204316"/>
                  <a:pt x="460511" y="205521"/>
                  <a:pt x="383597" y="211015"/>
                </a:cubicBezTo>
                <a:cubicBezTo>
                  <a:pt x="366561" y="212232"/>
                  <a:pt x="350159" y="218009"/>
                  <a:pt x="333355" y="221064"/>
                </a:cubicBezTo>
                <a:cubicBezTo>
                  <a:pt x="313310" y="224709"/>
                  <a:pt x="293162" y="227763"/>
                  <a:pt x="273065" y="231112"/>
                </a:cubicBezTo>
                <a:cubicBezTo>
                  <a:pt x="252968" y="237811"/>
                  <a:pt x="232683" y="243970"/>
                  <a:pt x="212775" y="251209"/>
                </a:cubicBezTo>
                <a:cubicBezTo>
                  <a:pt x="80647" y="299256"/>
                  <a:pt x="221955" y="251499"/>
                  <a:pt x="132388" y="281354"/>
                </a:cubicBezTo>
                <a:cubicBezTo>
                  <a:pt x="62719" y="333605"/>
                  <a:pt x="118319" y="286044"/>
                  <a:pt x="62049" y="351692"/>
                </a:cubicBezTo>
                <a:cubicBezTo>
                  <a:pt x="42189" y="374862"/>
                  <a:pt x="14353" y="392645"/>
                  <a:pt x="1759" y="422031"/>
                </a:cubicBezTo>
                <a:cubicBezTo>
                  <a:pt x="-2199" y="431267"/>
                  <a:pt x="1759" y="442128"/>
                  <a:pt x="1759" y="452176"/>
                </a:cubicBezTo>
              </a:path>
            </a:pathLst>
          </a:cu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196">
            <a:off x="5242881" y="2547988"/>
            <a:ext cx="351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1" name="Picture 17" descr="http://static.nevada.ie/uploads/2015/08/instagram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5" y="3267291"/>
            <a:ext cx="1336469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318</Words>
  <Application>Microsoft Office PowerPoint</Application>
  <PresentationFormat>화면 슬라이드 쇼(4:3)</PresentationFormat>
  <Paragraphs>129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LAND</dc:title>
  <dc:creator>Registered User</dc:creator>
  <cp:lastModifiedBy>Registered User</cp:lastModifiedBy>
  <cp:revision>43</cp:revision>
  <dcterms:created xsi:type="dcterms:W3CDTF">2016-04-06T06:15:56Z</dcterms:created>
  <dcterms:modified xsi:type="dcterms:W3CDTF">2016-04-21T16:59:02Z</dcterms:modified>
</cp:coreProperties>
</file>