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9" r:id="rId5"/>
    <p:sldId id="258" r:id="rId6"/>
    <p:sldId id="268" r:id="rId7"/>
    <p:sldId id="269" r:id="rId8"/>
    <p:sldId id="270" r:id="rId9"/>
    <p:sldId id="271" r:id="rId10"/>
    <p:sldId id="267" r:id="rId11"/>
    <p:sldId id="26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000000"/>
    <a:srgbClr val="1482F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509" autoAdjust="0"/>
  </p:normalViewPr>
  <p:slideViewPr>
    <p:cSldViewPr>
      <p:cViewPr varScale="1">
        <p:scale>
          <a:sx n="103" d="100"/>
          <a:sy n="103" d="100"/>
        </p:scale>
        <p:origin x="-4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C3A5C-62FC-4E22-B27D-2A6BFB67F9F6}" type="datetimeFigureOut">
              <a:rPr lang="ko-KR" altLang="en-US" smtClean="0"/>
              <a:t>2016-06-05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43D1E-5C9C-4FD1-A9EA-6101871F8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22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자신의 분야를 소개하고 싶은 욕구를 이용한다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43D1E-5C9C-4FD1-A9EA-6101871F887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621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90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44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13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05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9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51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40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82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61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65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2C935-0E14-4891-8B35-9AA240A71E44}" type="datetimeFigureOut">
              <a:rPr lang="ko-KR" altLang="en-US" smtClean="0"/>
              <a:t>2016-06-05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27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8.jpe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7200" b="1" dirty="0" smtClean="0"/>
              <a:t>JAM LAND</a:t>
            </a:r>
            <a:endParaRPr lang="ko-KR" altLang="en-US" sz="7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005064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Adobe Heiti Std R" pitchFamily="34" charset="-128"/>
              </a:rPr>
              <a:t>2016. 06. 03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Adobe Heiti Std R" pitchFamily="34" charset="-128"/>
              </a:rPr>
              <a:t>웹 및 서버 프로그래밍</a:t>
            </a:r>
            <a:endParaRPr lang="en-US" altLang="ko-KR" sz="1600" dirty="0" smtClean="0">
              <a:solidFill>
                <a:schemeClr val="tx1"/>
              </a:solidFill>
              <a:latin typeface="Adobe Heiti Std R" pitchFamily="34" charset="-128"/>
              <a:ea typeface="Adobe Heiti Std R" pitchFamily="34" charset="-128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Adobe Heiti Std R" pitchFamily="34" charset="-128"/>
                <a:ea typeface="Adobe Heiti Std R" pitchFamily="34" charset="-128"/>
              </a:rPr>
              <a:t>2013105083 </a:t>
            </a:r>
            <a:r>
              <a:rPr lang="ko-KR" altLang="en-US" sz="1600" dirty="0" err="1" smtClean="0">
                <a:solidFill>
                  <a:schemeClr val="tx1"/>
                </a:solidFill>
                <a:latin typeface="Adobe Heiti Std R" pitchFamily="34" charset="-128"/>
              </a:rPr>
              <a:t>이흔정</a:t>
            </a:r>
            <a:endParaRPr lang="ko-KR" altLang="en-US" sz="1600" dirty="0">
              <a:solidFill>
                <a:schemeClr val="tx1"/>
              </a:solidFill>
              <a:latin typeface="Adobe Heiti Std R" pitchFamily="34" charset="-128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742" y="1268760"/>
            <a:ext cx="1808516" cy="180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0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125246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/>
              <a:t>Topic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2" y="751125"/>
            <a:ext cx="19656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Topic</a:t>
            </a:r>
            <a:endParaRPr lang="ko-KR" altLang="en-US" sz="2800" dirty="0"/>
          </a:p>
        </p:txBody>
      </p:sp>
      <p:sp>
        <p:nvSpPr>
          <p:cNvPr id="2" name="AutoShape 2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3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5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1387475" y="3140968"/>
            <a:ext cx="665890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800" b="1" strike="sngStrike" dirty="0" err="1" smtClean="0"/>
              <a:t>Bluemix</a:t>
            </a:r>
            <a:r>
              <a:rPr lang="en-US" altLang="ko-KR" sz="2800" b="1" strike="sngStrike" dirty="0" smtClean="0"/>
              <a:t> API </a:t>
            </a:r>
            <a:r>
              <a:rPr lang="ko-KR" altLang="en-US" sz="2800" b="1" strike="sngStrike" dirty="0" smtClean="0"/>
              <a:t>문제</a:t>
            </a:r>
            <a:endParaRPr lang="en-US" altLang="ko-KR" sz="2800" b="1" strike="sngStrike" dirty="0" smtClean="0"/>
          </a:p>
          <a:p>
            <a:pPr>
              <a:lnSpc>
                <a:spcPct val="150000"/>
              </a:lnSpc>
            </a:pPr>
            <a:r>
              <a:rPr lang="en-US" altLang="ko-KR" sz="2800" b="1" dirty="0" smtClean="0"/>
              <a:t>MVC </a:t>
            </a:r>
            <a:r>
              <a:rPr lang="ko-KR" altLang="en-US" sz="2800" b="1" dirty="0" smtClean="0"/>
              <a:t>패턴의 </a:t>
            </a:r>
            <a:r>
              <a:rPr lang="en-US" altLang="ko-KR" sz="2800" b="1" dirty="0" smtClean="0"/>
              <a:t>Controller – View </a:t>
            </a:r>
            <a:r>
              <a:rPr lang="ko-KR" altLang="en-US" sz="2800" b="1" dirty="0" smtClean="0"/>
              <a:t>연결</a:t>
            </a:r>
            <a:endParaRPr lang="en-US" altLang="ko-KR" sz="2800" b="1" dirty="0" smtClean="0"/>
          </a:p>
          <a:p>
            <a:pPr>
              <a:lnSpc>
                <a:spcPct val="150000"/>
              </a:lnSpc>
            </a:pPr>
            <a:r>
              <a:rPr lang="en-US" altLang="ko-KR" sz="2800" b="1" dirty="0" smtClean="0"/>
              <a:t>JavaScript</a:t>
            </a:r>
            <a:r>
              <a:rPr lang="ko-KR" altLang="en-US" sz="2800" b="1" dirty="0" smtClean="0"/>
              <a:t>와 </a:t>
            </a:r>
            <a:r>
              <a:rPr lang="en-US" altLang="ko-KR" sz="2800" b="1" dirty="0" smtClean="0"/>
              <a:t>Java</a:t>
            </a:r>
            <a:r>
              <a:rPr lang="ko-KR" altLang="en-US" sz="2800" b="1" dirty="0" smtClean="0"/>
              <a:t>간의 통신</a:t>
            </a:r>
            <a:endParaRPr lang="en-US" altLang="ko-KR" sz="2800" b="1" dirty="0" smtClean="0"/>
          </a:p>
          <a:p>
            <a:pPr>
              <a:lnSpc>
                <a:spcPct val="150000"/>
              </a:lnSpc>
            </a:pPr>
            <a:r>
              <a:rPr lang="en-US" altLang="ko-KR" sz="2800" b="1" strike="sngStrike" dirty="0" smtClean="0"/>
              <a:t>Database h2</a:t>
            </a:r>
            <a:r>
              <a:rPr lang="ko-KR" altLang="en-US" sz="2800" b="1" strike="sngStrike" dirty="0" smtClean="0"/>
              <a:t>사용시</a:t>
            </a:r>
            <a:r>
              <a:rPr lang="en-US" altLang="ko-KR" sz="2800" b="1" strike="sngStrike" dirty="0" smtClean="0"/>
              <a:t> – table </a:t>
            </a:r>
            <a:r>
              <a:rPr lang="ko-KR" altLang="en-US" sz="2800" b="1" strike="sngStrike" dirty="0" smtClean="0"/>
              <a:t>선언문제</a:t>
            </a:r>
            <a:endParaRPr lang="ko-KR" altLang="en-US" sz="2800" b="1" strike="sngStrike" dirty="0"/>
          </a:p>
        </p:txBody>
      </p:sp>
    </p:spTree>
    <p:extLst>
      <p:ext uri="{BB962C8B-B14F-4D97-AF65-F5344CB8AC3E}">
        <p14:creationId xmlns:p14="http://schemas.microsoft.com/office/powerpoint/2010/main" val="28672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85800" y="26369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7200" b="1" dirty="0" smtClean="0"/>
              <a:t>감사합니다</a:t>
            </a:r>
            <a:r>
              <a:rPr lang="en-US" altLang="ko-KR" sz="7200" b="1" dirty="0" smtClean="0"/>
              <a:t>.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61877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843771" y="2612245"/>
            <a:ext cx="216176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/>
              <a:t>기능소개</a:t>
            </a:r>
            <a:endParaRPr lang="en-US" altLang="ko-KR" sz="28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843771" y="3712928"/>
            <a:ext cx="216176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/>
              <a:t>진행상황</a:t>
            </a:r>
            <a:endParaRPr lang="ko-KR" altLang="en-US" sz="2800" b="1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636584" y="1511562"/>
            <a:ext cx="261748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/>
              <a:t>프로그램 소개</a:t>
            </a:r>
            <a:endParaRPr lang="ko-KR" altLang="en-US" sz="2800" b="1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5054624" y="2900277"/>
            <a:ext cx="19656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smtClean="0"/>
              <a:t>이용 </a:t>
            </a:r>
            <a:r>
              <a:rPr lang="en-US" altLang="ko-KR" sz="1200" dirty="0" smtClean="0"/>
              <a:t>API</a:t>
            </a:r>
            <a:endParaRPr lang="ko-KR" altLang="en-US" sz="1200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843771" y="4813611"/>
            <a:ext cx="216176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 smtClean="0"/>
              <a:t>TOPIC</a:t>
            </a:r>
            <a:endParaRPr lang="ko-KR" altLang="en-US" sz="2800" b="1" dirty="0"/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5054624" y="2612245"/>
            <a:ext cx="19656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/>
              <a:t>Use case Diagram</a:t>
            </a:r>
            <a:endParaRPr lang="ko-KR" altLang="en-US" sz="1200" dirty="0"/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130436" y="288291"/>
            <a:ext cx="1512167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목차</a:t>
            </a:r>
            <a:endParaRPr lang="ko-KR" altLang="en-US" sz="1600" b="1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4644008" y="1268760"/>
            <a:ext cx="0" cy="4392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/>
          <p:cNvSpPr txBox="1">
            <a:spLocks/>
          </p:cNvSpPr>
          <p:nvPr/>
        </p:nvSpPr>
        <p:spPr>
          <a:xfrm>
            <a:off x="5001722" y="1511562"/>
            <a:ext cx="19656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smtClean="0"/>
              <a:t>JAM LAND</a:t>
            </a:r>
            <a:r>
              <a:rPr lang="ko-KR" altLang="en-US" sz="1200" dirty="0" smtClean="0"/>
              <a:t>란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5004048" y="3861048"/>
            <a:ext cx="19656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smtClean="0"/>
              <a:t>GITHUB</a:t>
            </a:r>
          </a:p>
          <a:p>
            <a:r>
              <a:rPr lang="en-US" altLang="ko-KR" sz="1200" dirty="0" smtClean="0"/>
              <a:t>HTML</a:t>
            </a:r>
          </a:p>
          <a:p>
            <a:r>
              <a:rPr lang="en-US" altLang="ko-KR" sz="1200" dirty="0" smtClean="0"/>
              <a:t>DATABASE </a:t>
            </a:r>
            <a:r>
              <a:rPr lang="ko-KR" altLang="en-US" sz="1200" dirty="0" smtClean="0"/>
              <a:t>구조</a:t>
            </a:r>
            <a:endParaRPr lang="en-US" altLang="ko-KR" sz="1200" dirty="0" smtClean="0"/>
          </a:p>
          <a:p>
            <a:r>
              <a:rPr lang="en-US" altLang="ko-KR" sz="1200" dirty="0" smtClean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414644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512167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프로그램 소개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2" y="751125"/>
            <a:ext cx="280831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JAM LAND</a:t>
            </a:r>
            <a:r>
              <a:rPr lang="ko-KR" altLang="en-US" sz="2800" dirty="0" smtClean="0"/>
              <a:t>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972" y="1787286"/>
            <a:ext cx="1058141" cy="115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7" y="1965117"/>
            <a:ext cx="1650579" cy="80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1530197" y="3152751"/>
            <a:ext cx="2267182" cy="492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누구나 쓰고 편집 가능한</a:t>
            </a:r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971600" y="1491330"/>
            <a:ext cx="3384376" cy="1661421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1530197" y="5315042"/>
            <a:ext cx="2267182" cy="492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동영</a:t>
            </a:r>
            <a:r>
              <a:rPr lang="ko-KR" altLang="en-US" sz="1400" dirty="0"/>
              <a:t>상</a:t>
            </a:r>
            <a:r>
              <a:rPr lang="ko-KR" altLang="en-US" sz="1400" dirty="0" smtClean="0"/>
              <a:t> 기반의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971600" y="3645024"/>
            <a:ext cx="3384376" cy="1661421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9" descr="http://cfile4.uf.tistory.com/image/257A2138550E8077062A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372" y="4039758"/>
            <a:ext cx="1980831" cy="87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cfile21.uf.tistory.com/image/2517F4355562EF4022F6D0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863" y="1864629"/>
            <a:ext cx="2675545" cy="306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제목 1"/>
          <p:cNvSpPr txBox="1">
            <a:spLocks/>
          </p:cNvSpPr>
          <p:nvPr/>
        </p:nvSpPr>
        <p:spPr>
          <a:xfrm>
            <a:off x="5420044" y="4933145"/>
            <a:ext cx="2267182" cy="492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문화 소개 어플리케이션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4716016" y="1491329"/>
            <a:ext cx="3384376" cy="4037685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4664258" y="2818593"/>
            <a:ext cx="1353551" cy="1245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dirty="0" smtClean="0"/>
              <a:t>당신에게 </a:t>
            </a:r>
            <a:endParaRPr lang="en-US" altLang="ko-KR" sz="1050" dirty="0" smtClean="0"/>
          </a:p>
          <a:p>
            <a:r>
              <a:rPr lang="ko-KR" altLang="en-US" sz="1050" dirty="0" smtClean="0"/>
              <a:t>새로움을</a:t>
            </a:r>
            <a:endParaRPr lang="ko-KR" altLang="en-US" sz="1050" dirty="0"/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4664259" y="3336632"/>
            <a:ext cx="1353551" cy="1245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dirty="0" smtClean="0"/>
              <a:t>당신에게 </a:t>
            </a:r>
            <a:endParaRPr lang="en-US" altLang="ko-KR" sz="1050" dirty="0" smtClean="0"/>
          </a:p>
          <a:p>
            <a:r>
              <a:rPr lang="ko-KR" altLang="en-US" sz="1050" dirty="0" smtClean="0"/>
              <a:t>열려있는</a:t>
            </a:r>
            <a:endParaRPr lang="ko-KR" altLang="en-US" sz="1050" dirty="0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4495233" y="3910706"/>
            <a:ext cx="1715212" cy="1245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dirty="0" smtClean="0"/>
              <a:t>우리 모두의 </a:t>
            </a:r>
            <a:endParaRPr lang="en-US" altLang="ko-KR" sz="1050" dirty="0" smtClean="0"/>
          </a:p>
          <a:p>
            <a:r>
              <a:rPr lang="ko-KR" altLang="en-US" sz="1050" dirty="0" smtClean="0"/>
              <a:t>새로운 문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6194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125246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기능 소개</a:t>
            </a:r>
            <a:endParaRPr lang="ko-KR" altLang="en-US" sz="1600" b="1" dirty="0"/>
          </a:p>
        </p:txBody>
      </p:sp>
      <p:sp>
        <p:nvSpPr>
          <p:cNvPr id="14" name="직사각형 13"/>
          <p:cNvSpPr/>
          <p:nvPr/>
        </p:nvSpPr>
        <p:spPr>
          <a:xfrm>
            <a:off x="3275856" y="1268760"/>
            <a:ext cx="5184576" cy="4896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809696" y="2060848"/>
            <a:ext cx="1395400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Youtube</a:t>
            </a:r>
            <a:r>
              <a:rPr lang="en-US" altLang="ko-KR" sz="1200" dirty="0" smtClean="0"/>
              <a:t> </a:t>
            </a:r>
          </a:p>
          <a:p>
            <a:pPr algn="ctr"/>
            <a:r>
              <a:rPr lang="ko-KR" altLang="en-US" sz="1200" dirty="0" smtClean="0"/>
              <a:t>동영상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30" name="타원 29"/>
          <p:cNvSpPr/>
          <p:nvPr/>
        </p:nvSpPr>
        <p:spPr>
          <a:xfrm>
            <a:off x="4351108" y="1412776"/>
            <a:ext cx="1395400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글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목록보기</a:t>
            </a:r>
            <a:endParaRPr lang="ko-KR" altLang="en-US" sz="1200" dirty="0"/>
          </a:p>
        </p:txBody>
      </p:sp>
      <p:sp>
        <p:nvSpPr>
          <p:cNvPr id="31" name="타원 30"/>
          <p:cNvSpPr/>
          <p:nvPr/>
        </p:nvSpPr>
        <p:spPr>
          <a:xfrm>
            <a:off x="4351108" y="2721480"/>
            <a:ext cx="1395400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글 작성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3809696" y="3356992"/>
            <a:ext cx="1395400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추천하기</a:t>
            </a:r>
            <a:endParaRPr lang="ko-KR" altLang="en-US" sz="1200" dirty="0"/>
          </a:p>
        </p:txBody>
      </p:sp>
      <p:sp>
        <p:nvSpPr>
          <p:cNvPr id="38" name="타원 37"/>
          <p:cNvSpPr/>
          <p:nvPr/>
        </p:nvSpPr>
        <p:spPr>
          <a:xfrm>
            <a:off x="4351108" y="4022122"/>
            <a:ext cx="1395400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SNS</a:t>
            </a:r>
            <a:r>
              <a:rPr lang="ko-KR" altLang="en-US" sz="1200" dirty="0" smtClean="0"/>
              <a:t>로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공유하기</a:t>
            </a:r>
            <a:endParaRPr lang="ko-KR" altLang="en-US" sz="1200" dirty="0"/>
          </a:p>
        </p:txBody>
      </p:sp>
      <p:sp>
        <p:nvSpPr>
          <p:cNvPr id="41" name="타원 40"/>
          <p:cNvSpPr/>
          <p:nvPr/>
        </p:nvSpPr>
        <p:spPr>
          <a:xfrm>
            <a:off x="3809696" y="4653136"/>
            <a:ext cx="1395400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목</a:t>
            </a:r>
            <a:r>
              <a:rPr lang="ko-KR" altLang="en-US" sz="1200" dirty="0"/>
              <a:t>록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편집</a:t>
            </a:r>
            <a:endParaRPr lang="ko-KR" altLang="en-US" sz="1200" dirty="0"/>
          </a:p>
        </p:txBody>
      </p:sp>
      <p:sp>
        <p:nvSpPr>
          <p:cNvPr id="42" name="타원 41"/>
          <p:cNvSpPr/>
          <p:nvPr/>
        </p:nvSpPr>
        <p:spPr>
          <a:xfrm>
            <a:off x="6560976" y="2060848"/>
            <a:ext cx="1395400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Youtube</a:t>
            </a:r>
            <a:r>
              <a:rPr lang="en-US" altLang="ko-KR" sz="1200" dirty="0" smtClean="0"/>
              <a:t> API</a:t>
            </a:r>
          </a:p>
        </p:txBody>
      </p:sp>
      <p:sp>
        <p:nvSpPr>
          <p:cNvPr id="43" name="타원 42"/>
          <p:cNvSpPr/>
          <p:nvPr/>
        </p:nvSpPr>
        <p:spPr>
          <a:xfrm>
            <a:off x="6560976" y="3185501"/>
            <a:ext cx="1395400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Facebook API</a:t>
            </a:r>
            <a:endParaRPr lang="ko-KR" altLang="en-US" sz="1200" dirty="0"/>
          </a:p>
        </p:txBody>
      </p:sp>
      <p:sp>
        <p:nvSpPr>
          <p:cNvPr id="44" name="타원 43"/>
          <p:cNvSpPr/>
          <p:nvPr/>
        </p:nvSpPr>
        <p:spPr>
          <a:xfrm>
            <a:off x="6560976" y="4049597"/>
            <a:ext cx="1395400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Twitter API</a:t>
            </a:r>
            <a:endParaRPr lang="ko-KR" altLang="en-US" sz="1200" dirty="0"/>
          </a:p>
        </p:txBody>
      </p:sp>
      <p:sp>
        <p:nvSpPr>
          <p:cNvPr id="45" name="타원 44"/>
          <p:cNvSpPr/>
          <p:nvPr/>
        </p:nvSpPr>
        <p:spPr>
          <a:xfrm>
            <a:off x="6560976" y="4913693"/>
            <a:ext cx="1395400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Instagram</a:t>
            </a:r>
            <a:r>
              <a:rPr lang="en-US" altLang="ko-KR" sz="1200" dirty="0" smtClean="0"/>
              <a:t> API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>
            <a:stCxn id="13" idx="3"/>
            <a:endCxn id="30" idx="2"/>
          </p:cNvCxnSpPr>
          <p:nvPr/>
        </p:nvCxnSpPr>
        <p:spPr>
          <a:xfrm flipV="1">
            <a:off x="2627784" y="1700808"/>
            <a:ext cx="1723324" cy="165618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3" idx="3"/>
            <a:endCxn id="15" idx="2"/>
          </p:cNvCxnSpPr>
          <p:nvPr/>
        </p:nvCxnSpPr>
        <p:spPr>
          <a:xfrm flipV="1">
            <a:off x="2627784" y="2348880"/>
            <a:ext cx="1181912" cy="10081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20888"/>
            <a:ext cx="1872208" cy="1872208"/>
          </a:xfrm>
          <a:prstGeom prst="rect">
            <a:avLst/>
          </a:prstGeom>
        </p:spPr>
      </p:pic>
      <p:cxnSp>
        <p:nvCxnSpPr>
          <p:cNvPr id="47" name="직선 화살표 연결선 46"/>
          <p:cNvCxnSpPr>
            <a:stCxn id="13" idx="3"/>
            <a:endCxn id="31" idx="2"/>
          </p:cNvCxnSpPr>
          <p:nvPr/>
        </p:nvCxnSpPr>
        <p:spPr>
          <a:xfrm flipV="1">
            <a:off x="2627784" y="3009512"/>
            <a:ext cx="1723324" cy="3474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3" idx="3"/>
            <a:endCxn id="33" idx="2"/>
          </p:cNvCxnSpPr>
          <p:nvPr/>
        </p:nvCxnSpPr>
        <p:spPr>
          <a:xfrm>
            <a:off x="2627784" y="3356992"/>
            <a:ext cx="1181912" cy="2880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3" idx="3"/>
            <a:endCxn id="38" idx="2"/>
          </p:cNvCxnSpPr>
          <p:nvPr/>
        </p:nvCxnSpPr>
        <p:spPr>
          <a:xfrm>
            <a:off x="2627784" y="3356992"/>
            <a:ext cx="1723324" cy="95316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3" idx="3"/>
            <a:endCxn id="41" idx="2"/>
          </p:cNvCxnSpPr>
          <p:nvPr/>
        </p:nvCxnSpPr>
        <p:spPr>
          <a:xfrm>
            <a:off x="2627784" y="3356992"/>
            <a:ext cx="1181912" cy="158417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5" idx="2"/>
            <a:endCxn id="38" idx="6"/>
          </p:cNvCxnSpPr>
          <p:nvPr/>
        </p:nvCxnSpPr>
        <p:spPr>
          <a:xfrm flipH="1" flipV="1">
            <a:off x="5746508" y="4310154"/>
            <a:ext cx="814468" cy="891571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4" idx="2"/>
            <a:endCxn id="38" idx="6"/>
          </p:cNvCxnSpPr>
          <p:nvPr/>
        </p:nvCxnSpPr>
        <p:spPr>
          <a:xfrm flipH="1" flipV="1">
            <a:off x="5746508" y="4310154"/>
            <a:ext cx="814468" cy="27475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3" idx="2"/>
            <a:endCxn id="38" idx="6"/>
          </p:cNvCxnSpPr>
          <p:nvPr/>
        </p:nvCxnSpPr>
        <p:spPr>
          <a:xfrm flipH="1">
            <a:off x="5746508" y="3473533"/>
            <a:ext cx="814468" cy="836621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5" idx="6"/>
            <a:endCxn id="42" idx="2"/>
          </p:cNvCxnSpPr>
          <p:nvPr/>
        </p:nvCxnSpPr>
        <p:spPr>
          <a:xfrm>
            <a:off x="5205096" y="2348880"/>
            <a:ext cx="1355880" cy="0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31" idx="6"/>
            <a:endCxn id="42" idx="2"/>
          </p:cNvCxnSpPr>
          <p:nvPr/>
        </p:nvCxnSpPr>
        <p:spPr>
          <a:xfrm flipV="1">
            <a:off x="5746508" y="2348880"/>
            <a:ext cx="814468" cy="660632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964965" y="2725978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&lt;&lt;include&gt;&gt;</a:t>
            </a:r>
            <a:endParaRPr lang="ko-KR" altLang="en-US" sz="1050" dirty="0"/>
          </a:p>
        </p:txBody>
      </p:sp>
      <p:sp>
        <p:nvSpPr>
          <p:cNvPr id="75" name="TextBox 74"/>
          <p:cNvSpPr txBox="1"/>
          <p:nvPr/>
        </p:nvSpPr>
        <p:spPr>
          <a:xfrm>
            <a:off x="5292080" y="2132856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&lt;&lt;include&gt;&gt;</a:t>
            </a:r>
            <a:endParaRPr lang="ko-KR" altLang="en-US" sz="1050" dirty="0"/>
          </a:p>
        </p:txBody>
      </p:sp>
      <p:sp>
        <p:nvSpPr>
          <p:cNvPr id="76" name="TextBox 75"/>
          <p:cNvSpPr txBox="1"/>
          <p:nvPr/>
        </p:nvSpPr>
        <p:spPr>
          <a:xfrm>
            <a:off x="6048008" y="4705946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&lt;&lt;exclude&gt;&gt;</a:t>
            </a:r>
            <a:endParaRPr lang="ko-KR" altLang="en-US" sz="1050" dirty="0"/>
          </a:p>
        </p:txBody>
      </p:sp>
      <p:sp>
        <p:nvSpPr>
          <p:cNvPr id="77" name="TextBox 76"/>
          <p:cNvSpPr txBox="1"/>
          <p:nvPr/>
        </p:nvSpPr>
        <p:spPr>
          <a:xfrm>
            <a:off x="5892958" y="3967172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&lt;&lt;exclude&gt;&gt;</a:t>
            </a:r>
            <a:endParaRPr lang="ko-KR" altLang="en-US" sz="1050" dirty="0"/>
          </a:p>
        </p:txBody>
      </p:sp>
      <p:sp>
        <p:nvSpPr>
          <p:cNvPr id="78" name="TextBox 77"/>
          <p:cNvSpPr txBox="1"/>
          <p:nvPr/>
        </p:nvSpPr>
        <p:spPr>
          <a:xfrm>
            <a:off x="5984912" y="5129235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&lt;&lt;exclude&gt;&gt;</a:t>
            </a:r>
            <a:endParaRPr lang="ko-KR" altLang="en-US" sz="1050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1" y="751125"/>
            <a:ext cx="3212805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Use case Diagram</a:t>
            </a:r>
            <a:endParaRPr lang="ko-KR" altLang="en-US" sz="2800" dirty="0"/>
          </a:p>
        </p:txBody>
      </p:sp>
      <p:sp>
        <p:nvSpPr>
          <p:cNvPr id="108" name="타원 107"/>
          <p:cNvSpPr/>
          <p:nvPr/>
        </p:nvSpPr>
        <p:spPr>
          <a:xfrm>
            <a:off x="4686030" y="5385756"/>
            <a:ext cx="1395400" cy="576064"/>
          </a:xfrm>
          <a:prstGeom prst="ellipse">
            <a:avLst/>
          </a:prstGeom>
          <a:ln w="1905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추천글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자동 백업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481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899592" y="1556792"/>
            <a:ext cx="3830463" cy="410445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pic>
        <p:nvPicPr>
          <p:cNvPr id="1031" name="Picture 7" descr="http://www.bloter.net/files/2011/03/logo_twitter_withbird_1000_allblue-cop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116" y="4293096"/>
            <a:ext cx="2327025" cy="103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cfile4.uf.tistory.com/image/257A2138550E8077062A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116" y="2181585"/>
            <a:ext cx="2255312" cy="94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125246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기능 소개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2" y="751125"/>
            <a:ext cx="19656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이용 </a:t>
            </a:r>
            <a:r>
              <a:rPr lang="en-US" altLang="ko-KR" sz="2800" dirty="0" smtClean="0"/>
              <a:t>API</a:t>
            </a:r>
            <a:endParaRPr lang="ko-KR" altLang="en-US" sz="2800" dirty="0"/>
          </a:p>
        </p:txBody>
      </p:sp>
      <p:pic>
        <p:nvPicPr>
          <p:cNvPr id="1035" name="Picture 11" descr="https://upload.wikimedia.org/wikipedia/commons/thumb/c/cd/Facebook_logo_(square).png/240px-Facebook_logo_(square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806" y="3267291"/>
            <a:ext cx="890978" cy="89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3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5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1" name="Picture 17" descr="http://static.nevada.ie/uploads/2015/08/instagram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159" y="3267291"/>
            <a:ext cx="1336469" cy="89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927157" y="3193521"/>
            <a:ext cx="6270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/>
              <a:t>+</a:t>
            </a:r>
            <a:endParaRPr lang="ko-KR" altLang="en-US" sz="4800" b="1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332686"/>
            <a:ext cx="2998164" cy="110501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087" y="4001317"/>
            <a:ext cx="3586361" cy="507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811" y="3453196"/>
            <a:ext cx="2990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92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125246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진행상황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2" y="751125"/>
            <a:ext cx="19656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진행상황</a:t>
            </a:r>
            <a:endParaRPr lang="ko-KR" altLang="en-US" sz="2800" dirty="0"/>
          </a:p>
        </p:txBody>
      </p:sp>
      <p:sp>
        <p:nvSpPr>
          <p:cNvPr id="2" name="AutoShape 2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3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5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1387475" y="3140968"/>
            <a:ext cx="665890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 smtClean="0"/>
              <a:t>GIT </a:t>
            </a:r>
            <a:r>
              <a:rPr lang="ko-KR" altLang="en-US" sz="2800" b="1" dirty="0" smtClean="0"/>
              <a:t>형상관리</a:t>
            </a:r>
            <a:r>
              <a:rPr lang="en-US" altLang="ko-KR" sz="2000" dirty="0"/>
              <a:t>(https://github.com/oooyat/webserver_jamLand)</a:t>
            </a:r>
            <a:endParaRPr lang="en-US" altLang="ko-KR" sz="2000" dirty="0" smtClean="0"/>
          </a:p>
          <a:p>
            <a:r>
              <a:rPr lang="en-US" altLang="ko-KR" sz="2800" b="1" dirty="0" smtClean="0"/>
              <a:t>VIEW HTML</a:t>
            </a:r>
            <a:r>
              <a:rPr lang="ko-KR" altLang="en-US" sz="2800" b="1" dirty="0" smtClean="0"/>
              <a:t>의 </a:t>
            </a:r>
            <a:r>
              <a:rPr lang="en-US" altLang="ko-KR" sz="2800" b="1" dirty="0" smtClean="0"/>
              <a:t>UI </a:t>
            </a:r>
            <a:r>
              <a:rPr lang="ko-KR" altLang="en-US" sz="2800" b="1" dirty="0" smtClean="0"/>
              <a:t>완성</a:t>
            </a:r>
            <a:endParaRPr lang="en-US" altLang="ko-KR" sz="2800" b="1" dirty="0" smtClean="0"/>
          </a:p>
          <a:p>
            <a:r>
              <a:rPr lang="en-US" altLang="ko-KR" sz="2800" b="1" dirty="0" smtClean="0"/>
              <a:t>Database </a:t>
            </a:r>
            <a:r>
              <a:rPr lang="ko-KR" altLang="en-US" sz="2800" b="1" dirty="0" smtClean="0"/>
              <a:t>구조 확립</a:t>
            </a:r>
            <a:endParaRPr lang="en-US" altLang="ko-KR" sz="2800" b="1" dirty="0" smtClean="0"/>
          </a:p>
          <a:p>
            <a:r>
              <a:rPr lang="en-US" altLang="ko-KR" sz="2800" b="1" dirty="0" smtClean="0"/>
              <a:t>YouTube, </a:t>
            </a:r>
            <a:r>
              <a:rPr lang="en-US" altLang="ko-KR" sz="2800" b="1" dirty="0" err="1" smtClean="0"/>
              <a:t>Naver</a:t>
            </a:r>
            <a:r>
              <a:rPr lang="en-US" altLang="ko-KR" sz="2800" b="1" dirty="0" smtClean="0"/>
              <a:t> API(</a:t>
            </a:r>
            <a:r>
              <a:rPr lang="ko-KR" altLang="en-US" sz="2800" b="1" dirty="0" smtClean="0"/>
              <a:t>기계번</a:t>
            </a:r>
            <a:r>
              <a:rPr lang="ko-KR" altLang="en-US" sz="2800" b="1" dirty="0"/>
              <a:t>역</a:t>
            </a:r>
            <a:r>
              <a:rPr lang="en-US" altLang="ko-KR" sz="2800" b="1" dirty="0" smtClean="0"/>
              <a:t>) test 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4868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125246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진행상황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2" y="751125"/>
            <a:ext cx="19656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HTML</a:t>
            </a:r>
            <a:endParaRPr lang="ko-KR" altLang="en-US" sz="2800" dirty="0"/>
          </a:p>
        </p:txBody>
      </p:sp>
      <p:sp>
        <p:nvSpPr>
          <p:cNvPr id="2" name="AutoShape 2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3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5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50" y="1395189"/>
            <a:ext cx="2295998" cy="22498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50" y="3831385"/>
            <a:ext cx="2295998" cy="22619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412777"/>
            <a:ext cx="2268329" cy="22322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386" y="3831385"/>
            <a:ext cx="2300742" cy="22619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412775"/>
            <a:ext cx="2270736" cy="22322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831385"/>
            <a:ext cx="2300742" cy="22619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02344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125246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진행상황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2" y="751125"/>
            <a:ext cx="331236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mtClean="0"/>
              <a:t>Database </a:t>
            </a:r>
            <a:r>
              <a:rPr lang="ko-KR" altLang="en-US" sz="2800" dirty="0" smtClean="0"/>
              <a:t>구조</a:t>
            </a:r>
            <a:endParaRPr lang="ko-KR" altLang="en-US" sz="2800" dirty="0"/>
          </a:p>
        </p:txBody>
      </p:sp>
      <p:sp>
        <p:nvSpPr>
          <p:cNvPr id="2" name="AutoShape 2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3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5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715843"/>
              </p:ext>
            </p:extLst>
          </p:nvPr>
        </p:nvGraphicFramePr>
        <p:xfrm>
          <a:off x="827584" y="2369951"/>
          <a:ext cx="1416131" cy="785368"/>
        </p:xfrm>
        <a:graphic>
          <a:graphicData uri="http://schemas.openxmlformats.org/drawingml/2006/table">
            <a:tbl>
              <a:tblPr/>
              <a:tblGrid>
                <a:gridCol w="1416131"/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9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pw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: password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name : nickname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mail : e-mail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77875" y="2084017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juser</a:t>
            </a:r>
            <a:endParaRPr lang="ko-KR" altLang="en-US" sz="1200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810171"/>
              </p:ext>
            </p:extLst>
          </p:nvPr>
        </p:nvGraphicFramePr>
        <p:xfrm>
          <a:off x="3517905" y="2222516"/>
          <a:ext cx="2108190" cy="2433828"/>
        </p:xfrm>
        <a:graphic>
          <a:graphicData uri="http://schemas.openxmlformats.org/drawingml/2006/table">
            <a:tbl>
              <a:tblPr/>
              <a:tblGrid>
                <a:gridCol w="2108190"/>
              </a:tblGrid>
              <a:tr h="1637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docId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16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title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: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subtitle :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ytb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youtube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id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context1 :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context2 :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rcmd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cumulative recommend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rprt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cumulative report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userId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document creator(FK)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mdfyDate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be modified date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97040"/>
              </p:ext>
            </p:extLst>
          </p:nvPr>
        </p:nvGraphicFramePr>
        <p:xfrm>
          <a:off x="4572000" y="4869160"/>
          <a:ext cx="4032231" cy="975868"/>
        </p:xfrm>
        <a:graphic>
          <a:graphicData uri="http://schemas.openxmlformats.org/drawingml/2006/table">
            <a:tbl>
              <a:tblPr/>
              <a:tblGrid>
                <a:gridCol w="4032231"/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24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en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: keyword in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english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jtype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anger || disgust || fear || joy || sadness ~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상위 하나의 감정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score : emotion amount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605441"/>
              </p:ext>
            </p:extLst>
          </p:nvPr>
        </p:nvGraphicFramePr>
        <p:xfrm>
          <a:off x="6156176" y="3573016"/>
          <a:ext cx="1871991" cy="726948"/>
        </p:xfrm>
        <a:graphic>
          <a:graphicData uri="http://schemas.openxmlformats.org/drawingml/2006/table">
            <a:tbl>
              <a:tblPr/>
              <a:tblGrid>
                <a:gridCol w="1871991"/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docId keywordKo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docId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document id(FK)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keywordKo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: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keywordKo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(FK)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7" name="꺾인 연결선 26"/>
          <p:cNvCxnSpPr>
            <a:stCxn id="13" idx="3"/>
            <a:endCxn id="21" idx="0"/>
          </p:cNvCxnSpPr>
          <p:nvPr/>
        </p:nvCxnSpPr>
        <p:spPr>
          <a:xfrm flipH="1">
            <a:off x="2195735" y="2762635"/>
            <a:ext cx="47980" cy="810381"/>
          </a:xfrm>
          <a:prstGeom prst="bentConnector4">
            <a:avLst>
              <a:gd name="adj1" fmla="val -476449"/>
              <a:gd name="adj2" fmla="val 742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endCxn id="17" idx="1"/>
          </p:cNvCxnSpPr>
          <p:nvPr/>
        </p:nvCxnSpPr>
        <p:spPr>
          <a:xfrm flipV="1">
            <a:off x="2195735" y="3439430"/>
            <a:ext cx="1322170" cy="8536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endCxn id="25" idx="0"/>
          </p:cNvCxnSpPr>
          <p:nvPr/>
        </p:nvCxnSpPr>
        <p:spPr>
          <a:xfrm>
            <a:off x="5580112" y="3432254"/>
            <a:ext cx="1512059" cy="1407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endCxn id="22" idx="0"/>
          </p:cNvCxnSpPr>
          <p:nvPr/>
        </p:nvCxnSpPr>
        <p:spPr>
          <a:xfrm rot="5400000">
            <a:off x="6552111" y="4329100"/>
            <a:ext cx="576064" cy="5040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339752" y="2852936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496730" y="472514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3419872" y="3356992"/>
            <a:ext cx="0" cy="19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5724128" y="3356992"/>
            <a:ext cx="0" cy="19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517905" y="1945517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Jdoc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499992" y="4664169"/>
            <a:ext cx="824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Jkeyword</a:t>
            </a:r>
            <a:endParaRPr lang="ko-KR" altLang="en-US" sz="1200" dirty="0"/>
          </a:p>
        </p:txBody>
      </p:sp>
      <p:sp>
        <p:nvSpPr>
          <p:cNvPr id="52" name="타원 51"/>
          <p:cNvSpPr/>
          <p:nvPr/>
        </p:nvSpPr>
        <p:spPr>
          <a:xfrm>
            <a:off x="2843808" y="4221088"/>
            <a:ext cx="144016" cy="14401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388335"/>
              </p:ext>
            </p:extLst>
          </p:nvPr>
        </p:nvGraphicFramePr>
        <p:xfrm>
          <a:off x="1691788" y="3573016"/>
          <a:ext cx="1007895" cy="803148"/>
        </p:xfrm>
        <a:graphic>
          <a:graphicData uri="http://schemas.openxmlformats.org/drawingml/2006/table">
            <a:tbl>
              <a:tblPr/>
              <a:tblGrid>
                <a:gridCol w="1007895"/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userId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docId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userId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(FK)</a:t>
                      </a:r>
                      <a:endParaRPr lang="en-US" sz="10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docId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: (FK)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3" name="타원 52"/>
          <p:cNvSpPr/>
          <p:nvPr/>
        </p:nvSpPr>
        <p:spPr>
          <a:xfrm>
            <a:off x="2123728" y="3356992"/>
            <a:ext cx="144016" cy="14401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7020163" y="4347184"/>
            <a:ext cx="144016" cy="14401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 flipH="1">
            <a:off x="2051720" y="3432254"/>
            <a:ext cx="144016" cy="140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195736" y="3432254"/>
            <a:ext cx="144016" cy="140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 flipV="1">
            <a:off x="2699792" y="4221088"/>
            <a:ext cx="21602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>
            <a:off x="2699792" y="4296182"/>
            <a:ext cx="216024" cy="68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/>
          <p:cNvGrpSpPr/>
          <p:nvPr/>
        </p:nvGrpSpPr>
        <p:grpSpPr>
          <a:xfrm>
            <a:off x="6948156" y="3356992"/>
            <a:ext cx="306006" cy="216024"/>
            <a:chOff x="6948156" y="3356992"/>
            <a:chExt cx="306006" cy="216024"/>
          </a:xfrm>
        </p:grpSpPr>
        <p:sp>
          <p:nvSpPr>
            <p:cNvPr id="54" name="타원 53"/>
            <p:cNvSpPr/>
            <p:nvPr/>
          </p:nvSpPr>
          <p:spPr>
            <a:xfrm>
              <a:off x="7020163" y="3356992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 flipH="1">
              <a:off x="6948156" y="3450006"/>
              <a:ext cx="144015" cy="123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7074196" y="3441130"/>
              <a:ext cx="179966" cy="131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직선 연결선 73"/>
          <p:cNvCxnSpPr/>
          <p:nvPr/>
        </p:nvCxnSpPr>
        <p:spPr>
          <a:xfrm flipH="1">
            <a:off x="7092171" y="4293096"/>
            <a:ext cx="144015" cy="12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948157" y="4285679"/>
            <a:ext cx="144014" cy="133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624068"/>
              </p:ext>
            </p:extLst>
          </p:nvPr>
        </p:nvGraphicFramePr>
        <p:xfrm>
          <a:off x="6021038" y="769938"/>
          <a:ext cx="2466247" cy="1458468"/>
        </p:xfrm>
        <a:graphic>
          <a:graphicData uri="http://schemas.openxmlformats.org/drawingml/2006/table">
            <a:tbl>
              <a:tblPr/>
              <a:tblGrid>
                <a:gridCol w="2466247"/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함초롬바탕"/>
                        </a:rPr>
                        <a:t>jdir_id</a:t>
                      </a:r>
                      <a:endParaRPr lang="en-US" sz="10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9756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함초롬바탕"/>
                        </a:rPr>
                        <a:t>jdir_id</a:t>
                      </a:r>
                      <a:r>
                        <a:rPr lang="en-US" sz="10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함초롬바탕"/>
                        </a:rPr>
                        <a:t> : directory id(PK)</a:t>
                      </a:r>
                      <a:endParaRPr lang="en-US" sz="10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함초롬바탕"/>
                        </a:rPr>
                        <a:t>name : directory name</a:t>
                      </a:r>
                      <a:endParaRPr lang="en-US" sz="10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함초롬바탕"/>
                        </a:rPr>
                        <a:t>create_date</a:t>
                      </a:r>
                      <a:r>
                        <a:rPr lang="en-US" sz="10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함초롬바탕"/>
                        </a:rPr>
                        <a:t> : be created date</a:t>
                      </a:r>
                      <a:endParaRPr lang="en-US" sz="10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함초롬바탕"/>
                        </a:rPr>
                        <a:t>upper_dir_id</a:t>
                      </a:r>
                      <a:r>
                        <a:rPr lang="en-US" sz="10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함초롬바탕"/>
                        </a:rPr>
                        <a:t> : upper directory id(FK)</a:t>
                      </a:r>
                      <a:endParaRPr lang="en-US" sz="10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함초롬바탕"/>
                        </a:rPr>
                        <a:t>user_id</a:t>
                      </a:r>
                      <a:r>
                        <a:rPr lang="en-US" sz="10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함초롬바탕"/>
                        </a:rPr>
                        <a:t> : directory creator(FK)</a:t>
                      </a:r>
                      <a:endParaRPr lang="en-US" sz="10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6015659" y="492938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Jdir</a:t>
            </a:r>
            <a:endParaRPr lang="ko-KR" altLang="en-US" sz="1200" dirty="0"/>
          </a:p>
        </p:txBody>
      </p:sp>
      <p:cxnSp>
        <p:nvCxnSpPr>
          <p:cNvPr id="79" name="꺾인 연결선 78"/>
          <p:cNvCxnSpPr>
            <a:stCxn id="77" idx="1"/>
            <a:endCxn id="17" idx="0"/>
          </p:cNvCxnSpPr>
          <p:nvPr/>
        </p:nvCxnSpPr>
        <p:spPr>
          <a:xfrm rot="10800000" flipV="1">
            <a:off x="4572000" y="1499172"/>
            <a:ext cx="1449038" cy="723344"/>
          </a:xfrm>
          <a:prstGeom prst="bentConnector2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77" idx="3"/>
            <a:endCxn id="77" idx="0"/>
          </p:cNvCxnSpPr>
          <p:nvPr/>
        </p:nvCxnSpPr>
        <p:spPr>
          <a:xfrm flipH="1" flipV="1">
            <a:off x="7254161" y="769938"/>
            <a:ext cx="1233124" cy="729234"/>
          </a:xfrm>
          <a:prstGeom prst="bentConnector4">
            <a:avLst>
              <a:gd name="adj1" fmla="val -18538"/>
              <a:gd name="adj2" fmla="val 131348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/>
          <p:cNvGrpSpPr/>
          <p:nvPr/>
        </p:nvGrpSpPr>
        <p:grpSpPr>
          <a:xfrm>
            <a:off x="4418997" y="2000772"/>
            <a:ext cx="306006" cy="216024"/>
            <a:chOff x="6948156" y="3356992"/>
            <a:chExt cx="306006" cy="216024"/>
          </a:xfrm>
        </p:grpSpPr>
        <p:sp>
          <p:nvSpPr>
            <p:cNvPr id="88" name="타원 87"/>
            <p:cNvSpPr/>
            <p:nvPr/>
          </p:nvSpPr>
          <p:spPr>
            <a:xfrm>
              <a:off x="7020163" y="3356992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/>
            <p:nvPr/>
          </p:nvCxnSpPr>
          <p:spPr>
            <a:xfrm flipH="1">
              <a:off x="6948156" y="3450006"/>
              <a:ext cx="144015" cy="123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7074196" y="3441130"/>
              <a:ext cx="179966" cy="131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/>
          <p:cNvGrpSpPr/>
          <p:nvPr/>
        </p:nvGrpSpPr>
        <p:grpSpPr>
          <a:xfrm>
            <a:off x="7112218" y="553913"/>
            <a:ext cx="306006" cy="216024"/>
            <a:chOff x="6948156" y="3356992"/>
            <a:chExt cx="306006" cy="216024"/>
          </a:xfrm>
        </p:grpSpPr>
        <p:sp>
          <p:nvSpPr>
            <p:cNvPr id="92" name="타원 91"/>
            <p:cNvSpPr/>
            <p:nvPr/>
          </p:nvSpPr>
          <p:spPr>
            <a:xfrm>
              <a:off x="7020163" y="3356992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연결선 92"/>
            <p:cNvCxnSpPr/>
            <p:nvPr/>
          </p:nvCxnSpPr>
          <p:spPr>
            <a:xfrm flipH="1">
              <a:off x="6948156" y="3450006"/>
              <a:ext cx="144015" cy="123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7074196" y="3441130"/>
              <a:ext cx="179966" cy="131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390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125246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진행상황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2" y="751125"/>
            <a:ext cx="30963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mtClean="0"/>
              <a:t>API </a:t>
            </a:r>
            <a:r>
              <a:rPr lang="ko-KR" altLang="en-US" sz="2800" dirty="0" smtClean="0"/>
              <a:t>시험구</a:t>
            </a:r>
            <a:r>
              <a:rPr lang="ko-KR" altLang="en-US" sz="2800" dirty="0"/>
              <a:t>현</a:t>
            </a:r>
          </a:p>
        </p:txBody>
      </p:sp>
      <p:sp>
        <p:nvSpPr>
          <p:cNvPr id="2" name="AutoShape 2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3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5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76" y="1772814"/>
            <a:ext cx="4321232" cy="43958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73117" y="1434262"/>
            <a:ext cx="425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Naver</a:t>
            </a:r>
            <a:r>
              <a:rPr lang="en-US" altLang="ko-KR" sz="1600" dirty="0" smtClean="0"/>
              <a:t> API : </a:t>
            </a:r>
            <a:r>
              <a:rPr lang="ko-KR" altLang="en-US" sz="1600" dirty="0" smtClean="0"/>
              <a:t>기계 번역 </a:t>
            </a:r>
            <a:r>
              <a:rPr lang="en-US" altLang="ko-KR" sz="1600" dirty="0" smtClean="0"/>
              <a:t>, POST </a:t>
            </a:r>
            <a:r>
              <a:rPr lang="ko-KR" altLang="en-US" sz="1600" dirty="0" smtClean="0"/>
              <a:t>방식 </a:t>
            </a:r>
            <a:r>
              <a:rPr lang="en-US" altLang="ko-KR" sz="1600" dirty="0" smtClean="0"/>
              <a:t>,  JSON</a:t>
            </a:r>
            <a:endParaRPr lang="ko-KR" altLang="en-US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772816"/>
            <a:ext cx="2747553" cy="43997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616514" y="1412776"/>
            <a:ext cx="2699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Youtube</a:t>
            </a:r>
            <a:r>
              <a:rPr lang="en-US" altLang="ko-KR" sz="1600" dirty="0" smtClean="0"/>
              <a:t> API : Script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1241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333</Words>
  <Application>Microsoft Office PowerPoint</Application>
  <PresentationFormat>화면 슬라이드 쇼(4:3)</PresentationFormat>
  <Paragraphs>129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JAM LAND</vt:lpstr>
      <vt:lpstr>JAM LAND</vt:lpstr>
      <vt:lpstr>JAM LAND</vt:lpstr>
      <vt:lpstr>JAM LAND</vt:lpstr>
      <vt:lpstr>JAM LAND</vt:lpstr>
      <vt:lpstr>JAM LAND</vt:lpstr>
      <vt:lpstr>JAM LAND</vt:lpstr>
      <vt:lpstr>JAM LAND</vt:lpstr>
      <vt:lpstr>JAM LAND</vt:lpstr>
      <vt:lpstr>JAM LAND</vt:lpstr>
      <vt:lpstr>JAM LAND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 LAND</dc:title>
  <dc:creator>Registered User</dc:creator>
  <cp:lastModifiedBy>Registered User</cp:lastModifiedBy>
  <cp:revision>58</cp:revision>
  <dcterms:created xsi:type="dcterms:W3CDTF">2016-04-06T06:15:56Z</dcterms:created>
  <dcterms:modified xsi:type="dcterms:W3CDTF">2016-06-05T06:37:12Z</dcterms:modified>
</cp:coreProperties>
</file>