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5" r:id="rId2"/>
    <p:sldId id="276" r:id="rId3"/>
    <p:sldId id="277" r:id="rId4"/>
    <p:sldId id="278" r:id="rId5"/>
    <p:sldId id="298" r:id="rId6"/>
    <p:sldId id="279" r:id="rId7"/>
    <p:sldId id="283" r:id="rId8"/>
    <p:sldId id="282" r:id="rId9"/>
    <p:sldId id="299" r:id="rId10"/>
    <p:sldId id="300" r:id="rId11"/>
    <p:sldId id="301" r:id="rId12"/>
    <p:sldId id="302" r:id="rId13"/>
    <p:sldId id="303" r:id="rId14"/>
    <p:sldId id="304" r:id="rId15"/>
    <p:sldId id="305" r:id="rId16"/>
    <p:sldId id="288" r:id="rId17"/>
    <p:sldId id="306" r:id="rId18"/>
    <p:sldId id="287" r:id="rId19"/>
    <p:sldId id="289" r:id="rId20"/>
    <p:sldId id="290" r:id="rId21"/>
    <p:sldId id="307" r:id="rId22"/>
    <p:sldId id="308" r:id="rId23"/>
    <p:sldId id="309" r:id="rId24"/>
    <p:sldId id="310" r:id="rId25"/>
    <p:sldId id="312" r:id="rId26"/>
    <p:sldId id="311" r:id="rId27"/>
    <p:sldId id="313" r:id="rId28"/>
    <p:sldId id="314" r:id="rId29"/>
    <p:sldId id="315" r:id="rId30"/>
    <p:sldId id="317" r:id="rId31"/>
    <p:sldId id="316" r:id="rId32"/>
    <p:sldId id="318" r:id="rId33"/>
    <p:sldId id="319" r:id="rId34"/>
    <p:sldId id="320" r:id="rId35"/>
    <p:sldId id="293" r:id="rId36"/>
    <p:sldId id="292" r:id="rId37"/>
    <p:sldId id="296" r:id="rId38"/>
    <p:sldId id="29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pos="756" userDrawn="1">
          <p15:clr>
            <a:srgbClr val="A4A3A4"/>
          </p15:clr>
        </p15:guide>
        <p15:guide id="4" pos="6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贾鹏渊" initials="贾鹏渊" lastIdx="1" clrIdx="0">
    <p:extLst>
      <p:ext uri="{19B8F6BF-5375-455C-9EA6-DF929625EA0E}">
        <p15:presenceInfo xmlns:p15="http://schemas.microsoft.com/office/powerpoint/2012/main" userId="S-1-5-21-2773688431-3104122696-1167594484-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1CD"/>
    <a:srgbClr val="D4DDE1"/>
    <a:srgbClr val="ACC4CE"/>
    <a:srgbClr val="FFB6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696" autoAdjust="0"/>
  </p:normalViewPr>
  <p:slideViewPr>
    <p:cSldViewPr snapToGrid="0">
      <p:cViewPr varScale="1">
        <p:scale>
          <a:sx n="63" d="100"/>
          <a:sy n="63" d="100"/>
        </p:scale>
        <p:origin x="1454" y="72"/>
      </p:cViewPr>
      <p:guideLst>
        <p:guide pos="3840"/>
        <p:guide orient="horz" pos="2160"/>
        <p:guide pos="756"/>
        <p:guide pos="6924"/>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7E6127-D6A8-4950-867A-4D431C0F2708}"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zh-CN" altLang="en-US"/>
        </a:p>
      </dgm:t>
    </dgm:pt>
    <dgm:pt modelId="{B4B2471B-F8CB-4CD2-8C35-5BF6CC93E6E6}">
      <dgm:prSet/>
      <dgm:spPr/>
      <dgm:t>
        <a:bodyPr/>
        <a:lstStyle/>
        <a:p>
          <a:r>
            <a:rPr lang="en-US"/>
            <a:t>A.</a:t>
          </a:r>
          <a:r>
            <a:rPr lang="zh-CN"/>
            <a:t>迁移攻击</a:t>
          </a:r>
        </a:p>
      </dgm:t>
    </dgm:pt>
    <dgm:pt modelId="{55F213FB-19FB-4EA4-BB95-D54D2E75A5D2}" type="parTrans" cxnId="{68ED1D2A-A856-42C1-B279-1C910EFCF491}">
      <dgm:prSet/>
      <dgm:spPr/>
      <dgm:t>
        <a:bodyPr/>
        <a:lstStyle/>
        <a:p>
          <a:endParaRPr lang="zh-CN" altLang="en-US"/>
        </a:p>
      </dgm:t>
    </dgm:pt>
    <dgm:pt modelId="{609E4D7E-CCC9-4056-94A8-008E1EF7C434}" type="sibTrans" cxnId="{68ED1D2A-A856-42C1-B279-1C910EFCF491}">
      <dgm:prSet/>
      <dgm:spPr/>
      <dgm:t>
        <a:bodyPr/>
        <a:lstStyle/>
        <a:p>
          <a:endParaRPr lang="zh-CN" altLang="en-US"/>
        </a:p>
      </dgm:t>
    </dgm:pt>
    <dgm:pt modelId="{FC2561B2-0095-4A18-826F-C15BCE466080}">
      <dgm:prSet/>
      <dgm:spPr/>
      <dgm:t>
        <a:bodyPr/>
        <a:lstStyle/>
        <a:p>
          <a:r>
            <a:rPr lang="en-US"/>
            <a:t>B.</a:t>
          </a:r>
          <a:r>
            <a:rPr lang="zh-CN"/>
            <a:t>代理模型</a:t>
          </a:r>
        </a:p>
      </dgm:t>
    </dgm:pt>
    <dgm:pt modelId="{6B4BF69D-2007-4151-A33C-CF21F2A90A8A}" type="parTrans" cxnId="{E42FD5A5-A867-4319-B09A-2C145DC90000}">
      <dgm:prSet/>
      <dgm:spPr/>
      <dgm:t>
        <a:bodyPr/>
        <a:lstStyle/>
        <a:p>
          <a:endParaRPr lang="zh-CN" altLang="en-US"/>
        </a:p>
      </dgm:t>
    </dgm:pt>
    <dgm:pt modelId="{608DDD90-D9AA-4191-8BCF-7F112F0CBA25}" type="sibTrans" cxnId="{E42FD5A5-A867-4319-B09A-2C145DC90000}">
      <dgm:prSet/>
      <dgm:spPr/>
      <dgm:t>
        <a:bodyPr/>
        <a:lstStyle/>
        <a:p>
          <a:endParaRPr lang="zh-CN" altLang="en-US"/>
        </a:p>
      </dgm:t>
    </dgm:pt>
    <dgm:pt modelId="{3FC2DD34-7277-4D12-A5B7-91A44911BF1B}">
      <dgm:prSet/>
      <dgm:spPr/>
      <dgm:t>
        <a:bodyPr/>
        <a:lstStyle/>
        <a:p>
          <a:r>
            <a:rPr lang="en-US" dirty="0"/>
            <a:t>C.</a:t>
          </a:r>
          <a:r>
            <a:rPr lang="zh-CN" dirty="0"/>
            <a:t>代理数据集</a:t>
          </a:r>
        </a:p>
      </dgm:t>
    </dgm:pt>
    <dgm:pt modelId="{8CC0A165-6326-447A-9789-32009C355FC5}" type="parTrans" cxnId="{044F7E5A-4B92-4F3A-8A34-F67CBB2B273C}">
      <dgm:prSet/>
      <dgm:spPr/>
      <dgm:t>
        <a:bodyPr/>
        <a:lstStyle/>
        <a:p>
          <a:endParaRPr lang="zh-CN" altLang="en-US"/>
        </a:p>
      </dgm:t>
    </dgm:pt>
    <dgm:pt modelId="{F73B6F81-CA7B-4975-9857-476305C3AB83}" type="sibTrans" cxnId="{044F7E5A-4B92-4F3A-8A34-F67CBB2B273C}">
      <dgm:prSet/>
      <dgm:spPr/>
      <dgm:t>
        <a:bodyPr/>
        <a:lstStyle/>
        <a:p>
          <a:endParaRPr lang="zh-CN" altLang="en-US"/>
        </a:p>
      </dgm:t>
    </dgm:pt>
    <dgm:pt modelId="{E033E540-144D-4B50-9C6F-AC2995F3CD73}">
      <dgm:prSet/>
      <dgm:spPr/>
      <dgm:t>
        <a:bodyPr/>
        <a:lstStyle/>
        <a:p>
          <a:r>
            <a:rPr lang="en-US"/>
            <a:t>D.</a:t>
          </a:r>
          <a:r>
            <a:rPr lang="zh-CN"/>
            <a:t>对抗算法</a:t>
          </a:r>
        </a:p>
      </dgm:t>
    </dgm:pt>
    <dgm:pt modelId="{39B41F4F-9F5A-4A95-9EE1-568CE380B897}" type="parTrans" cxnId="{7D8D5ACC-A33F-4955-9DC6-B7C93198FF16}">
      <dgm:prSet/>
      <dgm:spPr/>
      <dgm:t>
        <a:bodyPr/>
        <a:lstStyle/>
        <a:p>
          <a:endParaRPr lang="zh-CN" altLang="en-US"/>
        </a:p>
      </dgm:t>
    </dgm:pt>
    <dgm:pt modelId="{749A3903-756E-4B1A-AACB-6ABB8D891824}" type="sibTrans" cxnId="{7D8D5ACC-A33F-4955-9DC6-B7C93198FF16}">
      <dgm:prSet/>
      <dgm:spPr/>
      <dgm:t>
        <a:bodyPr/>
        <a:lstStyle/>
        <a:p>
          <a:endParaRPr lang="zh-CN" altLang="en-US"/>
        </a:p>
      </dgm:t>
    </dgm:pt>
    <dgm:pt modelId="{F0DE4FA2-57AF-4D59-BCAD-3707F46B90AC}" type="pres">
      <dgm:prSet presAssocID="{3A7E6127-D6A8-4950-867A-4D431C0F2708}" presName="Name0" presStyleCnt="0">
        <dgm:presLayoutVars>
          <dgm:dir/>
          <dgm:animLvl val="lvl"/>
          <dgm:resizeHandles val="exact"/>
        </dgm:presLayoutVars>
      </dgm:prSet>
      <dgm:spPr/>
    </dgm:pt>
    <dgm:pt modelId="{A9A2D3A4-DD11-4C70-B986-798A94ED7B0D}" type="pres">
      <dgm:prSet presAssocID="{B4B2471B-F8CB-4CD2-8C35-5BF6CC93E6E6}" presName="linNode" presStyleCnt="0"/>
      <dgm:spPr/>
    </dgm:pt>
    <dgm:pt modelId="{21B3B1AB-42DF-4E7D-8855-7561ACF10A65}" type="pres">
      <dgm:prSet presAssocID="{B4B2471B-F8CB-4CD2-8C35-5BF6CC93E6E6}" presName="parentText" presStyleLbl="node1" presStyleIdx="0" presStyleCnt="4">
        <dgm:presLayoutVars>
          <dgm:chMax val="1"/>
          <dgm:bulletEnabled val="1"/>
        </dgm:presLayoutVars>
      </dgm:prSet>
      <dgm:spPr/>
    </dgm:pt>
    <dgm:pt modelId="{CA313CD2-0FA0-4FC7-B29D-C1B5D38A2B2E}" type="pres">
      <dgm:prSet presAssocID="{609E4D7E-CCC9-4056-94A8-008E1EF7C434}" presName="sp" presStyleCnt="0"/>
      <dgm:spPr/>
    </dgm:pt>
    <dgm:pt modelId="{41795BD0-0D65-4A6F-9F59-8E8A25703F0D}" type="pres">
      <dgm:prSet presAssocID="{FC2561B2-0095-4A18-826F-C15BCE466080}" presName="linNode" presStyleCnt="0"/>
      <dgm:spPr/>
    </dgm:pt>
    <dgm:pt modelId="{48A7C496-AC52-4816-8E48-B8784E3A1F90}" type="pres">
      <dgm:prSet presAssocID="{FC2561B2-0095-4A18-826F-C15BCE466080}" presName="parentText" presStyleLbl="node1" presStyleIdx="1" presStyleCnt="4">
        <dgm:presLayoutVars>
          <dgm:chMax val="1"/>
          <dgm:bulletEnabled val="1"/>
        </dgm:presLayoutVars>
      </dgm:prSet>
      <dgm:spPr/>
    </dgm:pt>
    <dgm:pt modelId="{40440A3D-A0C4-4AED-9BA2-A7718856F7F4}" type="pres">
      <dgm:prSet presAssocID="{608DDD90-D9AA-4191-8BCF-7F112F0CBA25}" presName="sp" presStyleCnt="0"/>
      <dgm:spPr/>
    </dgm:pt>
    <dgm:pt modelId="{4C23CA59-3AB7-43EF-AB31-986FFCBE11C0}" type="pres">
      <dgm:prSet presAssocID="{3FC2DD34-7277-4D12-A5B7-91A44911BF1B}" presName="linNode" presStyleCnt="0"/>
      <dgm:spPr/>
    </dgm:pt>
    <dgm:pt modelId="{AC0051DA-CAEC-4D6B-8F52-774FD3014AA3}" type="pres">
      <dgm:prSet presAssocID="{3FC2DD34-7277-4D12-A5B7-91A44911BF1B}" presName="parentText" presStyleLbl="node1" presStyleIdx="2" presStyleCnt="4">
        <dgm:presLayoutVars>
          <dgm:chMax val="1"/>
          <dgm:bulletEnabled val="1"/>
        </dgm:presLayoutVars>
      </dgm:prSet>
      <dgm:spPr/>
    </dgm:pt>
    <dgm:pt modelId="{65C0BB26-CD5D-4701-A0CD-8CF81FA8242B}" type="pres">
      <dgm:prSet presAssocID="{F73B6F81-CA7B-4975-9857-476305C3AB83}" presName="sp" presStyleCnt="0"/>
      <dgm:spPr/>
    </dgm:pt>
    <dgm:pt modelId="{9ECE5491-5C64-448E-865C-2B091417570B}" type="pres">
      <dgm:prSet presAssocID="{E033E540-144D-4B50-9C6F-AC2995F3CD73}" presName="linNode" presStyleCnt="0"/>
      <dgm:spPr/>
    </dgm:pt>
    <dgm:pt modelId="{5138293E-E27C-422B-B573-75C2288A56C6}" type="pres">
      <dgm:prSet presAssocID="{E033E540-144D-4B50-9C6F-AC2995F3CD73}" presName="parentText" presStyleLbl="node1" presStyleIdx="3" presStyleCnt="4">
        <dgm:presLayoutVars>
          <dgm:chMax val="1"/>
          <dgm:bulletEnabled val="1"/>
        </dgm:presLayoutVars>
      </dgm:prSet>
      <dgm:spPr/>
    </dgm:pt>
  </dgm:ptLst>
  <dgm:cxnLst>
    <dgm:cxn modelId="{68ED1D2A-A856-42C1-B279-1C910EFCF491}" srcId="{3A7E6127-D6A8-4950-867A-4D431C0F2708}" destId="{B4B2471B-F8CB-4CD2-8C35-5BF6CC93E6E6}" srcOrd="0" destOrd="0" parTransId="{55F213FB-19FB-4EA4-BB95-D54D2E75A5D2}" sibTransId="{609E4D7E-CCC9-4056-94A8-008E1EF7C434}"/>
    <dgm:cxn modelId="{8DBD5840-2CB7-43D5-9D09-9B8DD2FC3A5C}" type="presOf" srcId="{FC2561B2-0095-4A18-826F-C15BCE466080}" destId="{48A7C496-AC52-4816-8E48-B8784E3A1F90}" srcOrd="0" destOrd="0" presId="urn:microsoft.com/office/officeart/2005/8/layout/vList5"/>
    <dgm:cxn modelId="{8A780860-FBD2-4490-9AF4-4FBE47AE078A}" type="presOf" srcId="{E033E540-144D-4B50-9C6F-AC2995F3CD73}" destId="{5138293E-E27C-422B-B573-75C2288A56C6}" srcOrd="0" destOrd="0" presId="urn:microsoft.com/office/officeart/2005/8/layout/vList5"/>
    <dgm:cxn modelId="{1620A96E-B2CB-4DA3-A7BE-9580F5D2DC21}" type="presOf" srcId="{3FC2DD34-7277-4D12-A5B7-91A44911BF1B}" destId="{AC0051DA-CAEC-4D6B-8F52-774FD3014AA3}" srcOrd="0" destOrd="0" presId="urn:microsoft.com/office/officeart/2005/8/layout/vList5"/>
    <dgm:cxn modelId="{044F7E5A-4B92-4F3A-8A34-F67CBB2B273C}" srcId="{3A7E6127-D6A8-4950-867A-4D431C0F2708}" destId="{3FC2DD34-7277-4D12-A5B7-91A44911BF1B}" srcOrd="2" destOrd="0" parTransId="{8CC0A165-6326-447A-9789-32009C355FC5}" sibTransId="{F73B6F81-CA7B-4975-9857-476305C3AB83}"/>
    <dgm:cxn modelId="{F1686B7D-E199-49C0-8A51-9450F216F239}" type="presOf" srcId="{B4B2471B-F8CB-4CD2-8C35-5BF6CC93E6E6}" destId="{21B3B1AB-42DF-4E7D-8855-7561ACF10A65}" srcOrd="0" destOrd="0" presId="urn:microsoft.com/office/officeart/2005/8/layout/vList5"/>
    <dgm:cxn modelId="{E42FD5A5-A867-4319-B09A-2C145DC90000}" srcId="{3A7E6127-D6A8-4950-867A-4D431C0F2708}" destId="{FC2561B2-0095-4A18-826F-C15BCE466080}" srcOrd="1" destOrd="0" parTransId="{6B4BF69D-2007-4151-A33C-CF21F2A90A8A}" sibTransId="{608DDD90-D9AA-4191-8BCF-7F112F0CBA25}"/>
    <dgm:cxn modelId="{7D8D5ACC-A33F-4955-9DC6-B7C93198FF16}" srcId="{3A7E6127-D6A8-4950-867A-4D431C0F2708}" destId="{E033E540-144D-4B50-9C6F-AC2995F3CD73}" srcOrd="3" destOrd="0" parTransId="{39B41F4F-9F5A-4A95-9EE1-568CE380B897}" sibTransId="{749A3903-756E-4B1A-AACB-6ABB8D891824}"/>
    <dgm:cxn modelId="{182BA6DB-32CB-4DE4-92C2-F139E933B200}" type="presOf" srcId="{3A7E6127-D6A8-4950-867A-4D431C0F2708}" destId="{F0DE4FA2-57AF-4D59-BCAD-3707F46B90AC}" srcOrd="0" destOrd="0" presId="urn:microsoft.com/office/officeart/2005/8/layout/vList5"/>
    <dgm:cxn modelId="{CCFB3166-D766-4935-B182-FC2AB0FD6936}" type="presParOf" srcId="{F0DE4FA2-57AF-4D59-BCAD-3707F46B90AC}" destId="{A9A2D3A4-DD11-4C70-B986-798A94ED7B0D}" srcOrd="0" destOrd="0" presId="urn:microsoft.com/office/officeart/2005/8/layout/vList5"/>
    <dgm:cxn modelId="{28F78064-7A2E-4328-8615-3DF3E551941A}" type="presParOf" srcId="{A9A2D3A4-DD11-4C70-B986-798A94ED7B0D}" destId="{21B3B1AB-42DF-4E7D-8855-7561ACF10A65}" srcOrd="0" destOrd="0" presId="urn:microsoft.com/office/officeart/2005/8/layout/vList5"/>
    <dgm:cxn modelId="{65CDBE47-D1A5-4B59-9EA1-D6F2DB400047}" type="presParOf" srcId="{F0DE4FA2-57AF-4D59-BCAD-3707F46B90AC}" destId="{CA313CD2-0FA0-4FC7-B29D-C1B5D38A2B2E}" srcOrd="1" destOrd="0" presId="urn:microsoft.com/office/officeart/2005/8/layout/vList5"/>
    <dgm:cxn modelId="{A8B2C052-9799-42E4-BFEC-5127C88A7CC3}" type="presParOf" srcId="{F0DE4FA2-57AF-4D59-BCAD-3707F46B90AC}" destId="{41795BD0-0D65-4A6F-9F59-8E8A25703F0D}" srcOrd="2" destOrd="0" presId="urn:microsoft.com/office/officeart/2005/8/layout/vList5"/>
    <dgm:cxn modelId="{2AB03FE9-5792-4FCB-A718-766EF1460490}" type="presParOf" srcId="{41795BD0-0D65-4A6F-9F59-8E8A25703F0D}" destId="{48A7C496-AC52-4816-8E48-B8784E3A1F90}" srcOrd="0" destOrd="0" presId="urn:microsoft.com/office/officeart/2005/8/layout/vList5"/>
    <dgm:cxn modelId="{EED2E6E2-BF57-4A27-9747-644C67A0AD0A}" type="presParOf" srcId="{F0DE4FA2-57AF-4D59-BCAD-3707F46B90AC}" destId="{40440A3D-A0C4-4AED-9BA2-A7718856F7F4}" srcOrd="3" destOrd="0" presId="urn:microsoft.com/office/officeart/2005/8/layout/vList5"/>
    <dgm:cxn modelId="{7590FDFA-9058-4E87-B95F-657BAD673E05}" type="presParOf" srcId="{F0DE4FA2-57AF-4D59-BCAD-3707F46B90AC}" destId="{4C23CA59-3AB7-43EF-AB31-986FFCBE11C0}" srcOrd="4" destOrd="0" presId="urn:microsoft.com/office/officeart/2005/8/layout/vList5"/>
    <dgm:cxn modelId="{61141E9A-01D3-4C78-AF9D-92B878ABD15F}" type="presParOf" srcId="{4C23CA59-3AB7-43EF-AB31-986FFCBE11C0}" destId="{AC0051DA-CAEC-4D6B-8F52-774FD3014AA3}" srcOrd="0" destOrd="0" presId="urn:microsoft.com/office/officeart/2005/8/layout/vList5"/>
    <dgm:cxn modelId="{C32B9071-9021-447A-8DC4-4735435F01B6}" type="presParOf" srcId="{F0DE4FA2-57AF-4D59-BCAD-3707F46B90AC}" destId="{65C0BB26-CD5D-4701-A0CD-8CF81FA8242B}" srcOrd="5" destOrd="0" presId="urn:microsoft.com/office/officeart/2005/8/layout/vList5"/>
    <dgm:cxn modelId="{C8D371D8-F70B-4909-BE0A-56F71A5521F0}" type="presParOf" srcId="{F0DE4FA2-57AF-4D59-BCAD-3707F46B90AC}" destId="{9ECE5491-5C64-448E-865C-2B091417570B}" srcOrd="6" destOrd="0" presId="urn:microsoft.com/office/officeart/2005/8/layout/vList5"/>
    <dgm:cxn modelId="{340A6F1A-3A49-4C46-8763-A931D15E1770}" type="presParOf" srcId="{9ECE5491-5C64-448E-865C-2B091417570B}" destId="{5138293E-E27C-422B-B573-75C2288A56C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1E6AEF-49A8-4EBF-84B9-CE2A4B7ADA0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F7FCE0FD-5EEA-4319-9DEA-38B4920DED92}">
      <dgm:prSet/>
      <dgm:spPr/>
      <dgm:t>
        <a:bodyPr/>
        <a:lstStyle/>
        <a:p>
          <a:r>
            <a:rPr lang="zh-CN" dirty="0"/>
            <a:t>靶向</a:t>
          </a:r>
          <a:r>
            <a:rPr lang="zh-CN" altLang="en-US" dirty="0"/>
            <a:t>对抗</a:t>
          </a:r>
          <a:r>
            <a:rPr lang="zh-CN" dirty="0"/>
            <a:t>样本</a:t>
          </a:r>
        </a:p>
      </dgm:t>
    </dgm:pt>
    <dgm:pt modelId="{56A35111-8512-438E-AE0F-4B8DFF5EAB94}" type="parTrans" cxnId="{5B13F37E-1F6C-4013-96E4-453D0DAA9E84}">
      <dgm:prSet/>
      <dgm:spPr/>
      <dgm:t>
        <a:bodyPr/>
        <a:lstStyle/>
        <a:p>
          <a:endParaRPr lang="zh-CN" altLang="en-US"/>
        </a:p>
      </dgm:t>
    </dgm:pt>
    <dgm:pt modelId="{4455E91B-A5F6-4318-871B-0EB789D9F37A}" type="sibTrans" cxnId="{5B13F37E-1F6C-4013-96E4-453D0DAA9E84}">
      <dgm:prSet/>
      <dgm:spPr/>
      <dgm:t>
        <a:bodyPr/>
        <a:lstStyle/>
        <a:p>
          <a:endParaRPr lang="zh-CN" altLang="en-US"/>
        </a:p>
      </dgm:t>
    </dgm:pt>
    <dgm:pt modelId="{60907A74-E15A-4755-B87D-115507B66DF1}">
      <dgm:prSet/>
      <dgm:spPr/>
      <dgm:t>
        <a:bodyPr/>
        <a:lstStyle/>
        <a:p>
          <a:r>
            <a:rPr lang="zh-CN" dirty="0"/>
            <a:t>⾮靶向对抗样本</a:t>
          </a:r>
        </a:p>
      </dgm:t>
    </dgm:pt>
    <dgm:pt modelId="{0557273E-0E92-44F9-A11F-83177DC929DC}" type="parTrans" cxnId="{C6E4487E-D269-4075-B17D-CEB6524CB987}">
      <dgm:prSet/>
      <dgm:spPr/>
      <dgm:t>
        <a:bodyPr/>
        <a:lstStyle/>
        <a:p>
          <a:endParaRPr lang="zh-CN" altLang="en-US"/>
        </a:p>
      </dgm:t>
    </dgm:pt>
    <dgm:pt modelId="{E9ADCC13-E585-46D8-8068-0BC9DCAC60C6}" type="sibTrans" cxnId="{C6E4487E-D269-4075-B17D-CEB6524CB987}">
      <dgm:prSet/>
      <dgm:spPr/>
      <dgm:t>
        <a:bodyPr/>
        <a:lstStyle/>
        <a:p>
          <a:endParaRPr lang="zh-CN" altLang="en-US"/>
        </a:p>
      </dgm:t>
    </dgm:pt>
    <dgm:pt modelId="{B3F4C65C-721F-4271-909E-4BD0281389B8}">
      <dgm:prSet/>
      <dgm:spPr/>
      <dgm:t>
        <a:bodyPr/>
        <a:lstStyle/>
        <a:p>
          <a:r>
            <a:rPr lang="zh-CN"/>
            <a:t>靶向转移攻击</a:t>
          </a:r>
        </a:p>
      </dgm:t>
    </dgm:pt>
    <dgm:pt modelId="{9BF4E923-2CF9-47B9-93B1-518799E27CC9}" type="parTrans" cxnId="{DD1891FB-31A4-45FA-A6DF-62A083648FC6}">
      <dgm:prSet/>
      <dgm:spPr/>
      <dgm:t>
        <a:bodyPr/>
        <a:lstStyle/>
        <a:p>
          <a:endParaRPr lang="zh-CN" altLang="en-US"/>
        </a:p>
      </dgm:t>
    </dgm:pt>
    <dgm:pt modelId="{DAEA8F21-1C60-46AC-8CC4-10BC1EE4CCA5}" type="sibTrans" cxnId="{DD1891FB-31A4-45FA-A6DF-62A083648FC6}">
      <dgm:prSet/>
      <dgm:spPr/>
      <dgm:t>
        <a:bodyPr/>
        <a:lstStyle/>
        <a:p>
          <a:endParaRPr lang="zh-CN" altLang="en-US"/>
        </a:p>
      </dgm:t>
    </dgm:pt>
    <dgm:pt modelId="{A4E74645-EF44-4F6C-8633-ABDD138FB601}">
      <dgm:prSet/>
      <dgm:spPr/>
      <dgm:t>
        <a:bodyPr/>
        <a:lstStyle/>
        <a:p>
          <a:r>
            <a:rPr lang="zh-CN"/>
            <a:t>⾮靶向转移攻击</a:t>
          </a:r>
        </a:p>
      </dgm:t>
    </dgm:pt>
    <dgm:pt modelId="{66E4606B-B93C-43BA-B258-4DBF0E86F3EF}" type="parTrans" cxnId="{A0E4411F-D0F2-4701-9E8D-C201AD6F6396}">
      <dgm:prSet/>
      <dgm:spPr/>
      <dgm:t>
        <a:bodyPr/>
        <a:lstStyle/>
        <a:p>
          <a:endParaRPr lang="zh-CN" altLang="en-US"/>
        </a:p>
      </dgm:t>
    </dgm:pt>
    <dgm:pt modelId="{2FAD32F8-5046-416C-8949-E7598CFE177A}" type="sibTrans" cxnId="{A0E4411F-D0F2-4701-9E8D-C201AD6F6396}">
      <dgm:prSet/>
      <dgm:spPr/>
      <dgm:t>
        <a:bodyPr/>
        <a:lstStyle/>
        <a:p>
          <a:endParaRPr lang="zh-CN" altLang="en-US"/>
        </a:p>
      </dgm:t>
    </dgm:pt>
    <dgm:pt modelId="{57D7B5B4-5E8D-4195-8683-A3E17DD474DD}" type="pres">
      <dgm:prSet presAssocID="{3B1E6AEF-49A8-4EBF-84B9-CE2A4B7ADA00}" presName="matrix" presStyleCnt="0">
        <dgm:presLayoutVars>
          <dgm:chMax val="1"/>
          <dgm:dir/>
          <dgm:resizeHandles val="exact"/>
        </dgm:presLayoutVars>
      </dgm:prSet>
      <dgm:spPr/>
    </dgm:pt>
    <dgm:pt modelId="{1C2761E5-F856-4D7F-991A-7FBF989DDDB6}" type="pres">
      <dgm:prSet presAssocID="{3B1E6AEF-49A8-4EBF-84B9-CE2A4B7ADA00}" presName="diamond" presStyleLbl="bgShp" presStyleIdx="0" presStyleCnt="1"/>
      <dgm:spPr/>
    </dgm:pt>
    <dgm:pt modelId="{9A675C64-D798-4D34-B6FD-07E00B9D2A1C}" type="pres">
      <dgm:prSet presAssocID="{3B1E6AEF-49A8-4EBF-84B9-CE2A4B7ADA00}" presName="quad1" presStyleLbl="node1" presStyleIdx="0" presStyleCnt="4">
        <dgm:presLayoutVars>
          <dgm:chMax val="0"/>
          <dgm:chPref val="0"/>
          <dgm:bulletEnabled val="1"/>
        </dgm:presLayoutVars>
      </dgm:prSet>
      <dgm:spPr/>
    </dgm:pt>
    <dgm:pt modelId="{6FA65730-A294-448C-A4F4-65F3F8D307C9}" type="pres">
      <dgm:prSet presAssocID="{3B1E6AEF-49A8-4EBF-84B9-CE2A4B7ADA00}" presName="quad2" presStyleLbl="node1" presStyleIdx="1" presStyleCnt="4">
        <dgm:presLayoutVars>
          <dgm:chMax val="0"/>
          <dgm:chPref val="0"/>
          <dgm:bulletEnabled val="1"/>
        </dgm:presLayoutVars>
      </dgm:prSet>
      <dgm:spPr/>
    </dgm:pt>
    <dgm:pt modelId="{64999592-F6A2-46FB-AFC1-49DCFA442D09}" type="pres">
      <dgm:prSet presAssocID="{3B1E6AEF-49A8-4EBF-84B9-CE2A4B7ADA00}" presName="quad3" presStyleLbl="node1" presStyleIdx="2" presStyleCnt="4">
        <dgm:presLayoutVars>
          <dgm:chMax val="0"/>
          <dgm:chPref val="0"/>
          <dgm:bulletEnabled val="1"/>
        </dgm:presLayoutVars>
      </dgm:prSet>
      <dgm:spPr/>
    </dgm:pt>
    <dgm:pt modelId="{2FE05DFF-1190-4834-BBE3-2CB596A1ABFC}" type="pres">
      <dgm:prSet presAssocID="{3B1E6AEF-49A8-4EBF-84B9-CE2A4B7ADA00}" presName="quad4" presStyleLbl="node1" presStyleIdx="3" presStyleCnt="4">
        <dgm:presLayoutVars>
          <dgm:chMax val="0"/>
          <dgm:chPref val="0"/>
          <dgm:bulletEnabled val="1"/>
        </dgm:presLayoutVars>
      </dgm:prSet>
      <dgm:spPr/>
    </dgm:pt>
  </dgm:ptLst>
  <dgm:cxnLst>
    <dgm:cxn modelId="{0910B31B-417C-4C78-A9AD-C81961955773}" type="presOf" srcId="{A4E74645-EF44-4F6C-8633-ABDD138FB601}" destId="{2FE05DFF-1190-4834-BBE3-2CB596A1ABFC}" srcOrd="0" destOrd="0" presId="urn:microsoft.com/office/officeart/2005/8/layout/matrix3"/>
    <dgm:cxn modelId="{A0E4411F-D0F2-4701-9E8D-C201AD6F6396}" srcId="{3B1E6AEF-49A8-4EBF-84B9-CE2A4B7ADA00}" destId="{A4E74645-EF44-4F6C-8633-ABDD138FB601}" srcOrd="3" destOrd="0" parTransId="{66E4606B-B93C-43BA-B258-4DBF0E86F3EF}" sibTransId="{2FAD32F8-5046-416C-8949-E7598CFE177A}"/>
    <dgm:cxn modelId="{D99EF740-A913-4C16-A403-6238713A436F}" type="presOf" srcId="{B3F4C65C-721F-4271-909E-4BD0281389B8}" destId="{64999592-F6A2-46FB-AFC1-49DCFA442D09}" srcOrd="0" destOrd="0" presId="urn:microsoft.com/office/officeart/2005/8/layout/matrix3"/>
    <dgm:cxn modelId="{93854475-6191-492E-996F-DD8AC79D9B8A}" type="presOf" srcId="{60907A74-E15A-4755-B87D-115507B66DF1}" destId="{6FA65730-A294-448C-A4F4-65F3F8D307C9}" srcOrd="0" destOrd="0" presId="urn:microsoft.com/office/officeart/2005/8/layout/matrix3"/>
    <dgm:cxn modelId="{C6E4487E-D269-4075-B17D-CEB6524CB987}" srcId="{3B1E6AEF-49A8-4EBF-84B9-CE2A4B7ADA00}" destId="{60907A74-E15A-4755-B87D-115507B66DF1}" srcOrd="1" destOrd="0" parTransId="{0557273E-0E92-44F9-A11F-83177DC929DC}" sibTransId="{E9ADCC13-E585-46D8-8068-0BC9DCAC60C6}"/>
    <dgm:cxn modelId="{5B13F37E-1F6C-4013-96E4-453D0DAA9E84}" srcId="{3B1E6AEF-49A8-4EBF-84B9-CE2A4B7ADA00}" destId="{F7FCE0FD-5EEA-4319-9DEA-38B4920DED92}" srcOrd="0" destOrd="0" parTransId="{56A35111-8512-438E-AE0F-4B8DFF5EAB94}" sibTransId="{4455E91B-A5F6-4318-871B-0EB789D9F37A}"/>
    <dgm:cxn modelId="{45713B82-59B9-4A21-8A9C-5500861083AE}" type="presOf" srcId="{3B1E6AEF-49A8-4EBF-84B9-CE2A4B7ADA00}" destId="{57D7B5B4-5E8D-4195-8683-A3E17DD474DD}" srcOrd="0" destOrd="0" presId="urn:microsoft.com/office/officeart/2005/8/layout/matrix3"/>
    <dgm:cxn modelId="{5092938D-51DB-42B1-9A56-14C1424DFD98}" type="presOf" srcId="{F7FCE0FD-5EEA-4319-9DEA-38B4920DED92}" destId="{9A675C64-D798-4D34-B6FD-07E00B9D2A1C}" srcOrd="0" destOrd="0" presId="urn:microsoft.com/office/officeart/2005/8/layout/matrix3"/>
    <dgm:cxn modelId="{DD1891FB-31A4-45FA-A6DF-62A083648FC6}" srcId="{3B1E6AEF-49A8-4EBF-84B9-CE2A4B7ADA00}" destId="{B3F4C65C-721F-4271-909E-4BD0281389B8}" srcOrd="2" destOrd="0" parTransId="{9BF4E923-2CF9-47B9-93B1-518799E27CC9}" sibTransId="{DAEA8F21-1C60-46AC-8CC4-10BC1EE4CCA5}"/>
    <dgm:cxn modelId="{0E25A61B-9D77-47FD-87E8-51A8582E2B18}" type="presParOf" srcId="{57D7B5B4-5E8D-4195-8683-A3E17DD474DD}" destId="{1C2761E5-F856-4D7F-991A-7FBF989DDDB6}" srcOrd="0" destOrd="0" presId="urn:microsoft.com/office/officeart/2005/8/layout/matrix3"/>
    <dgm:cxn modelId="{EA9D1B22-A82F-44EA-BB98-8742C8BF8E78}" type="presParOf" srcId="{57D7B5B4-5E8D-4195-8683-A3E17DD474DD}" destId="{9A675C64-D798-4D34-B6FD-07E00B9D2A1C}" srcOrd="1" destOrd="0" presId="urn:microsoft.com/office/officeart/2005/8/layout/matrix3"/>
    <dgm:cxn modelId="{1629BB6F-CAD9-4392-A0C1-07BC51F659A1}" type="presParOf" srcId="{57D7B5B4-5E8D-4195-8683-A3E17DD474DD}" destId="{6FA65730-A294-448C-A4F4-65F3F8D307C9}" srcOrd="2" destOrd="0" presId="urn:microsoft.com/office/officeart/2005/8/layout/matrix3"/>
    <dgm:cxn modelId="{F302C3ED-D59B-4863-BAEC-0F54EB6D0E70}" type="presParOf" srcId="{57D7B5B4-5E8D-4195-8683-A3E17DD474DD}" destId="{64999592-F6A2-46FB-AFC1-49DCFA442D09}" srcOrd="3" destOrd="0" presId="urn:microsoft.com/office/officeart/2005/8/layout/matrix3"/>
    <dgm:cxn modelId="{828D0903-EA98-499B-B99C-793CB8EAF111}" type="presParOf" srcId="{57D7B5B4-5E8D-4195-8683-A3E17DD474DD}" destId="{2FE05DFF-1190-4834-BBE3-2CB596A1ABFC}"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B166DC-054A-4EB4-8BB2-E6A9422D0CF0}" type="doc">
      <dgm:prSet loTypeId="urn:microsoft.com/office/officeart/2005/8/layout/vList2" loCatId="list" qsTypeId="urn:microsoft.com/office/officeart/2005/8/quickstyle/3d3" qsCatId="3D" csTypeId="urn:microsoft.com/office/officeart/2005/8/colors/accent3_4" csCatId="accent3"/>
      <dgm:spPr/>
      <dgm:t>
        <a:bodyPr/>
        <a:lstStyle/>
        <a:p>
          <a:endParaRPr lang="zh-CN" altLang="en-US"/>
        </a:p>
      </dgm:t>
    </dgm:pt>
    <dgm:pt modelId="{153318D8-49E9-401C-BF10-E8F7386F4643}">
      <dgm:prSet/>
      <dgm:spPr/>
      <dgm:t>
        <a:bodyPr/>
        <a:lstStyle/>
        <a:p>
          <a:r>
            <a:rPr lang="zh-CN"/>
            <a:t>标签不存在问题</a:t>
          </a:r>
        </a:p>
      </dgm:t>
    </dgm:pt>
    <dgm:pt modelId="{278D8938-CDD3-41C8-AF8A-D7480E501025}" type="parTrans" cxnId="{17F79FFD-FAD9-4C15-81E9-8D2921E6D8D3}">
      <dgm:prSet/>
      <dgm:spPr/>
      <dgm:t>
        <a:bodyPr/>
        <a:lstStyle/>
        <a:p>
          <a:endParaRPr lang="zh-CN" altLang="en-US"/>
        </a:p>
      </dgm:t>
    </dgm:pt>
    <dgm:pt modelId="{448B07BA-71FC-4CD5-A9F1-F46B72DC4E86}" type="sibTrans" cxnId="{17F79FFD-FAD9-4C15-81E9-8D2921E6D8D3}">
      <dgm:prSet/>
      <dgm:spPr/>
      <dgm:t>
        <a:bodyPr/>
        <a:lstStyle/>
        <a:p>
          <a:endParaRPr lang="zh-CN" altLang="en-US"/>
        </a:p>
      </dgm:t>
    </dgm:pt>
    <dgm:pt modelId="{B2E259E3-594C-46A6-96BC-E52ECBC3572E}">
      <dgm:prSet/>
      <dgm:spPr/>
      <dgm:t>
        <a:bodyPr/>
        <a:lstStyle/>
        <a:p>
          <a:r>
            <a:rPr lang="zh-CN" dirty="0"/>
            <a:t>多预测结果问题</a:t>
          </a:r>
        </a:p>
      </dgm:t>
    </dgm:pt>
    <dgm:pt modelId="{1385CBC8-72EC-4147-9954-1A2568C1D376}" type="parTrans" cxnId="{EAB03C76-DF0A-450F-BF4D-C1074BDA1975}">
      <dgm:prSet/>
      <dgm:spPr/>
      <dgm:t>
        <a:bodyPr/>
        <a:lstStyle/>
        <a:p>
          <a:endParaRPr lang="zh-CN" altLang="en-US"/>
        </a:p>
      </dgm:t>
    </dgm:pt>
    <dgm:pt modelId="{D9CD502C-02BF-4B74-B555-72EA09A0491D}" type="sibTrans" cxnId="{EAB03C76-DF0A-450F-BF4D-C1074BDA1975}">
      <dgm:prSet/>
      <dgm:spPr/>
      <dgm:t>
        <a:bodyPr/>
        <a:lstStyle/>
        <a:p>
          <a:endParaRPr lang="zh-CN" altLang="en-US"/>
        </a:p>
      </dgm:t>
    </dgm:pt>
    <dgm:pt modelId="{4200F9F3-CF24-43FB-89DF-29B9F3F53E2D}" type="pres">
      <dgm:prSet presAssocID="{8EB166DC-054A-4EB4-8BB2-E6A9422D0CF0}" presName="linear" presStyleCnt="0">
        <dgm:presLayoutVars>
          <dgm:animLvl val="lvl"/>
          <dgm:resizeHandles val="exact"/>
        </dgm:presLayoutVars>
      </dgm:prSet>
      <dgm:spPr/>
    </dgm:pt>
    <dgm:pt modelId="{8C91A82C-9CAA-49E9-A20B-834431A432CD}" type="pres">
      <dgm:prSet presAssocID="{153318D8-49E9-401C-BF10-E8F7386F4643}" presName="parentText" presStyleLbl="node1" presStyleIdx="0" presStyleCnt="2">
        <dgm:presLayoutVars>
          <dgm:chMax val="0"/>
          <dgm:bulletEnabled val="1"/>
        </dgm:presLayoutVars>
      </dgm:prSet>
      <dgm:spPr/>
    </dgm:pt>
    <dgm:pt modelId="{396BD4F5-BB30-47FD-9562-CA2BBF6BA57C}" type="pres">
      <dgm:prSet presAssocID="{448B07BA-71FC-4CD5-A9F1-F46B72DC4E86}" presName="spacer" presStyleCnt="0"/>
      <dgm:spPr/>
    </dgm:pt>
    <dgm:pt modelId="{B82B4BE9-ED5F-4AE8-A9D8-1C95CDE8F9B2}" type="pres">
      <dgm:prSet presAssocID="{B2E259E3-594C-46A6-96BC-E52ECBC3572E}" presName="parentText" presStyleLbl="node1" presStyleIdx="1" presStyleCnt="2" custLinFactY="29585" custLinFactNeighborX="707" custLinFactNeighborY="100000">
        <dgm:presLayoutVars>
          <dgm:chMax val="0"/>
          <dgm:bulletEnabled val="1"/>
        </dgm:presLayoutVars>
      </dgm:prSet>
      <dgm:spPr/>
    </dgm:pt>
  </dgm:ptLst>
  <dgm:cxnLst>
    <dgm:cxn modelId="{0E8FDB51-8819-43CD-9F86-E9F88DD22886}" type="presOf" srcId="{B2E259E3-594C-46A6-96BC-E52ECBC3572E}" destId="{B82B4BE9-ED5F-4AE8-A9D8-1C95CDE8F9B2}" srcOrd="0" destOrd="0" presId="urn:microsoft.com/office/officeart/2005/8/layout/vList2"/>
    <dgm:cxn modelId="{EAB03C76-DF0A-450F-BF4D-C1074BDA1975}" srcId="{8EB166DC-054A-4EB4-8BB2-E6A9422D0CF0}" destId="{B2E259E3-594C-46A6-96BC-E52ECBC3572E}" srcOrd="1" destOrd="0" parTransId="{1385CBC8-72EC-4147-9954-1A2568C1D376}" sibTransId="{D9CD502C-02BF-4B74-B555-72EA09A0491D}"/>
    <dgm:cxn modelId="{0595C5A4-D034-47AD-9FD4-6F0EFA2E33E9}" type="presOf" srcId="{8EB166DC-054A-4EB4-8BB2-E6A9422D0CF0}" destId="{4200F9F3-CF24-43FB-89DF-29B9F3F53E2D}" srcOrd="0" destOrd="0" presId="urn:microsoft.com/office/officeart/2005/8/layout/vList2"/>
    <dgm:cxn modelId="{59FEDCF9-AD1A-45D2-BD00-517A1D2F2162}" type="presOf" srcId="{153318D8-49E9-401C-BF10-E8F7386F4643}" destId="{8C91A82C-9CAA-49E9-A20B-834431A432CD}" srcOrd="0" destOrd="0" presId="urn:microsoft.com/office/officeart/2005/8/layout/vList2"/>
    <dgm:cxn modelId="{17F79FFD-FAD9-4C15-81E9-8D2921E6D8D3}" srcId="{8EB166DC-054A-4EB4-8BB2-E6A9422D0CF0}" destId="{153318D8-49E9-401C-BF10-E8F7386F4643}" srcOrd="0" destOrd="0" parTransId="{278D8938-CDD3-41C8-AF8A-D7480E501025}" sibTransId="{448B07BA-71FC-4CD5-A9F1-F46B72DC4E86}"/>
    <dgm:cxn modelId="{BA652920-D378-4723-9C81-0C9397F8045E}" type="presParOf" srcId="{4200F9F3-CF24-43FB-89DF-29B9F3F53E2D}" destId="{8C91A82C-9CAA-49E9-A20B-834431A432CD}" srcOrd="0" destOrd="0" presId="urn:microsoft.com/office/officeart/2005/8/layout/vList2"/>
    <dgm:cxn modelId="{80A874EA-96AF-4E15-B89C-82FE096E3224}" type="presParOf" srcId="{4200F9F3-CF24-43FB-89DF-29B9F3F53E2D}" destId="{396BD4F5-BB30-47FD-9562-CA2BBF6BA57C}" srcOrd="1" destOrd="0" presId="urn:microsoft.com/office/officeart/2005/8/layout/vList2"/>
    <dgm:cxn modelId="{A30D6216-DDB9-41ED-8E73-C823A0C3004A}" type="presParOf" srcId="{4200F9F3-CF24-43FB-89DF-29B9F3F53E2D}" destId="{B82B4BE9-ED5F-4AE8-A9D8-1C95CDE8F9B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3B1AB-42DF-4E7D-8855-7561ACF10A65}">
      <dsp:nvSpPr>
        <dsp:cNvPr id="0" name=""/>
        <dsp:cNvSpPr/>
      </dsp:nvSpPr>
      <dsp:spPr>
        <a:xfrm>
          <a:off x="2079467" y="1817"/>
          <a:ext cx="2339400" cy="87430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A.</a:t>
          </a:r>
          <a:r>
            <a:rPr lang="zh-CN" sz="2700" kern="1200"/>
            <a:t>迁移攻击</a:t>
          </a:r>
        </a:p>
      </dsp:txBody>
      <dsp:txXfrm>
        <a:off x="2122147" y="44497"/>
        <a:ext cx="2254040" cy="788941"/>
      </dsp:txXfrm>
    </dsp:sp>
    <dsp:sp modelId="{48A7C496-AC52-4816-8E48-B8784E3A1F90}">
      <dsp:nvSpPr>
        <dsp:cNvPr id="0" name=""/>
        <dsp:cNvSpPr/>
      </dsp:nvSpPr>
      <dsp:spPr>
        <a:xfrm>
          <a:off x="2079467" y="919834"/>
          <a:ext cx="2339400" cy="87430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B.</a:t>
          </a:r>
          <a:r>
            <a:rPr lang="zh-CN" sz="2700" kern="1200"/>
            <a:t>代理模型</a:t>
          </a:r>
        </a:p>
      </dsp:txBody>
      <dsp:txXfrm>
        <a:off x="2122147" y="962514"/>
        <a:ext cx="2254040" cy="788941"/>
      </dsp:txXfrm>
    </dsp:sp>
    <dsp:sp modelId="{AC0051DA-CAEC-4D6B-8F52-774FD3014AA3}">
      <dsp:nvSpPr>
        <dsp:cNvPr id="0" name=""/>
        <dsp:cNvSpPr/>
      </dsp:nvSpPr>
      <dsp:spPr>
        <a:xfrm>
          <a:off x="2079467" y="1837850"/>
          <a:ext cx="2339400" cy="87430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a:t>
          </a:r>
          <a:r>
            <a:rPr lang="zh-CN" sz="2700" kern="1200" dirty="0"/>
            <a:t>代理数据集</a:t>
          </a:r>
        </a:p>
      </dsp:txBody>
      <dsp:txXfrm>
        <a:off x="2122147" y="1880530"/>
        <a:ext cx="2254040" cy="788941"/>
      </dsp:txXfrm>
    </dsp:sp>
    <dsp:sp modelId="{5138293E-E27C-422B-B573-75C2288A56C6}">
      <dsp:nvSpPr>
        <dsp:cNvPr id="0" name=""/>
        <dsp:cNvSpPr/>
      </dsp:nvSpPr>
      <dsp:spPr>
        <a:xfrm>
          <a:off x="2079467" y="2755866"/>
          <a:ext cx="2339400" cy="87430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D.</a:t>
          </a:r>
          <a:r>
            <a:rPr lang="zh-CN" sz="2700" kern="1200"/>
            <a:t>对抗算法</a:t>
          </a:r>
        </a:p>
      </dsp:txBody>
      <dsp:txXfrm>
        <a:off x="2122147" y="2798546"/>
        <a:ext cx="2254040" cy="788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61E5-F856-4D7F-991A-7FBF989DDDB6}">
      <dsp:nvSpPr>
        <dsp:cNvPr id="0" name=""/>
        <dsp:cNvSpPr/>
      </dsp:nvSpPr>
      <dsp:spPr>
        <a:xfrm>
          <a:off x="1901952" y="0"/>
          <a:ext cx="3157728" cy="315772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75C64-D798-4D34-B6FD-07E00B9D2A1C}">
      <dsp:nvSpPr>
        <dsp:cNvPr id="0" name=""/>
        <dsp:cNvSpPr/>
      </dsp:nvSpPr>
      <dsp:spPr>
        <a:xfrm>
          <a:off x="2201936" y="299984"/>
          <a:ext cx="1231513" cy="12315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靶向对抗样本</a:t>
          </a:r>
        </a:p>
      </dsp:txBody>
      <dsp:txXfrm>
        <a:off x="2262054" y="360102"/>
        <a:ext cx="1111277" cy="1111277"/>
      </dsp:txXfrm>
    </dsp:sp>
    <dsp:sp modelId="{6FA65730-A294-448C-A4F4-65F3F8D307C9}">
      <dsp:nvSpPr>
        <dsp:cNvPr id="0" name=""/>
        <dsp:cNvSpPr/>
      </dsp:nvSpPr>
      <dsp:spPr>
        <a:xfrm>
          <a:off x="3528181" y="299984"/>
          <a:ext cx="1231513" cy="12315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⾮靶向对抗样本</a:t>
          </a:r>
        </a:p>
      </dsp:txBody>
      <dsp:txXfrm>
        <a:off x="3588299" y="360102"/>
        <a:ext cx="1111277" cy="1111277"/>
      </dsp:txXfrm>
    </dsp:sp>
    <dsp:sp modelId="{64999592-F6A2-46FB-AFC1-49DCFA442D09}">
      <dsp:nvSpPr>
        <dsp:cNvPr id="0" name=""/>
        <dsp:cNvSpPr/>
      </dsp:nvSpPr>
      <dsp:spPr>
        <a:xfrm>
          <a:off x="2201936" y="1626229"/>
          <a:ext cx="1231513" cy="12315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a:t>靶向转移攻击</a:t>
          </a:r>
        </a:p>
      </dsp:txBody>
      <dsp:txXfrm>
        <a:off x="2262054" y="1686347"/>
        <a:ext cx="1111277" cy="1111277"/>
      </dsp:txXfrm>
    </dsp:sp>
    <dsp:sp modelId="{2FE05DFF-1190-4834-BBE3-2CB596A1ABFC}">
      <dsp:nvSpPr>
        <dsp:cNvPr id="0" name=""/>
        <dsp:cNvSpPr/>
      </dsp:nvSpPr>
      <dsp:spPr>
        <a:xfrm>
          <a:off x="3528181" y="1626229"/>
          <a:ext cx="1231513" cy="12315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a:t>⾮靶向转移攻击</a:t>
          </a:r>
        </a:p>
      </dsp:txBody>
      <dsp:txXfrm>
        <a:off x="3588299" y="1686347"/>
        <a:ext cx="1111277" cy="1111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1A82C-9CAA-49E9-A20B-834431A432CD}">
      <dsp:nvSpPr>
        <dsp:cNvPr id="0" name=""/>
        <dsp:cNvSpPr/>
      </dsp:nvSpPr>
      <dsp:spPr>
        <a:xfrm>
          <a:off x="0" y="140453"/>
          <a:ext cx="3450336" cy="1054170"/>
        </a:xfrm>
        <a:prstGeom prst="roundRect">
          <a:avLst/>
        </a:prstGeom>
        <a:solidFill>
          <a:schemeClr val="accent3">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a:t>标签不存在问题</a:t>
          </a:r>
        </a:p>
      </dsp:txBody>
      <dsp:txXfrm>
        <a:off x="51460" y="191913"/>
        <a:ext cx="3347416" cy="951250"/>
      </dsp:txXfrm>
    </dsp:sp>
    <dsp:sp modelId="{B82B4BE9-ED5F-4AE8-A9D8-1C95CDE8F9B2}">
      <dsp:nvSpPr>
        <dsp:cNvPr id="0" name=""/>
        <dsp:cNvSpPr/>
      </dsp:nvSpPr>
      <dsp:spPr>
        <a:xfrm>
          <a:off x="0" y="1432997"/>
          <a:ext cx="3450336" cy="1054170"/>
        </a:xfrm>
        <a:prstGeom prst="roundRect">
          <a:avLst/>
        </a:prstGeom>
        <a:solidFill>
          <a:schemeClr val="accent3">
            <a:shade val="50000"/>
            <a:hueOff val="0"/>
            <a:satOff val="0"/>
            <a:lumOff val="3596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dirty="0"/>
            <a:t>多预测结果问题</a:t>
          </a:r>
        </a:p>
      </dsp:txBody>
      <dsp:txXfrm>
        <a:off x="51460" y="1484457"/>
        <a:ext cx="3347416" cy="9512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31787-F463-4E9C-933B-80228B4E54CD}" type="datetimeFigureOut">
              <a:rPr lang="zh-CN" altLang="en-US" smtClean="0"/>
              <a:t>2023/6/12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0B34E-A3B3-4DDA-8A57-0F005A7BB8AB}" type="slidenum">
              <a:rPr lang="zh-CN" altLang="en-US" smtClean="0"/>
              <a:t>‹#›</a:t>
            </a:fld>
            <a:endParaRPr lang="zh-CN" altLang="en-US"/>
          </a:p>
        </p:txBody>
      </p:sp>
    </p:spTree>
    <p:extLst>
      <p:ext uri="{BB962C8B-B14F-4D97-AF65-F5344CB8AC3E}">
        <p14:creationId xmlns:p14="http://schemas.microsoft.com/office/powerpoint/2010/main" val="32063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uxi.163.com/database/58"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fuxi.163.com/tags/7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1</a:t>
            </a:fld>
            <a:endParaRPr lang="zh-CN" altLang="en-US"/>
          </a:p>
        </p:txBody>
      </p:sp>
    </p:spTree>
    <p:extLst>
      <p:ext uri="{BB962C8B-B14F-4D97-AF65-F5344CB8AC3E}">
        <p14:creationId xmlns:p14="http://schemas.microsoft.com/office/powerpoint/2010/main" val="2550038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介绍实验环境的一些基本设定</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10</a:t>
            </a:fld>
            <a:endParaRPr lang="zh-CN" altLang="en-US"/>
          </a:p>
        </p:txBody>
      </p:sp>
    </p:spTree>
    <p:extLst>
      <p:ext uri="{BB962C8B-B14F-4D97-AF65-F5344CB8AC3E}">
        <p14:creationId xmlns:p14="http://schemas.microsoft.com/office/powerpoint/2010/main" val="130520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11</a:t>
            </a:fld>
            <a:endParaRPr lang="zh-CN" altLang="en-US"/>
          </a:p>
        </p:txBody>
      </p:sp>
    </p:spTree>
    <p:extLst>
      <p:ext uri="{BB962C8B-B14F-4D97-AF65-F5344CB8AC3E}">
        <p14:creationId xmlns:p14="http://schemas.microsoft.com/office/powerpoint/2010/main" val="262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算法实现：开源框架</a:t>
            </a:r>
            <a:r>
              <a:rPr lang="en-US" altLang="zh-CN" dirty="0"/>
              <a:t>DEEPSEC</a:t>
            </a:r>
            <a:r>
              <a:rPr lang="zh-CN" altLang="en-US" dirty="0"/>
              <a:t>的代码</a:t>
            </a:r>
            <a:endParaRPr lang="en-US" altLang="zh-CN" dirty="0"/>
          </a:p>
          <a:p>
            <a:r>
              <a:rPr lang="zh-CN" altLang="en-US" dirty="0"/>
              <a:t>平台设定：前面提到的四个云平台，通过每个平台所提供的公开</a:t>
            </a:r>
            <a:r>
              <a:rPr lang="en-US" altLang="zh-CN" dirty="0"/>
              <a:t>API</a:t>
            </a:r>
            <a:r>
              <a:rPr lang="zh-CN" altLang="en-US" dirty="0"/>
              <a:t>发送对抗样 本，并且得到保存回复结果</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12</a:t>
            </a:fld>
            <a:endParaRPr lang="zh-CN" altLang="en-US"/>
          </a:p>
        </p:txBody>
      </p:sp>
    </p:spTree>
    <p:extLst>
      <p:ext uri="{BB962C8B-B14F-4D97-AF65-F5344CB8AC3E}">
        <p14:creationId xmlns:p14="http://schemas.microsoft.com/office/powerpoint/2010/main" val="149698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对于</a:t>
            </a:r>
            <a:r>
              <a:rPr lang="en-US" altLang="zh-CN" dirty="0"/>
              <a:t>ImageNet</a:t>
            </a:r>
            <a:r>
              <a:rPr lang="zh-CN" altLang="en-US" dirty="0"/>
              <a:t>种的多类别的分类任务，在真实环境下判断转移攻击是否成功并⾮易事</a:t>
            </a:r>
            <a:r>
              <a:rPr lang="en-US" altLang="zh-CN" dirty="0"/>
              <a:t>,</a:t>
            </a:r>
            <a:r>
              <a:rPr lang="zh-CN" altLang="en-US" dirty="0"/>
              <a:t>以下两个难题</a:t>
            </a:r>
            <a:endParaRPr lang="en-US" altLang="zh-CN" dirty="0"/>
          </a:p>
          <a:p>
            <a:r>
              <a:rPr lang="en-US" altLang="zh-CN" dirty="0"/>
              <a:t>2.</a:t>
            </a:r>
            <a:r>
              <a:rPr lang="zh-CN" altLang="en-US" dirty="0"/>
              <a:t>标签不存在问题 因为本地类</a:t>
            </a:r>
            <a:r>
              <a:rPr lang="en-US" altLang="zh-CN" dirty="0"/>
              <a:t>C</a:t>
            </a:r>
            <a:r>
              <a:rPr lang="zh-CN" altLang="en-US" dirty="0"/>
              <a:t>和平台类</a:t>
            </a:r>
            <a:r>
              <a:rPr lang="en-US" altLang="zh-CN" dirty="0"/>
              <a:t>L</a:t>
            </a:r>
            <a:r>
              <a:rPr lang="zh-CN" altLang="en-US" dirty="0"/>
              <a:t>存在明显的差别，</a:t>
            </a:r>
            <a:r>
              <a:rPr lang="en-US" altLang="zh-CN" dirty="0"/>
              <a:t>l</a:t>
            </a:r>
            <a:r>
              <a:rPr lang="zh-CN" altLang="en-US" dirty="0"/>
              <a:t>和</a:t>
            </a:r>
            <a:r>
              <a:rPr lang="en-US" altLang="zh-CN" dirty="0"/>
              <a:t>c</a:t>
            </a:r>
            <a:r>
              <a:rPr lang="zh-CN" altLang="en-US" dirty="0"/>
              <a:t>没有直接的对应关系，</a:t>
            </a:r>
            <a:r>
              <a:rPr lang="en-US" altLang="zh-CN" dirty="0"/>
              <a:t>l</a:t>
            </a:r>
            <a:r>
              <a:rPr lang="zh-CN" altLang="en-US" dirty="0"/>
              <a:t>同样可 能是</a:t>
            </a:r>
            <a:r>
              <a:rPr lang="en-US" altLang="zh-CN" dirty="0"/>
              <a:t>c</a:t>
            </a:r>
            <a:r>
              <a:rPr lang="zh-CN" altLang="en-US" dirty="0"/>
              <a:t>的⼦类</a:t>
            </a:r>
            <a:r>
              <a:rPr lang="en-US" altLang="zh-CN" dirty="0"/>
              <a:t>(sub-class)</a:t>
            </a:r>
            <a:r>
              <a:rPr lang="zh-CN" altLang="en-US" dirty="0"/>
              <a:t>或者超类（</a:t>
            </a:r>
            <a:r>
              <a:rPr lang="en-US" altLang="zh-CN" dirty="0"/>
              <a:t>super-class</a:t>
            </a:r>
            <a:r>
              <a:rPr lang="zh-CN" altLang="en-US" dirty="0"/>
              <a:t>）。例如，本地类“武器”可能对应于 </a:t>
            </a:r>
            <a:r>
              <a:rPr lang="en-US" altLang="zh-CN" dirty="0"/>
              <a:t>L </a:t>
            </a:r>
            <a:r>
              <a:rPr lang="zh-CN" altLang="en-US" dirty="0"/>
              <a:t>中的 类是它的⼦类，例如“枪”和“⼑”，⽽本地类“棒球”可能被预测为超类，例如 作为“运动”。 此外，</a:t>
            </a:r>
            <a:r>
              <a:rPr lang="en-US" altLang="zh-CN" dirty="0"/>
              <a:t>L </a:t>
            </a:r>
            <a:r>
              <a:rPr lang="zh-CN" altLang="en-US" dirty="0"/>
              <a:t>也因 </a:t>
            </a:r>
            <a:r>
              <a:rPr lang="en-US" altLang="zh-CN" dirty="0" err="1"/>
              <a:t>MLaaS</a:t>
            </a:r>
            <a:r>
              <a:rPr lang="en-US" altLang="zh-CN" dirty="0"/>
              <a:t> </a:t>
            </a:r>
            <a:r>
              <a:rPr lang="zh-CN" altLang="en-US" dirty="0"/>
              <a:t>平台⽽异。</a:t>
            </a:r>
            <a:endParaRPr lang="en-US" altLang="zh-CN" dirty="0"/>
          </a:p>
          <a:p>
            <a:r>
              <a:rPr lang="zh-CN" altLang="en-US" dirty="0"/>
              <a:t>多预测结果问题 尽管</a:t>
            </a:r>
            <a:r>
              <a:rPr lang="en-US" altLang="zh-CN" dirty="0"/>
              <a:t>P</a:t>
            </a:r>
            <a:r>
              <a:rPr lang="zh-CN" altLang="en-US" dirty="0"/>
              <a:t>包含多个预测结果，基本事实是单个标签。由于预测结果可能有着相当⾼的置信度，但不是 </a:t>
            </a:r>
            <a:r>
              <a:rPr lang="en-US" altLang="zh-CN" dirty="0"/>
              <a:t>top-k </a:t>
            </a:r>
            <a:r>
              <a:rPr lang="zh-CN" altLang="en-US" dirty="0"/>
              <a:t>标签，因此很难判断平台是否正确</a:t>
            </a:r>
            <a:endParaRPr lang="en-US" altLang="zh-CN" dirty="0"/>
          </a:p>
          <a:p>
            <a:r>
              <a:rPr lang="zh-CN" altLang="en-US" dirty="0"/>
              <a:t>作者检查了属于</a:t>
            </a:r>
            <a:r>
              <a:rPr lang="en-US" altLang="zh-CN" dirty="0"/>
              <a:t>c</a:t>
            </a:r>
            <a:r>
              <a:rPr lang="zh-CN" altLang="en-US" dirty="0"/>
              <a:t>类的所有原始图⽚在平台 上的回复，并且从回复中选取了相关的类。对每⼀个云平台构建了等价字典</a:t>
            </a:r>
            <a:endParaRPr lang="en-US" altLang="zh-CN" dirty="0"/>
          </a:p>
          <a:p>
            <a:r>
              <a:rPr lang="en-US" altLang="zh-CN" dirty="0"/>
              <a:t>3.</a:t>
            </a:r>
            <a:r>
              <a:rPr lang="zh-CN" altLang="en-US" dirty="0"/>
              <a:t>置信度阈值</a:t>
            </a:r>
            <a:r>
              <a:rPr lang="en-US" altLang="zh-CN" dirty="0"/>
              <a:t>a</a:t>
            </a:r>
            <a:r>
              <a:rPr lang="zh-CN" altLang="en-US" dirty="0"/>
              <a:t>原则是，对于净图⽚的预测准确度不应该明显下降，并且低置信度的预测结果应该尽可能多的过滤掉。</a:t>
            </a:r>
            <a:endParaRPr lang="en-US" altLang="zh-CN" dirty="0"/>
          </a:p>
          <a:p>
            <a:r>
              <a:rPr lang="zh-CN" altLang="en-US" dirty="0"/>
              <a:t>测量了在不通阈值下，针对原始</a:t>
            </a:r>
            <a:r>
              <a:rPr lang="en-US" altLang="zh-CN" dirty="0"/>
              <a:t>ImageNet</a:t>
            </a:r>
            <a:r>
              <a:rPr lang="zh-CN" altLang="en-US" dirty="0"/>
              <a:t>在该实验中的云平 台中的预测准确度</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13</a:t>
            </a:fld>
            <a:endParaRPr lang="zh-CN" altLang="en-US"/>
          </a:p>
        </p:txBody>
      </p:sp>
    </p:spTree>
    <p:extLst>
      <p:ext uri="{BB962C8B-B14F-4D97-AF65-F5344CB8AC3E}">
        <p14:creationId xmlns:p14="http://schemas.microsoft.com/office/powerpoint/2010/main" val="143094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正确的标签和靶标签都有可能同时出现在一个回复中，一个匹配的对抗样本也有可能误分类</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14</a:t>
            </a:fld>
            <a:endParaRPr lang="zh-CN" altLang="en-US"/>
          </a:p>
        </p:txBody>
      </p:sp>
    </p:spTree>
    <p:extLst>
      <p:ext uri="{BB962C8B-B14F-4D97-AF65-F5344CB8AC3E}">
        <p14:creationId xmlns:p14="http://schemas.microsoft.com/office/powerpoint/2010/main" val="3091270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显然，这些指标越高，说明迁移攻击的成功率越高</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15</a:t>
            </a:fld>
            <a:endParaRPr lang="zh-CN" altLang="en-US"/>
          </a:p>
        </p:txBody>
      </p:sp>
    </p:spTree>
    <p:extLst>
      <p:ext uri="{BB962C8B-B14F-4D97-AF65-F5344CB8AC3E}">
        <p14:creationId xmlns:p14="http://schemas.microsoft.com/office/powerpoint/2010/main" val="8032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16</a:t>
            </a:fld>
            <a:endParaRPr lang="zh-CN" altLang="en-US"/>
          </a:p>
        </p:txBody>
      </p:sp>
    </p:spTree>
    <p:extLst>
      <p:ext uri="{BB962C8B-B14F-4D97-AF65-F5344CB8AC3E}">
        <p14:creationId xmlns:p14="http://schemas.microsoft.com/office/powerpoint/2010/main" val="4249267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17</a:t>
            </a:fld>
            <a:endParaRPr lang="zh-CN" altLang="en-US"/>
          </a:p>
        </p:txBody>
      </p:sp>
    </p:spTree>
    <p:extLst>
      <p:ext uri="{BB962C8B-B14F-4D97-AF65-F5344CB8AC3E}">
        <p14:creationId xmlns:p14="http://schemas.microsoft.com/office/powerpoint/2010/main" val="3320278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 </a:t>
            </a:r>
            <a:r>
              <a:rPr lang="en-US" altLang="zh-CN" dirty="0"/>
              <a:t>III </a:t>
            </a:r>
            <a:r>
              <a:rPr lang="zh-CN" altLang="en-US" dirty="0"/>
              <a:t>显⽰了 </a:t>
            </a:r>
            <a:r>
              <a:rPr lang="en-US" altLang="zh-CN" dirty="0"/>
              <a:t>ImageNet </a:t>
            </a:r>
            <a:r>
              <a:rPr lang="zh-CN" altLang="en-US" dirty="0"/>
              <a:t>数据集上的 </a:t>
            </a:r>
            <a:r>
              <a:rPr lang="en-US" altLang="zh-CN" dirty="0"/>
              <a:t>OLS </a:t>
            </a:r>
            <a:r>
              <a:rPr lang="zh-CN" altLang="en-US" dirty="0"/>
              <a:t>回归结果。 每列（回归组）是具有不同⾃变量 </a:t>
            </a:r>
            <a:r>
              <a:rPr lang="en-US" altLang="zh-CN" dirty="0"/>
              <a:t>(IV) </a:t>
            </a:r>
            <a:r>
              <a:rPr lang="zh-CN" altLang="en-US" dirty="0"/>
              <a:t>组 的不同 </a:t>
            </a:r>
            <a:r>
              <a:rPr lang="en-US" altLang="zh-CN" dirty="0"/>
              <a:t>OLS </a:t>
            </a:r>
            <a:r>
              <a:rPr lang="zh-CN" altLang="en-US" dirty="0"/>
              <a:t>回归。 对于每⼀列，留空的变量不包括在回归中。说明了充实数据和增加代理模型的深度与转移攻击的成功没有明显的关联</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18</a:t>
            </a:fld>
            <a:endParaRPr lang="zh-CN" altLang="en-US"/>
          </a:p>
        </p:txBody>
      </p:sp>
    </p:spTree>
    <p:extLst>
      <p:ext uri="{BB962C8B-B14F-4D97-AF65-F5344CB8AC3E}">
        <p14:creationId xmlns:p14="http://schemas.microsoft.com/office/powerpoint/2010/main" val="1257574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19</a:t>
            </a:fld>
            <a:endParaRPr lang="zh-CN" altLang="en-US"/>
          </a:p>
        </p:txBody>
      </p:sp>
    </p:spTree>
    <p:extLst>
      <p:ext uri="{BB962C8B-B14F-4D97-AF65-F5344CB8AC3E}">
        <p14:creationId xmlns:p14="http://schemas.microsoft.com/office/powerpoint/2010/main" val="41588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2</a:t>
            </a:fld>
            <a:endParaRPr lang="zh-CN" altLang="en-US"/>
          </a:p>
        </p:txBody>
      </p:sp>
    </p:spTree>
    <p:extLst>
      <p:ext uri="{BB962C8B-B14F-4D97-AF65-F5344CB8AC3E}">
        <p14:creationId xmlns:p14="http://schemas.microsoft.com/office/powerpoint/2010/main" val="709945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在回归中，平台因素，对抗算法因素，代理模型深度因素都存在着多重共线性的现象。</a:t>
            </a:r>
            <a:endParaRPr lang="en-US" altLang="zh-CN" dirty="0"/>
          </a:p>
          <a:p>
            <a:r>
              <a:rPr lang="zh-CN" altLang="en-US" dirty="0"/>
              <a:t>没有设置基线平台，因为回归的常数 项可以合并到平台因素中。</a:t>
            </a:r>
            <a:endParaRPr lang="en-US" altLang="zh-CN" dirty="0"/>
          </a:p>
          <a:p>
            <a:r>
              <a:rPr lang="zh-CN" altLang="en-US" dirty="0"/>
              <a:t>（此处将基线的系数设定为</a:t>
            </a:r>
            <a:r>
              <a:rPr lang="en-US" altLang="zh-CN" dirty="0"/>
              <a:t>0</a:t>
            </a:r>
            <a:r>
              <a:rPr lang="zh-CN" altLang="en-US" dirty="0"/>
              <a:t>，就可以降低⾃变量之间的相关性，因 为置零后其线性关系不再明显）</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20</a:t>
            </a:fld>
            <a:endParaRPr lang="zh-CN" altLang="en-US"/>
          </a:p>
        </p:txBody>
      </p:sp>
    </p:spTree>
    <p:extLst>
      <p:ext uri="{BB962C8B-B14F-4D97-AF65-F5344CB8AC3E}">
        <p14:creationId xmlns:p14="http://schemas.microsoft.com/office/powerpoint/2010/main" val="544915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平台因素表示着靶模型的是否容易受到攻击。系数越大说明迁移攻击越有可能在该平台上成功。</a:t>
            </a:r>
            <a:endParaRPr lang="en-US" altLang="zh-CN" dirty="0"/>
          </a:p>
          <a:p>
            <a:r>
              <a:rPr lang="zh-CN" altLang="en-US" dirty="0"/>
              <a:t>由于我们使⽤有限范围的类和⼿动设计的类映射来决定传输攻击是否成功，不根据这些评论平台好坏。</a:t>
            </a:r>
            <a:endParaRPr lang="en-US" altLang="zh-CN" dirty="0"/>
          </a:p>
          <a:p>
            <a:r>
              <a:rPr lang="zh-CN" altLang="en-US" dirty="0"/>
              <a:t>这两种回归任务运⾏在所有的设定上，⾃变量仅仅是平台的不同，因此这些平台因素的系数代表着在所有配置下其指标值的 ⼀种均值。换⾔之，如果攻击者随机均匀的选择⼀些设定配置，他们理论上得到的系数期望值就是这个指标值。很好的表⽰了⽬标模型的稳定性。</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21</a:t>
            </a:fld>
            <a:endParaRPr lang="zh-CN" altLang="en-US"/>
          </a:p>
        </p:txBody>
      </p:sp>
    </p:spTree>
    <p:extLst>
      <p:ext uri="{BB962C8B-B14F-4D97-AF65-F5344CB8AC3E}">
        <p14:creationId xmlns:p14="http://schemas.microsoft.com/office/powerpoint/2010/main" val="1415761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明尽管这些平台在净数据集上有着相近的准确率，但他们对于转移攻击的稳定性是有区别的。特别的，他们的稳定性排⾏和准确率排⾏并不相同。表明了在真实的应⽤中，⾼准确率并不能保证其对转移攻击有着较好的稳定性。此外，没有哪个平台对于转移攻击有着明显较好的 的稳定性。因此，由于系数显着为正，有些甚⾄超过 </a:t>
            </a:r>
            <a:r>
              <a:rPr lang="en-US" altLang="zh-CN" dirty="0"/>
              <a:t>0.2</a:t>
            </a:r>
            <a:r>
              <a:rPr lang="zh-CN" altLang="en-US" dirty="0"/>
              <a:t>，由于转移攻击的边际成本可以忽略不 计，平台应该更加重视转移攻击，因为即使是没有经验的攻击者也可以以⾮常⼩的成本完成超 过 </a:t>
            </a:r>
            <a:r>
              <a:rPr lang="en-US" altLang="zh-CN" dirty="0"/>
              <a:t>20% </a:t>
            </a:r>
            <a:r>
              <a:rPr lang="zh-CN" altLang="en-US" dirty="0"/>
              <a:t>的⼯作。靶向转移攻击可以在真实的应⽤上成功。 </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22</a:t>
            </a:fld>
            <a:endParaRPr lang="zh-CN" altLang="en-US"/>
          </a:p>
        </p:txBody>
      </p:sp>
    </p:spTree>
    <p:extLst>
      <p:ext uri="{BB962C8B-B14F-4D97-AF65-F5344CB8AC3E}">
        <p14:creationId xmlns:p14="http://schemas.microsoft.com/office/powerpoint/2010/main" val="876662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物品分类中：负相关于误分类率⽽正相关于匹配率。 有违直观感受的，因为预训练后的代理模型其错误率更低，更加接近⽬标模型。因此，模型之间更好的相似性可以保证对抗样本的转 移性更好。但是通过实验，相反，预训练的代理模型对于⾮靶向转移攻击效果更差⽽对于靶向转移攻击效果更好。</a:t>
            </a:r>
            <a:endParaRPr lang="en-US" altLang="zh-CN" dirty="0"/>
          </a:p>
          <a:p>
            <a:r>
              <a:rPr lang="zh-CN" altLang="en-US" dirty="0"/>
              <a:t>因此用代理模型和靶模型的准确率差距来衡量二者的相似性是不恰当的。</a:t>
            </a:r>
            <a:endParaRPr lang="en-US" altLang="zh-CN" dirty="0"/>
          </a:p>
          <a:p>
            <a:r>
              <a:rPr lang="zh-CN" altLang="en-US" dirty="0"/>
              <a:t>回归 </a:t>
            </a:r>
            <a:r>
              <a:rPr lang="en-US" altLang="zh-CN" dirty="0"/>
              <a:t>B </a:t>
            </a:r>
            <a:r>
              <a:rPr lang="zh-CN" altLang="en-US" dirty="0"/>
              <a:t>和回归 </a:t>
            </a:r>
            <a:r>
              <a:rPr lang="en-US" altLang="zh-CN" dirty="0"/>
              <a:t>G </a:t>
            </a:r>
            <a:r>
              <a:rPr lang="zh-CN" altLang="en-US" dirty="0"/>
              <a:t>也分解了代理数据集因素的影响。 然⽽，对抗性训练和数据增强与迁移攻击没有很强的相关性。 因此，我们将关于这些因素的讨论留到后⾯考虑代理模型⽔平因素的联合影响的部分。</a:t>
            </a:r>
            <a:endParaRPr lang="en-US" altLang="zh-CN"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23</a:t>
            </a:fld>
            <a:endParaRPr lang="zh-CN" altLang="en-US"/>
          </a:p>
        </p:txBody>
      </p:sp>
    </p:spTree>
    <p:extLst>
      <p:ext uri="{BB962C8B-B14F-4D97-AF65-F5344CB8AC3E}">
        <p14:creationId xmlns:p14="http://schemas.microsoft.com/office/powerpoint/2010/main" val="614514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假设当任务复杂性增加时局部最优解的数量呈指数增加</a:t>
            </a:r>
            <a:endParaRPr lang="en-US" altLang="zh-CN" dirty="0"/>
          </a:p>
          <a:p>
            <a:r>
              <a:rPr lang="zh-CN" altLang="en-US" dirty="0"/>
              <a:t>有针对性的转移攻击对边界的依赖程 度较低。 相反，它更多地依赖于对⽬标类的扰动的正确⽅向，并且通过在任务上表现更好来强 制对⽬标类的类似⽅向。 这个基本原理可以解释为什么通过预训练可以提⾼匹配率，同时降低误分类率。 </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24</a:t>
            </a:fld>
            <a:endParaRPr lang="zh-CN" altLang="en-US"/>
          </a:p>
        </p:txBody>
      </p:sp>
    </p:spTree>
    <p:extLst>
      <p:ext uri="{BB962C8B-B14F-4D97-AF65-F5344CB8AC3E}">
        <p14:creationId xmlns:p14="http://schemas.microsoft.com/office/powerpoint/2010/main" val="1911397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⾸先，强对抗算法（</a:t>
            </a:r>
            <a:r>
              <a:rPr lang="en-US" altLang="zh-CN" dirty="0"/>
              <a:t>BLB </a:t>
            </a:r>
            <a:r>
              <a:rPr lang="zh-CN" altLang="en-US" dirty="0"/>
              <a:t>和 </a:t>
            </a:r>
            <a:r>
              <a:rPr lang="en-US" altLang="zh-CN" dirty="0"/>
              <a:t>CW2</a:t>
            </a:r>
            <a:r>
              <a:rPr lang="zh-CN" altLang="en-US" dirty="0"/>
              <a:t>）在所有指标上的迁移都⽐⼤多数算法 差，这是出乎意料的。特别是，尽管它们是靶向性的，但它们的匹配率低于⾮靶向性算法。 此 外，</a:t>
            </a:r>
            <a:r>
              <a:rPr lang="en-US" altLang="zh-CN" dirty="0"/>
              <a:t>FGSM </a:t>
            </a:r>
            <a:r>
              <a:rPr lang="zh-CN" altLang="en-US" dirty="0"/>
              <a:t>在所有类型的传输攻击中都表现良好，尽管它使⽤的代理模型信息较少。 其次，单 步算法的误分类率⾼于迭代算法（</a:t>
            </a:r>
            <a:r>
              <a:rPr lang="en-US" altLang="zh-CN" dirty="0"/>
              <a:t>Step-LLC &gt; LLC </a:t>
            </a:r>
            <a:r>
              <a:rPr lang="zh-CN" altLang="en-US" dirty="0"/>
              <a:t>和 </a:t>
            </a:r>
            <a:r>
              <a:rPr lang="en-US" altLang="zh-CN" dirty="0"/>
              <a:t>FGSM &gt; PGD</a:t>
            </a:r>
            <a:r>
              <a:rPr lang="zh-CN" altLang="en-US" dirty="0"/>
              <a:t>）。 这个结果是令⼈惊讶 的，因为迭代算法更强⼤并且从代理模型中利⽤更多信息。</a:t>
            </a:r>
            <a:endParaRPr lang="en-US" altLang="zh-CN" dirty="0"/>
          </a:p>
          <a:p>
            <a:r>
              <a:rPr lang="zh-CN" altLang="en-US" dirty="0"/>
              <a:t>使用过多代理模型信息的转移攻击成功率较低，最可转移的信息可能是关于种⼦图像的梯度。</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25</a:t>
            </a:fld>
            <a:endParaRPr lang="zh-CN" altLang="en-US"/>
          </a:p>
        </p:txBody>
      </p:sp>
    </p:spTree>
    <p:extLst>
      <p:ext uri="{BB962C8B-B14F-4D97-AF65-F5344CB8AC3E}">
        <p14:creationId xmlns:p14="http://schemas.microsoft.com/office/powerpoint/2010/main" val="1190722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回归 </a:t>
            </a:r>
            <a:r>
              <a:rPr lang="en-US" altLang="zh-CN" dirty="0"/>
              <a:t>D </a:t>
            </a:r>
            <a:r>
              <a:rPr lang="zh-CN" altLang="en-US" dirty="0"/>
              <a:t>和 </a:t>
            </a:r>
            <a:r>
              <a:rPr lang="en-US" altLang="zh-CN" dirty="0"/>
              <a:t>I </a:t>
            </a:r>
            <a:r>
              <a:rPr lang="zh-CN" altLang="en-US" dirty="0"/>
              <a:t>分别分解了表 </a:t>
            </a:r>
            <a:r>
              <a:rPr lang="en-US" altLang="zh-CN" dirty="0"/>
              <a:t>III </a:t>
            </a:r>
            <a:r>
              <a:rPr lang="zh-CN" altLang="en-US" dirty="0"/>
              <a:t>和表 </a:t>
            </a:r>
            <a:r>
              <a:rPr lang="en-US" altLang="zh-CN" dirty="0"/>
              <a:t>IV </a:t>
            </a:r>
            <a:r>
              <a:rPr lang="zh-CN" altLang="en-US" dirty="0"/>
              <a:t>中代理深度的影响。 通过⽐较系数，我们可以看到，对于 性别分类，</a:t>
            </a:r>
            <a:r>
              <a:rPr lang="en-US" altLang="zh-CN" dirty="0"/>
              <a:t>ResNet-18 </a:t>
            </a:r>
            <a:r>
              <a:rPr lang="zh-CN" altLang="en-US" dirty="0"/>
              <a:t>确实⽐ </a:t>
            </a:r>
            <a:r>
              <a:rPr lang="en-US" altLang="zh-CN" dirty="0"/>
              <a:t>ResNet-34 </a:t>
            </a:r>
            <a:r>
              <a:rPr lang="zh-CN" altLang="en-US" dirty="0"/>
              <a:t>和 </a:t>
            </a:r>
            <a:r>
              <a:rPr lang="en-US" altLang="zh-CN" dirty="0" err="1"/>
              <a:t>ResNet</a:t>
            </a:r>
            <a:r>
              <a:rPr lang="en-US" altLang="zh-CN" dirty="0"/>
              <a:t> 50 </a:t>
            </a:r>
            <a:r>
              <a:rPr lang="zh-CN" altLang="en-US" dirty="0"/>
              <a:t>表现更好。 然⽽，对于对象分类任务， </a:t>
            </a:r>
            <a:r>
              <a:rPr lang="en-US" altLang="zh-CN" dirty="0"/>
              <a:t>ResNet-18</a:t>
            </a:r>
            <a:r>
              <a:rPr lang="zh-CN" altLang="en-US" dirty="0"/>
              <a:t>、</a:t>
            </a:r>
            <a:r>
              <a:rPr lang="en-US" altLang="zh-CN" dirty="0"/>
              <a:t>ResNet-34 </a:t>
            </a:r>
            <a:r>
              <a:rPr lang="zh-CN" altLang="en-US" dirty="0"/>
              <a:t>和 </a:t>
            </a:r>
            <a:r>
              <a:rPr lang="en-US" altLang="zh-CN" dirty="0"/>
              <a:t>ResNet-50 </a:t>
            </a:r>
            <a:r>
              <a:rPr lang="zh-CN" altLang="en-US" dirty="0"/>
              <a:t>基本上具有相同的性能。 这表明更简单的代理不⼀定在真正的转移攻击中具有更好的可转移性，特别是对于复杂的任务。</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26</a:t>
            </a:fld>
            <a:endParaRPr lang="zh-CN" altLang="en-US"/>
          </a:p>
        </p:txBody>
      </p:sp>
    </p:spTree>
    <p:extLst>
      <p:ext uri="{BB962C8B-B14F-4D97-AF65-F5344CB8AC3E}">
        <p14:creationId xmlns:p14="http://schemas.microsoft.com/office/powerpoint/2010/main" val="3418842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从左图中可以看出，</a:t>
            </a:r>
            <a:r>
              <a:rPr lang="en-US" altLang="zh-CN" dirty="0"/>
              <a:t>ResNet-34 </a:t>
            </a:r>
            <a:r>
              <a:rPr lang="zh-CN" altLang="en-US" dirty="0"/>
              <a:t>代理⽐ </a:t>
            </a:r>
            <a:r>
              <a:rPr lang="en-US" altLang="zh-CN" dirty="0"/>
              <a:t>ResNet-18 </a:t>
            </a:r>
            <a:r>
              <a:rPr lang="zh-CN" altLang="en-US" dirty="0"/>
              <a:t>具有更⾼的可迁移性，但 </a:t>
            </a:r>
            <a:r>
              <a:rPr lang="en-US" altLang="zh-CN" dirty="0" err="1"/>
              <a:t>ResNet</a:t>
            </a:r>
            <a:r>
              <a:rPr lang="en-US" altLang="zh-CN" dirty="0"/>
              <a:t> 50 </a:t>
            </a:r>
            <a:r>
              <a:rPr lang="zh-CN" altLang="en-US" dirty="0"/>
              <a:t>代理⽐ </a:t>
            </a:r>
            <a:r>
              <a:rPr lang="en-US" altLang="zh-CN" dirty="0"/>
              <a:t>ResNet-34 </a:t>
            </a:r>
            <a:r>
              <a:rPr lang="zh-CN" altLang="en-US" dirty="0"/>
              <a:t>具有更低的可迁移性。</a:t>
            </a:r>
            <a:endParaRPr lang="en-US" altLang="zh-CN" dirty="0"/>
          </a:p>
          <a:p>
            <a:r>
              <a:rPr lang="zh-CN" altLang="en-US" dirty="0"/>
              <a:t>不仅限于 </a:t>
            </a:r>
            <a:r>
              <a:rPr lang="en-US" altLang="zh-CN" dirty="0" err="1"/>
              <a:t>ResNet</a:t>
            </a:r>
            <a:r>
              <a:rPr lang="en-US" altLang="zh-CN" dirty="0"/>
              <a:t> </a:t>
            </a:r>
            <a:r>
              <a:rPr lang="zh-CN" altLang="en-US" dirty="0"/>
              <a:t>代理，也适⽤于 </a:t>
            </a:r>
            <a:r>
              <a:rPr lang="en-US" altLang="zh-CN" dirty="0"/>
              <a:t>VGG </a:t>
            </a:r>
            <a:r>
              <a:rPr lang="zh-CN" altLang="en-US" dirty="0"/>
              <a:t>代理   </a:t>
            </a:r>
            <a:r>
              <a:rPr lang="en-US" altLang="zh-CN" dirty="0"/>
              <a:t>16</a:t>
            </a:r>
            <a:r>
              <a:rPr lang="zh-CN" altLang="en-US" dirty="0"/>
              <a:t>层最大</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27</a:t>
            </a:fld>
            <a:endParaRPr lang="zh-CN" altLang="en-US"/>
          </a:p>
        </p:txBody>
      </p:sp>
    </p:spTree>
    <p:extLst>
      <p:ext uri="{BB962C8B-B14F-4D97-AF65-F5344CB8AC3E}">
        <p14:creationId xmlns:p14="http://schemas.microsoft.com/office/powerpoint/2010/main" val="3456885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代理模型层面的联合影响：代理模型层⾯因素的相互作⽤是混乱的和任务针对的。 培养⼀个好的代理模型需要反复试验</a:t>
            </a:r>
            <a:endParaRPr lang="en-US" altLang="zh-CN" dirty="0"/>
          </a:p>
          <a:p>
            <a:r>
              <a:rPr lang="zh-CN" altLang="en-US" dirty="0"/>
              <a:t>攻击者从设置良好的靶平台和良好的对抗算法中获益最多</a:t>
            </a:r>
            <a:r>
              <a:rPr lang="en-US" altLang="zh-CN" dirty="0"/>
              <a:t>,</a:t>
            </a:r>
            <a:r>
              <a:rPr lang="zh-CN" altLang="en-US" dirty="0"/>
              <a:t> 平台是预先确定的，所以攻击的最佳改进是选择合适的攻击算法，例如 </a:t>
            </a:r>
            <a:r>
              <a:rPr lang="en-US" altLang="zh-CN" dirty="0"/>
              <a:t>FGSM</a:t>
            </a:r>
            <a:r>
              <a:rPr lang="zh-CN" altLang="en-US" dirty="0"/>
              <a:t>。</a:t>
            </a:r>
            <a:endParaRPr lang="en-US" altLang="zh-CN" dirty="0"/>
          </a:p>
          <a:p>
            <a:r>
              <a:rPr lang="zh-CN" altLang="en-US" dirty="0"/>
              <a:t>不同因素之间的重要程度，改进传输攻击的最简单和最有益的做法是应⽤适当的对抗算 法，例如 </a:t>
            </a:r>
            <a:r>
              <a:rPr lang="en-US" altLang="zh-CN" dirty="0"/>
              <a:t>FGSM</a:t>
            </a:r>
            <a:r>
              <a:rPr lang="zh-CN" altLang="en-US" dirty="0"/>
              <a:t>。</a:t>
            </a:r>
            <a:endParaRPr lang="en-US" altLang="zh-CN" dirty="0"/>
          </a:p>
          <a:p>
            <a:r>
              <a:rPr lang="zh-CN" altLang="en-US" dirty="0"/>
              <a:t>代理模型架构的因素。没有在真实转移攻击的过程中发现较为突出的代理模型架构类。</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28</a:t>
            </a:fld>
            <a:endParaRPr lang="zh-CN" altLang="en-US"/>
          </a:p>
        </p:txBody>
      </p:sp>
    </p:spTree>
    <p:extLst>
      <p:ext uri="{BB962C8B-B14F-4D97-AF65-F5344CB8AC3E}">
        <p14:creationId xmlns:p14="http://schemas.microsoft.com/office/powerpoint/2010/main" val="4024732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考虑转移性和样本层⾯属性的关系，主要研究三个属性：对抗扰动的范数；对抗置信度；种⼦图像的内在分类难度。 </a:t>
            </a:r>
            <a:endParaRPr lang="en-US" altLang="zh-CN" dirty="0"/>
          </a:p>
          <a:p>
            <a:r>
              <a:rPr lang="zh-CN" altLang="en-US" dirty="0"/>
              <a:t>放宽对抗攻击的扰动范数预算被认为是提⾼转移性的⼀种通⽤⽅法。这个结论在真实场景下仍 旧成⽴，因此研究⽬的为：范数的种类是否会影响转移性。</a:t>
            </a:r>
            <a:endParaRPr lang="en-US" altLang="zh-CN" dirty="0"/>
          </a:p>
          <a:p>
            <a:r>
              <a:rPr lang="en-US" altLang="zh-CN" dirty="0"/>
              <a:t>L2 </a:t>
            </a:r>
            <a:r>
              <a:rPr lang="zh-CN" altLang="en-US" dirty="0"/>
              <a:t>范数的对抗算法顺序与 </a:t>
            </a:r>
            <a:r>
              <a:rPr lang="en-US" altLang="zh-CN" dirty="0"/>
              <a:t>V-A3 </a:t>
            </a:r>
            <a:r>
              <a:rPr lang="zh-CN" altLang="en-US" dirty="0"/>
              <a:t>节中所⽰的错误分类率顺序⼤致⼀致</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29</a:t>
            </a:fld>
            <a:endParaRPr lang="zh-CN" altLang="en-US"/>
          </a:p>
        </p:txBody>
      </p:sp>
    </p:spTree>
    <p:extLst>
      <p:ext uri="{BB962C8B-B14F-4D97-AF65-F5344CB8AC3E}">
        <p14:creationId xmlns:p14="http://schemas.microsoft.com/office/powerpoint/2010/main" val="412180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3</a:t>
            </a:fld>
            <a:endParaRPr lang="zh-CN" altLang="en-US"/>
          </a:p>
        </p:txBody>
      </p:sp>
    </p:spTree>
    <p:extLst>
      <p:ext uri="{BB962C8B-B14F-4D97-AF65-F5344CB8AC3E}">
        <p14:creationId xmlns:p14="http://schemas.microsoft.com/office/powerpoint/2010/main" val="2250384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观察到 </a:t>
            </a:r>
            <a:r>
              <a:rPr lang="en-US" altLang="zh-CN" dirty="0"/>
              <a:t>L2 </a:t>
            </a:r>
            <a:r>
              <a:rPr lang="zh-CN" altLang="en-US" dirty="0"/>
              <a:t>范数与误分类率之 间的相关性⾮常⾼，超过 </a:t>
            </a:r>
            <a:r>
              <a:rPr lang="en-US" altLang="zh-CN" dirty="0"/>
              <a:t>0.8</a:t>
            </a:r>
            <a:r>
              <a:rPr lang="zh-CN" altLang="en-US" dirty="0"/>
              <a:t>。</a:t>
            </a:r>
            <a:r>
              <a:rPr lang="en-US" altLang="zh-CN" dirty="0"/>
              <a:t>L∞ </a:t>
            </a:r>
            <a:r>
              <a:rPr lang="zh-CN" altLang="en-US" dirty="0"/>
              <a:t>与误分类率之间的相关性要弱得多，⾼达 </a:t>
            </a:r>
            <a:r>
              <a:rPr lang="en-US" altLang="zh-CN" dirty="0"/>
              <a:t>0.41</a:t>
            </a:r>
            <a:r>
              <a:rPr lang="zh-CN" altLang="en-US" dirty="0"/>
              <a:t>。</a:t>
            </a:r>
            <a:endParaRPr lang="en-US" altLang="zh-CN" dirty="0"/>
          </a:p>
          <a:p>
            <a:r>
              <a:rPr lang="zh-CN" altLang="en-US" dirty="0"/>
              <a:t>继续做实验固定</a:t>
            </a:r>
            <a:r>
              <a:rPr lang="en-US" altLang="zh-CN" dirty="0"/>
              <a:t>L∞</a:t>
            </a:r>
            <a:r>
              <a:rPr lang="zh-CN" altLang="en-US" dirty="0"/>
              <a:t>范数为</a:t>
            </a:r>
            <a:r>
              <a:rPr lang="en-US" altLang="zh-CN" dirty="0"/>
              <a:t>0.1</a:t>
            </a:r>
            <a:r>
              <a:rPr lang="zh-CN" altLang="en-US" dirty="0"/>
              <a:t>，逐渐增加</a:t>
            </a:r>
            <a:r>
              <a:rPr lang="en-US" altLang="zh-CN" dirty="0"/>
              <a:t>L2</a:t>
            </a:r>
            <a:r>
              <a:rPr lang="zh-CN" altLang="en-US" dirty="0"/>
              <a:t>范数进⾏迭代，得到了</a:t>
            </a:r>
            <a:r>
              <a:rPr lang="en-US" altLang="zh-CN" dirty="0"/>
              <a:t>L2</a:t>
            </a:r>
            <a:r>
              <a:rPr lang="zh-CN" altLang="en-US" dirty="0"/>
              <a:t>范数的最⼤值。这些 对抗 样本 虽然不知道显式梯度信息，但在 </a:t>
            </a:r>
            <a:r>
              <a:rPr lang="en-US" altLang="zh-CN" dirty="0"/>
              <a:t>Google </a:t>
            </a:r>
            <a:r>
              <a:rPr lang="zh-CN" altLang="en-US" dirty="0"/>
              <a:t>上的平均误分类率为 </a:t>
            </a:r>
            <a:r>
              <a:rPr lang="en-US" altLang="zh-CN" dirty="0"/>
              <a:t>39.1%</a:t>
            </a:r>
            <a:r>
              <a:rPr lang="zh-CN" altLang="en-US" dirty="0"/>
              <a:t>，在 </a:t>
            </a:r>
            <a:r>
              <a:rPr lang="en-US" altLang="zh-CN" dirty="0"/>
              <a:t>AWS </a:t>
            </a:r>
            <a:r>
              <a:rPr lang="zh-CN" altLang="en-US" dirty="0"/>
              <a:t>上为 </a:t>
            </a:r>
            <a:r>
              <a:rPr lang="en-US" altLang="zh-CN" dirty="0"/>
              <a:t>16.5%</a:t>
            </a:r>
            <a:r>
              <a:rPr lang="zh-CN" altLang="en-US" dirty="0"/>
              <a:t>，在阿⾥云上为 </a:t>
            </a:r>
            <a:r>
              <a:rPr lang="en-US" altLang="zh-CN" dirty="0"/>
              <a:t>25.4%</a:t>
            </a:r>
            <a:r>
              <a:rPr lang="zh-CN" altLang="en-US" dirty="0"/>
              <a:t>，在百度上为 </a:t>
            </a:r>
            <a:r>
              <a:rPr lang="en-US" altLang="zh-CN" dirty="0"/>
              <a:t>36.7%</a:t>
            </a:r>
            <a:r>
              <a:rPr lang="zh-CN" altLang="en-US" dirty="0"/>
              <a:t>，这⾼于许多具有相同 </a:t>
            </a:r>
            <a:r>
              <a:rPr lang="en-US" altLang="zh-CN" dirty="0"/>
              <a:t>L </a:t>
            </a:r>
            <a:r>
              <a:rPr lang="zh-CN" altLang="en-US" dirty="0"/>
              <a:t>的攻击算法 ∞ 标准 预算。</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30</a:t>
            </a:fld>
            <a:endParaRPr lang="zh-CN" altLang="en-US"/>
          </a:p>
        </p:txBody>
      </p:sp>
    </p:spTree>
    <p:extLst>
      <p:ext uri="{BB962C8B-B14F-4D97-AF65-F5344CB8AC3E}">
        <p14:creationId xmlns:p14="http://schemas.microsoft.com/office/powerpoint/2010/main" val="2558817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了使从不同算法和代理模型制作 的 </a:t>
            </a:r>
            <a:r>
              <a:rPr lang="en-US" altLang="zh-CN" dirty="0"/>
              <a:t>AE </a:t>
            </a:r>
            <a:r>
              <a:rPr lang="zh-CN" altLang="en-US" dirty="0"/>
              <a:t>具有可⽐性，我们通过直接计算所有 </a:t>
            </a:r>
            <a:r>
              <a:rPr lang="en-US" altLang="zh-CN" dirty="0"/>
              <a:t>AE </a:t>
            </a:r>
            <a:r>
              <a:rPr lang="zh-CN" altLang="en-US" dirty="0"/>
              <a:t>来测量 </a:t>
            </a:r>
            <a:r>
              <a:rPr lang="en-US" altLang="zh-CN" dirty="0"/>
              <a:t>SSK </a:t>
            </a:r>
            <a:r>
              <a:rPr lang="zh-CN" altLang="en-US" dirty="0"/>
              <a:t>和 </a:t>
            </a:r>
            <a:r>
              <a:rPr lang="en-US" altLang="zh-CN" dirty="0"/>
              <a:t>SIK</a:t>
            </a:r>
            <a:r>
              <a:rPr lang="zh-CN" altLang="en-US" dirty="0"/>
              <a:t>。 然后我们根据</a:t>
            </a:r>
            <a:r>
              <a:rPr lang="en-US" altLang="zh-CN" dirty="0"/>
              <a:t>AE</a:t>
            </a:r>
            <a:r>
              <a:rPr lang="zh-CN" altLang="en-US" dirty="0"/>
              <a:t>是否成功 骗过云端，将他们分为两组，⻉叶斯公式计算</a:t>
            </a:r>
            <a:r>
              <a:rPr lang="en-US" altLang="zh-CN" dirty="0"/>
              <a:t>k</a:t>
            </a:r>
            <a:r>
              <a:rPr lang="zh-CN" altLang="en-US" dirty="0"/>
              <a:t>固定的条件下，迁移攻击成功的概率</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31</a:t>
            </a:fld>
            <a:endParaRPr lang="zh-CN" altLang="en-US"/>
          </a:p>
        </p:txBody>
      </p:sp>
    </p:spTree>
    <p:extLst>
      <p:ext uri="{BB962C8B-B14F-4D97-AF65-F5344CB8AC3E}">
        <p14:creationId xmlns:p14="http://schemas.microsoft.com/office/powerpoint/2010/main" val="3697653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 </a:t>
            </a:r>
            <a:r>
              <a:rPr lang="zh-CN" altLang="en-US" dirty="0"/>
              <a:t>的可转移性与 </a:t>
            </a:r>
            <a:r>
              <a:rPr lang="en-US" altLang="zh-CN" dirty="0"/>
              <a:t>SIK ⼏</a:t>
            </a:r>
            <a:r>
              <a:rPr lang="zh-CN" altLang="en-US" dirty="0"/>
              <a:t>乎呈线 性关系</a:t>
            </a:r>
            <a:endParaRPr lang="en-US" altLang="zh-CN" dirty="0"/>
          </a:p>
          <a:p>
            <a:r>
              <a:rPr lang="en-US" altLang="zh-CN" dirty="0"/>
              <a:t>SIK </a:t>
            </a:r>
            <a:r>
              <a:rPr lang="zh-CN" altLang="en-US" dirty="0"/>
              <a:t>是衡量转移攻击的对抗置信度的不错选择，⽽ </a:t>
            </a:r>
            <a:r>
              <a:rPr lang="en-US" altLang="zh-CN" dirty="0"/>
              <a:t>SSK </a:t>
            </a:r>
            <a:r>
              <a:rPr lang="zh-CN" altLang="en-US" dirty="0"/>
              <a:t>的代表性不够。 </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32</a:t>
            </a:fld>
            <a:endParaRPr lang="zh-CN" altLang="en-US"/>
          </a:p>
        </p:txBody>
      </p:sp>
    </p:spTree>
    <p:extLst>
      <p:ext uri="{BB962C8B-B14F-4D97-AF65-F5344CB8AC3E}">
        <p14:creationId xmlns:p14="http://schemas.microsoft.com/office/powerpoint/2010/main" val="756965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四个代理模型在百度云和</a:t>
            </a:r>
            <a:r>
              <a:rPr lang="en-US" altLang="zh-CN" dirty="0"/>
              <a:t>AWS</a:t>
            </a:r>
            <a:r>
              <a:rPr lang="zh-CN" altLang="en-US" dirty="0"/>
              <a:t>上不同</a:t>
            </a:r>
            <a:r>
              <a:rPr lang="en-US" altLang="zh-CN" dirty="0"/>
              <a:t>K</a:t>
            </a:r>
            <a:r>
              <a:rPr lang="zh-CN" altLang="en-US" dirty="0"/>
              <a:t>值下</a:t>
            </a:r>
            <a:r>
              <a:rPr lang="en-US" altLang="zh-CN" dirty="0"/>
              <a:t>CW</a:t>
            </a:r>
            <a:r>
              <a:rPr lang="zh-CN" altLang="en-US" dirty="0"/>
              <a:t>攻击的误分类率</a:t>
            </a:r>
            <a:endParaRPr lang="en-US" altLang="zh-CN" dirty="0"/>
          </a:p>
          <a:p>
            <a:r>
              <a:rPr lang="zh-CN" altLang="en-US" dirty="0"/>
              <a:t>我们想知道增加 </a:t>
            </a:r>
            <a:r>
              <a:rPr lang="en-US" altLang="zh-CN" dirty="0"/>
              <a:t>CW </a:t>
            </a:r>
            <a:r>
              <a:rPr lang="zh-CN" altLang="en-US" dirty="0"/>
              <a:t>攻击的 </a:t>
            </a:r>
            <a:r>
              <a:rPr lang="en-US" altLang="zh-CN" dirty="0"/>
              <a:t>SSK </a:t>
            </a:r>
            <a:r>
              <a:rPr lang="zh-CN" altLang="en-US" dirty="0"/>
              <a:t>是否⾜以增加可迁移性。 为了回答这个问题，我们 使⽤不同的 </a:t>
            </a:r>
            <a:r>
              <a:rPr lang="en-US" altLang="zh-CN" dirty="0"/>
              <a:t>κ </a:t>
            </a:r>
            <a:r>
              <a:rPr lang="zh-CN" altLang="en-US" dirty="0"/>
              <a:t>阈值执⾏ </a:t>
            </a:r>
            <a:r>
              <a:rPr lang="en-US" altLang="zh-CN" dirty="0"/>
              <a:t>CW </a:t>
            </a:r>
            <a:r>
              <a:rPr lang="zh-CN" altLang="en-US" dirty="0"/>
              <a:t>攻击。 结果如图 </a:t>
            </a:r>
            <a:r>
              <a:rPr lang="en-US" altLang="zh-CN" dirty="0"/>
              <a:t>9 </a:t>
            </a:r>
            <a:r>
              <a:rPr lang="zh-CN" altLang="en-US" dirty="0"/>
              <a:t>所⽰。从图 </a:t>
            </a:r>
            <a:r>
              <a:rPr lang="en-US" altLang="zh-CN" dirty="0"/>
              <a:t>9b </a:t>
            </a:r>
            <a:r>
              <a:rPr lang="zh-CN" altLang="en-US" dirty="0"/>
              <a:t>和图 </a:t>
            </a:r>
            <a:r>
              <a:rPr lang="en-US" altLang="zh-CN" dirty="0"/>
              <a:t>9c </a:t>
            </a:r>
            <a:r>
              <a:rPr lang="zh-CN" altLang="en-US" dirty="0"/>
              <a:t>可以看出，较⼤的 </a:t>
            </a:r>
            <a:r>
              <a:rPr lang="en-US" altLang="zh-CN" dirty="0"/>
              <a:t>SSK </a:t>
            </a:r>
            <a:r>
              <a:rPr lang="zh-CN" altLang="en-US" dirty="0"/>
              <a:t>并 不总是会增加可迁移性。 例如，对于图 </a:t>
            </a:r>
            <a:r>
              <a:rPr lang="en-US" altLang="zh-CN" dirty="0"/>
              <a:t>9 </a:t>
            </a:r>
            <a:r>
              <a:rPr lang="zh-CN" altLang="en-US" dirty="0"/>
              <a:t>中的蓝线，虽然当我们将 </a:t>
            </a:r>
            <a:r>
              <a:rPr lang="en-US" altLang="zh-CN" dirty="0"/>
              <a:t>SSK </a:t>
            </a:r>
            <a:r>
              <a:rPr lang="zh-CN" altLang="en-US" dirty="0"/>
              <a:t>从 </a:t>
            </a:r>
            <a:r>
              <a:rPr lang="en-US" altLang="zh-CN" dirty="0"/>
              <a:t>60 </a:t>
            </a:r>
            <a:r>
              <a:rPr lang="zh-CN" altLang="en-US" dirty="0"/>
              <a:t>增加到 </a:t>
            </a:r>
            <a:r>
              <a:rPr lang="en-US" altLang="zh-CN" dirty="0"/>
              <a:t>200 </a:t>
            </a:r>
            <a:r>
              <a:rPr lang="zh-CN" altLang="en-US" dirty="0"/>
              <a:t>时 </a:t>
            </a:r>
            <a:r>
              <a:rPr lang="en-US" altLang="zh-CN" dirty="0"/>
              <a:t>AE </a:t>
            </a:r>
            <a:r>
              <a:rPr lang="zh-CN" altLang="en-US" dirty="0"/>
              <a:t>的数量下降了⼤约 </a:t>
            </a:r>
            <a:r>
              <a:rPr lang="en-US" altLang="zh-CN" dirty="0"/>
              <a:t>25%</a:t>
            </a:r>
            <a:r>
              <a:rPr lang="zh-CN" altLang="en-US" dirty="0"/>
              <a:t>，但针对 </a:t>
            </a:r>
            <a:r>
              <a:rPr lang="en-US" altLang="zh-CN" dirty="0"/>
              <a:t>AWS </a:t>
            </a:r>
            <a:r>
              <a:rPr lang="zh-CN" altLang="en-US" dirty="0"/>
              <a:t>平台的传输率并没有提⾼。 因此，增加 </a:t>
            </a:r>
            <a:r>
              <a:rPr lang="en-US" altLang="zh-CN" dirty="0"/>
              <a:t>SSK </a:t>
            </a:r>
            <a:r>
              <a:rPr lang="zh-CN" altLang="en-US" dirty="0"/>
              <a:t>对真正的迁移攻击来说不够有⽤。 </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33</a:t>
            </a:fld>
            <a:endParaRPr lang="zh-CN" altLang="en-US"/>
          </a:p>
        </p:txBody>
      </p:sp>
    </p:spTree>
    <p:extLst>
      <p:ext uri="{BB962C8B-B14F-4D97-AF65-F5344CB8AC3E}">
        <p14:creationId xmlns:p14="http://schemas.microsoft.com/office/powerpoint/2010/main" val="504312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在现实世界中进行转移攻击时，由于代理不能达到</a:t>
            </a:r>
            <a:r>
              <a:rPr lang="en-US" altLang="zh-CN" sz="1200" dirty="0">
                <a:latin typeface="微软雅黑" panose="020B0503020204020204" pitchFamily="34" charset="-122"/>
                <a:ea typeface="微软雅黑" panose="020B0503020204020204" pitchFamily="34" charset="-122"/>
              </a:rPr>
              <a:t>100% </a:t>
            </a:r>
            <a:r>
              <a:rPr lang="zh-CN" altLang="en-US" sz="1200" dirty="0">
                <a:latin typeface="微软雅黑" panose="020B0503020204020204" pitchFamily="34" charset="-122"/>
                <a:ea typeface="微软雅黑" panose="020B0503020204020204" pitchFamily="34" charset="-122"/>
              </a:rPr>
              <a:t>的准确率，自然 </a:t>
            </a:r>
            <a:r>
              <a:rPr lang="en-US" altLang="zh-CN" sz="1200" dirty="0">
                <a:latin typeface="微软雅黑" panose="020B0503020204020204" pitchFamily="34" charset="-122"/>
                <a:ea typeface="微软雅黑" panose="020B0503020204020204" pitchFamily="34" charset="-122"/>
              </a:rPr>
              <a:t>AE </a:t>
            </a:r>
            <a:r>
              <a:rPr lang="zh-CN" altLang="en-US" sz="1200" dirty="0">
                <a:latin typeface="微软雅黑" panose="020B0503020204020204" pitchFamily="34" charset="-122"/>
                <a:ea typeface="微软雅黑" panose="020B0503020204020204" pitchFamily="34" charset="-122"/>
              </a:rPr>
              <a:t>是不可避免的。</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研究扰动自然 </a:t>
            </a:r>
            <a:r>
              <a:rPr lang="en-US" altLang="zh-CN" sz="1200" dirty="0">
                <a:latin typeface="微软雅黑" panose="020B0503020204020204" pitchFamily="34" charset="-122"/>
                <a:ea typeface="微软雅黑" panose="020B0503020204020204" pitchFamily="34" charset="-122"/>
              </a:rPr>
              <a:t>AE </a:t>
            </a:r>
            <a:r>
              <a:rPr lang="zh-CN" altLang="en-US" sz="1200" dirty="0">
                <a:latin typeface="微软雅黑" panose="020B0503020204020204" pitchFamily="34" charset="-122"/>
                <a:ea typeface="微软雅黑" panose="020B0503020204020204" pitchFamily="34" charset="-122"/>
              </a:rPr>
              <a:t>是否可以提供更好的可转移性</a:t>
            </a:r>
            <a:endParaRPr lang="en-US" altLang="zh-CN" sz="1200" dirty="0">
              <a:latin typeface="微软雅黑" panose="020B0503020204020204" pitchFamily="34" charset="-122"/>
              <a:ea typeface="微软雅黑" panose="020B0503020204020204" pitchFamily="34" charset="-122"/>
            </a:endParaRPr>
          </a:p>
          <a:p>
            <a:r>
              <a:rPr lang="zh-CN" altLang="en-US" dirty="0"/>
              <a:t>⽐较了图中从⾃然 </a:t>
            </a:r>
            <a:r>
              <a:rPr lang="en-US" altLang="zh-CN" dirty="0"/>
              <a:t>AE ⽣</a:t>
            </a:r>
            <a:r>
              <a:rPr lang="zh-CN" altLang="en-US" dirty="0"/>
              <a:t>成的 </a:t>
            </a:r>
            <a:r>
              <a:rPr lang="en-US" altLang="zh-CN" dirty="0"/>
              <a:t>AE </a:t>
            </a:r>
            <a:r>
              <a:rPr lang="zh-CN" altLang="en-US" dirty="0"/>
              <a:t>与从其他种⼦图像⽣成的 </a:t>
            </a:r>
            <a:r>
              <a:rPr lang="en-US" altLang="zh-CN" dirty="0"/>
              <a:t>AE </a:t>
            </a:r>
            <a:r>
              <a:rPr lang="zh-CN" altLang="en-US" dirty="0"/>
              <a:t>的可转移性。左边一列明显高于右边一列</a:t>
            </a:r>
            <a:endParaRPr lang="en-US" altLang="zh-CN" dirty="0"/>
          </a:p>
          <a:p>
            <a:r>
              <a:rPr lang="zh-CN" altLang="en-US" dirty="0"/>
              <a:t>表明内在分类硬度 在决定可转移性⽅⾯很重要，现实世界中的攻击者在转移攻击中应该更喜欢⾃然 </a:t>
            </a:r>
            <a:r>
              <a:rPr lang="en-US" altLang="zh-CN" dirty="0"/>
              <a:t>AE</a:t>
            </a:r>
          </a:p>
          <a:p>
            <a:r>
              <a:rPr lang="zh-CN" altLang="en-US" dirty="0"/>
              <a:t>⾃然 </a:t>
            </a:r>
            <a:r>
              <a:rPr lang="en-US" altLang="zh-CN" dirty="0"/>
              <a:t>AE </a:t>
            </a:r>
            <a:r>
              <a:rPr lang="zh-CN" altLang="en-US" dirty="0"/>
              <a:t>种⼦被认为更接近理论分类边界，并且对抗性扰动更有可能转移到这些图 像上</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34</a:t>
            </a:fld>
            <a:endParaRPr lang="zh-CN" altLang="en-US"/>
          </a:p>
        </p:txBody>
      </p:sp>
    </p:spTree>
    <p:extLst>
      <p:ext uri="{BB962C8B-B14F-4D97-AF65-F5344CB8AC3E}">
        <p14:creationId xmlns:p14="http://schemas.microsoft.com/office/powerpoint/2010/main" val="962474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35</a:t>
            </a:fld>
            <a:endParaRPr lang="zh-CN" altLang="en-US"/>
          </a:p>
        </p:txBody>
      </p:sp>
    </p:spTree>
    <p:extLst>
      <p:ext uri="{BB962C8B-B14F-4D97-AF65-F5344CB8AC3E}">
        <p14:creationId xmlns:p14="http://schemas.microsoft.com/office/powerpoint/2010/main" val="3827703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36</a:t>
            </a:fld>
            <a:endParaRPr lang="zh-CN" altLang="en-US"/>
          </a:p>
        </p:txBody>
      </p:sp>
    </p:spTree>
    <p:extLst>
      <p:ext uri="{BB962C8B-B14F-4D97-AF65-F5344CB8AC3E}">
        <p14:creationId xmlns:p14="http://schemas.microsoft.com/office/powerpoint/2010/main" val="2274106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37</a:t>
            </a:fld>
            <a:endParaRPr lang="zh-CN" altLang="en-US"/>
          </a:p>
        </p:txBody>
      </p:sp>
    </p:spTree>
    <p:extLst>
      <p:ext uri="{BB962C8B-B14F-4D97-AF65-F5344CB8AC3E}">
        <p14:creationId xmlns:p14="http://schemas.microsoft.com/office/powerpoint/2010/main" val="2980336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38</a:t>
            </a:fld>
            <a:endParaRPr lang="zh-CN" altLang="en-US"/>
          </a:p>
        </p:txBody>
      </p:sp>
    </p:spTree>
    <p:extLst>
      <p:ext uri="{BB962C8B-B14F-4D97-AF65-F5344CB8AC3E}">
        <p14:creationId xmlns:p14="http://schemas.microsoft.com/office/powerpoint/2010/main" val="300640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kern="1200" dirty="0">
                <a:solidFill>
                  <a:schemeClr val="tx1"/>
                </a:solidFill>
                <a:effectLst/>
                <a:latin typeface="+mn-lt"/>
                <a:ea typeface="+mn-ea"/>
                <a:cs typeface="+mn-cs"/>
              </a:rPr>
              <a:t>一个针对一个深度神经网络</a:t>
            </a:r>
            <a:r>
              <a:rPr lang="en-US" altLang="zh-CN" sz="1800" b="0" i="0" kern="1200" dirty="0">
                <a:solidFill>
                  <a:schemeClr val="tx1"/>
                </a:solidFill>
                <a:effectLst/>
                <a:latin typeface="+mn-lt"/>
                <a:ea typeface="+mn-ea"/>
                <a:cs typeface="+mn-cs"/>
              </a:rPr>
              <a:t>(DNN)</a:t>
            </a:r>
            <a:r>
              <a:rPr lang="zh-CN" altLang="en-US" sz="1800" b="0" i="0" kern="1200" dirty="0">
                <a:solidFill>
                  <a:schemeClr val="tx1"/>
                </a:solidFill>
                <a:effectLst/>
                <a:latin typeface="+mn-lt"/>
                <a:ea typeface="+mn-ea"/>
                <a:cs typeface="+mn-cs"/>
              </a:rPr>
              <a:t>模型的对抗样本往往被发现对其他</a:t>
            </a:r>
            <a:r>
              <a:rPr lang="en-US" altLang="zh-CN" sz="1800" b="0" i="0" kern="1200" dirty="0">
                <a:solidFill>
                  <a:schemeClr val="tx1"/>
                </a:solidFill>
                <a:effectLst/>
                <a:latin typeface="+mn-lt"/>
                <a:ea typeface="+mn-ea"/>
                <a:cs typeface="+mn-cs"/>
              </a:rPr>
              <a:t>DNN</a:t>
            </a:r>
            <a:r>
              <a:rPr lang="zh-CN" altLang="en-US" sz="1800" b="0" i="0" kern="1200" dirty="0">
                <a:solidFill>
                  <a:schemeClr val="tx1"/>
                </a:solidFill>
                <a:effectLst/>
                <a:latin typeface="+mn-lt"/>
                <a:ea typeface="+mn-ea"/>
                <a:cs typeface="+mn-cs"/>
              </a:rPr>
              <a:t>也很有效 ；</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针对基于云服务的</a:t>
            </a:r>
            <a:r>
              <a:rPr lang="en-US" altLang="zh-CN" sz="1800" b="0" i="0" kern="1200" dirty="0" err="1">
                <a:solidFill>
                  <a:schemeClr val="tx1"/>
                </a:solidFill>
                <a:effectLst/>
                <a:latin typeface="+mn-lt"/>
                <a:ea typeface="+mn-ea"/>
                <a:cs typeface="+mn-cs"/>
              </a:rPr>
              <a:t>MLass</a:t>
            </a:r>
            <a:r>
              <a:rPr lang="zh-CN" altLang="en-US" sz="1800" b="0" i="0" kern="1200" dirty="0">
                <a:solidFill>
                  <a:schemeClr val="tx1"/>
                </a:solidFill>
                <a:effectLst/>
                <a:latin typeface="+mn-lt"/>
                <a:ea typeface="+mn-ea"/>
                <a:cs typeface="+mn-cs"/>
              </a:rPr>
              <a:t>平台的转移攻击进行大规模的系统性实证研究</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机器学习即服务</a:t>
            </a:r>
            <a:r>
              <a:rPr lang="en-US" altLang="zh-CN" sz="1800" b="0" i="0" kern="1200" dirty="0">
                <a:solidFill>
                  <a:schemeClr val="tx1"/>
                </a:solidFill>
                <a:effectLst/>
                <a:latin typeface="+mn-lt"/>
                <a:ea typeface="+mn-ea"/>
                <a:cs typeface="+mn-cs"/>
              </a:rPr>
              <a:t>(</a:t>
            </a:r>
            <a:r>
              <a:rPr lang="en-US" altLang="zh-CN" sz="1800" b="0" i="0" kern="1200" dirty="0" err="1">
                <a:solidFill>
                  <a:schemeClr val="tx1"/>
                </a:solidFill>
                <a:effectLst/>
                <a:latin typeface="+mn-lt"/>
                <a:ea typeface="+mn-ea"/>
                <a:cs typeface="+mn-cs"/>
              </a:rPr>
              <a:t>MLaaS</a:t>
            </a:r>
            <a:r>
              <a:rPr lang="en-US" altLang="zh-CN" sz="1800" b="0" i="0" kern="1200" dirty="0">
                <a:solidFill>
                  <a:schemeClr val="tx1"/>
                </a:solidFill>
                <a:effectLst/>
                <a:latin typeface="+mn-lt"/>
                <a:ea typeface="+mn-ea"/>
                <a:cs typeface="+mn-cs"/>
              </a:rPr>
              <a:t>)</a:t>
            </a:r>
            <a:r>
              <a:rPr lang="zh-CN" altLang="en-US" sz="1800" b="0" i="0" kern="1200" dirty="0">
                <a:solidFill>
                  <a:schemeClr val="tx1"/>
                </a:solidFill>
                <a:effectLst/>
                <a:latin typeface="+mn-lt"/>
                <a:ea typeface="+mn-ea"/>
                <a:cs typeface="+mn-cs"/>
              </a:rPr>
              <a:t>作为产品是将机器学习集成的应用外包给第三方平台供应商，这些服务将机器学习算法作为云计算服务的一部分。这包括：自然语言处理、</a:t>
            </a:r>
            <a:r>
              <a:rPr lang="zh-CN" altLang="en-US" sz="1800" b="0" i="0" kern="1200" dirty="0">
                <a:solidFill>
                  <a:schemeClr val="tx1"/>
                </a:solidFill>
                <a:effectLst/>
                <a:latin typeface="+mn-lt"/>
                <a:ea typeface="+mn-ea"/>
                <a:cs typeface="+mn-cs"/>
                <a:hlinkClick r:id="rId3"/>
              </a:rPr>
              <a:t>人脸识别</a:t>
            </a:r>
            <a:r>
              <a:rPr lang="zh-CN" altLang="en-US" sz="1800" b="0" i="0" kern="1200" dirty="0">
                <a:solidFill>
                  <a:schemeClr val="tx1"/>
                </a:solidFill>
                <a:effectLst/>
                <a:latin typeface="+mn-lt"/>
                <a:ea typeface="+mn-ea"/>
                <a:cs typeface="+mn-cs"/>
              </a:rPr>
              <a:t>、数据可视化、预测分析、数据建模</a:t>
            </a:r>
            <a:r>
              <a:rPr lang="en-US" altLang="zh-CN" sz="1800" b="0" i="0" kern="1200" dirty="0">
                <a:solidFill>
                  <a:schemeClr val="tx1"/>
                </a:solidFill>
                <a:effectLst/>
                <a:latin typeface="+mn-lt"/>
                <a:ea typeface="+mn-ea"/>
                <a:cs typeface="+mn-cs"/>
              </a:rPr>
              <a:t>API</a:t>
            </a:r>
            <a:r>
              <a:rPr lang="zh-CN" altLang="en-US" sz="1800" b="0" i="0" kern="1200" dirty="0">
                <a:solidFill>
                  <a:schemeClr val="tx1"/>
                </a:solidFill>
                <a:effectLst/>
                <a:latin typeface="+mn-lt"/>
                <a:ea typeface="+mn-ea"/>
                <a:cs typeface="+mn-cs"/>
              </a:rPr>
              <a:t>和</a:t>
            </a:r>
            <a:r>
              <a:rPr lang="zh-CN" altLang="en-US" sz="1800" b="0" i="0" kern="1200" dirty="0">
                <a:solidFill>
                  <a:schemeClr val="tx1"/>
                </a:solidFill>
                <a:effectLst/>
                <a:latin typeface="+mn-lt"/>
                <a:ea typeface="+mn-ea"/>
                <a:cs typeface="+mn-cs"/>
                <a:hlinkClick r:id="rId4"/>
              </a:rPr>
              <a:t>深度学习</a:t>
            </a:r>
            <a:r>
              <a:rPr lang="zh-CN" altLang="en-US" sz="1800" b="0" i="0" kern="1200" dirty="0">
                <a:solidFill>
                  <a:schemeClr val="tx1"/>
                </a:solidFill>
                <a:effectLst/>
                <a:latin typeface="+mn-lt"/>
                <a:ea typeface="+mn-ea"/>
                <a:cs typeface="+mn-cs"/>
              </a:rPr>
              <a:t>等工具。</a:t>
            </a:r>
            <a:endParaRPr lang="zh-CN" altLang="en-US" sz="1800" dirty="0">
              <a:latin typeface="+mn-lt"/>
            </a:endParaRPr>
          </a:p>
        </p:txBody>
      </p:sp>
      <p:sp>
        <p:nvSpPr>
          <p:cNvPr id="4" name="灯片编号占位符 3"/>
          <p:cNvSpPr>
            <a:spLocks noGrp="1"/>
          </p:cNvSpPr>
          <p:nvPr>
            <p:ph type="sldNum" sz="quarter" idx="5"/>
          </p:nvPr>
        </p:nvSpPr>
        <p:spPr/>
        <p:txBody>
          <a:bodyPr/>
          <a:lstStyle/>
          <a:p>
            <a:fld id="{19C0B34E-A3B3-4DDA-8A57-0F005A7BB8AB}" type="slidenum">
              <a:rPr lang="zh-CN" altLang="en-US" smtClean="0"/>
              <a:t>4</a:t>
            </a:fld>
            <a:endParaRPr lang="zh-CN" altLang="en-US"/>
          </a:p>
        </p:txBody>
      </p:sp>
    </p:spTree>
    <p:extLst>
      <p:ext uri="{BB962C8B-B14F-4D97-AF65-F5344CB8AC3E}">
        <p14:creationId xmlns:p14="http://schemas.microsoft.com/office/powerpoint/2010/main" val="115129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latin typeface="+mn-lt"/>
                <a:ea typeface="微软雅黑" panose="020B0503020204020204" pitchFamily="34" charset="-122"/>
              </a:rPr>
              <a:t>基于云的</a:t>
            </a:r>
            <a:r>
              <a:rPr lang="en-US" altLang="zh-CN" sz="3600" dirty="0" err="1">
                <a:latin typeface="+mn-lt"/>
                <a:ea typeface="微软雅黑" panose="020B0503020204020204" pitchFamily="34" charset="-122"/>
              </a:rPr>
              <a:t>MLaas</a:t>
            </a:r>
            <a:r>
              <a:rPr lang="zh-CN" altLang="en-US" sz="3600" dirty="0">
                <a:latin typeface="+mn-lt"/>
                <a:ea typeface="微软雅黑" panose="020B0503020204020204" pitchFamily="34" charset="-122"/>
              </a:rPr>
              <a:t>平台使⽤开放的</a:t>
            </a:r>
            <a:r>
              <a:rPr lang="en-US" altLang="zh-CN" sz="3600" dirty="0">
                <a:latin typeface="+mn-lt"/>
                <a:ea typeface="微软雅黑" panose="020B0503020204020204" pitchFamily="34" charset="-122"/>
              </a:rPr>
              <a:t>API</a:t>
            </a:r>
            <a:r>
              <a:rPr lang="zh-CN" altLang="en-US" sz="3600" dirty="0">
                <a:latin typeface="+mn-lt"/>
                <a:ea typeface="微软雅黑" panose="020B0503020204020204" pitchFamily="34" charset="-122"/>
              </a:rPr>
              <a:t>部署</a:t>
            </a:r>
            <a:r>
              <a:rPr lang="en-US" altLang="zh-CN" sz="3600" dirty="0">
                <a:latin typeface="+mn-lt"/>
                <a:ea typeface="微软雅黑" panose="020B0503020204020204" pitchFamily="34" charset="-122"/>
              </a:rPr>
              <a:t>DNN</a:t>
            </a:r>
            <a:r>
              <a:rPr lang="zh-CN" altLang="en-US" sz="3600" dirty="0">
                <a:latin typeface="+mn-lt"/>
                <a:ea typeface="微软雅黑" panose="020B0503020204020204" pitchFamily="34" charset="-122"/>
              </a:rPr>
              <a:t>，其</a:t>
            </a:r>
            <a:r>
              <a:rPr lang="zh-CN" altLang="en-US" sz="3600" dirty="0">
                <a:latin typeface="+mn-lt"/>
              </a:rPr>
              <a:t>开放的</a:t>
            </a:r>
            <a:r>
              <a:rPr lang="en-US" altLang="zh-CN" sz="3600" dirty="0">
                <a:latin typeface="+mn-lt"/>
              </a:rPr>
              <a:t>API</a:t>
            </a:r>
            <a:r>
              <a:rPr lang="zh-CN" altLang="en-US" sz="3600" dirty="0">
                <a:latin typeface="+mn-lt"/>
              </a:rPr>
              <a:t>是危险的</a:t>
            </a:r>
            <a:endParaRPr lang="en-US" altLang="zh-CN" sz="3600" dirty="0">
              <a:latin typeface="+mn-lt"/>
            </a:endParaRPr>
          </a:p>
          <a:p>
            <a:pPr>
              <a:lnSpc>
                <a:spcPct val="150000"/>
              </a:lnSpc>
            </a:pPr>
            <a:r>
              <a:rPr lang="zh-CN" altLang="en-US" sz="3600" dirty="0">
                <a:latin typeface="+mn-lt"/>
                <a:ea typeface="微软雅黑" panose="020B0503020204020204" pitchFamily="34" charset="-122"/>
              </a:rPr>
              <a:t>多年的技术进步仍未消除这个漏洞，说明可转移性是</a:t>
            </a:r>
            <a:r>
              <a:rPr lang="en-US" altLang="zh-CN" sz="3600" dirty="0">
                <a:latin typeface="+mn-lt"/>
                <a:ea typeface="微软雅黑" panose="020B0503020204020204" pitchFamily="34" charset="-122"/>
              </a:rPr>
              <a:t>DNN</a:t>
            </a:r>
            <a:r>
              <a:rPr lang="zh-CN" altLang="en-US" sz="3600" dirty="0">
                <a:latin typeface="+mn-lt"/>
                <a:ea typeface="微软雅黑" panose="020B0503020204020204" pitchFamily="34" charset="-122"/>
              </a:rPr>
              <a:t>的⼀种内在属性。理解这⼀现象的同时可以提⾼</a:t>
            </a:r>
            <a:r>
              <a:rPr lang="en-US" altLang="zh-CN" sz="3600" dirty="0">
                <a:latin typeface="+mn-lt"/>
                <a:ea typeface="微软雅黑" panose="020B0503020204020204" pitchFamily="34" charset="-122"/>
              </a:rPr>
              <a:t>DNN</a:t>
            </a:r>
            <a:r>
              <a:rPr lang="zh-CN" altLang="en-US" sz="3600" dirty="0">
                <a:latin typeface="+mn-lt"/>
                <a:ea typeface="微软雅黑" panose="020B0503020204020204" pitchFamily="34" charset="-122"/>
              </a:rPr>
              <a:t>的可解释性。</a:t>
            </a:r>
            <a:endParaRPr lang="en-US" altLang="zh-CN" sz="3600" dirty="0">
              <a:latin typeface="+mn-lt"/>
              <a:ea typeface="微软雅黑" panose="020B0503020204020204" pitchFamily="34" charset="-122"/>
            </a:endParaRPr>
          </a:p>
          <a:p>
            <a:pPr>
              <a:lnSpc>
                <a:spcPct val="150000"/>
              </a:lnSpc>
            </a:pPr>
            <a:r>
              <a:rPr lang="zh-CN" altLang="en-US" sz="3600" dirty="0">
                <a:latin typeface="+mn-lt"/>
              </a:rPr>
              <a:t>实验理想化（敌⼿可以知道⽬标</a:t>
            </a:r>
            <a:r>
              <a:rPr lang="en-US" altLang="zh-CN" sz="3600" dirty="0">
                <a:latin typeface="+mn-lt"/>
              </a:rPr>
              <a:t>DNN</a:t>
            </a:r>
            <a:r>
              <a:rPr lang="zh-CN" altLang="en-US" sz="3600" dirty="0">
                <a:latin typeface="+mn-lt"/>
              </a:rPr>
              <a:t>的训练数据；替代</a:t>
            </a:r>
            <a:r>
              <a:rPr lang="en-US" altLang="zh-CN" sz="3600" dirty="0">
                <a:latin typeface="+mn-lt"/>
              </a:rPr>
              <a:t>DNN</a:t>
            </a:r>
            <a:r>
              <a:rPr lang="zh-CN" altLang="en-US" sz="3600" dirty="0">
                <a:latin typeface="+mn-lt"/>
              </a:rPr>
              <a:t>和⽬标</a:t>
            </a:r>
            <a:r>
              <a:rPr lang="en-US" altLang="zh-CN" sz="3600" dirty="0">
                <a:latin typeface="+mn-lt"/>
              </a:rPr>
              <a:t>DNN</a:t>
            </a:r>
            <a:r>
              <a:rPr lang="zh-CN" altLang="en-US" sz="3600" dirty="0">
                <a:latin typeface="+mn-lt"/>
              </a:rPr>
              <a:t>有相同的复杂性），现实未必可靠</a:t>
            </a:r>
            <a:endParaRPr lang="en-US" altLang="zh-CN" sz="3600" dirty="0">
              <a:latin typeface="+mn-lt"/>
              <a:ea typeface="微软雅黑" panose="020B0503020204020204" pitchFamily="34" charset="-122"/>
            </a:endParaRPr>
          </a:p>
          <a:p>
            <a:pPr>
              <a:lnSpc>
                <a:spcPct val="150000"/>
              </a:lnSpc>
            </a:pPr>
            <a:endParaRPr lang="zh-CN" altLang="en-US" sz="4400" dirty="0">
              <a:latin typeface="微软雅黑" panose="020B0503020204020204" pitchFamily="34" charset="-122"/>
              <a:ea typeface="微软雅黑" panose="020B0503020204020204" pitchFamily="34" charset="-122"/>
            </a:endParaRPr>
          </a:p>
          <a:p>
            <a:endParaRPr lang="zh-CN" altLang="en-US" sz="4400"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5</a:t>
            </a:fld>
            <a:endParaRPr lang="zh-CN" altLang="en-US"/>
          </a:p>
        </p:txBody>
      </p:sp>
    </p:spTree>
    <p:extLst>
      <p:ext uri="{BB962C8B-B14F-4D97-AF65-F5344CB8AC3E}">
        <p14:creationId xmlns:p14="http://schemas.microsoft.com/office/powerpoint/2010/main" val="9659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这些差异增加了衡量真实场景中迁移攻击有效性的难度。</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HarmonyOS Sans SC Light" panose="00000400000000000000" pitchFamily="2" charset="-122"/>
              </a:rPr>
              <a:t>图片所示，在</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HarmonyOS Sans SC Light" panose="00000400000000000000" pitchFamily="2" charset="-122"/>
              </a:rPr>
              <a:t>AWS</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HarmonyOS Sans SC Light" panose="00000400000000000000" pitchFamily="2" charset="-122"/>
              </a:rPr>
              <a:t>平台下的预测结果：左边并没有得到想要的预测结果，数字</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HarmonyOS Sans SC Light" panose="00000400000000000000" pitchFamily="2" charset="-122"/>
              </a:rPr>
              <a:t>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HarmonyOS Sans SC Light" panose="00000400000000000000" pitchFamily="2" charset="-122"/>
              </a:rPr>
              <a:t>；右边标签很多，棒球的置信度只有</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HarmonyOS Sans SC Light" panose="00000400000000000000" pitchFamily="2" charset="-122"/>
              </a:rPr>
              <a:t>78.9</a:t>
            </a:r>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6</a:t>
            </a:fld>
            <a:endParaRPr lang="zh-CN" altLang="en-US"/>
          </a:p>
        </p:txBody>
      </p:sp>
    </p:spTree>
    <p:extLst>
      <p:ext uri="{BB962C8B-B14F-4D97-AF65-F5344CB8AC3E}">
        <p14:creationId xmlns:p14="http://schemas.microsoft.com/office/powerpoint/2010/main" val="342538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C0B34E-A3B3-4DDA-8A57-0F005A7BB8AB}" type="slidenum">
              <a:rPr lang="zh-CN" altLang="en-US" smtClean="0"/>
              <a:t>7</a:t>
            </a:fld>
            <a:endParaRPr lang="zh-CN" altLang="en-US"/>
          </a:p>
        </p:txBody>
      </p:sp>
    </p:spTree>
    <p:extLst>
      <p:ext uri="{BB962C8B-B14F-4D97-AF65-F5344CB8AC3E}">
        <p14:creationId xmlns:p14="http://schemas.microsoft.com/office/powerpoint/2010/main" val="289287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迁移攻击的定义可知影响对抗样本可迁移性的主要因素：代理模型，代理数据集合，对抗算法。</a:t>
            </a:r>
            <a:endParaRPr lang="en-US" altLang="zh-CN" dirty="0"/>
          </a:p>
          <a:p>
            <a:r>
              <a:rPr lang="zh-CN" altLang="en-US" dirty="0"/>
              <a:t>靶模型：云平台的模型，用于进行迁移攻击。前面提到的四个平台</a:t>
            </a:r>
            <a:endParaRPr lang="en-US" altLang="zh-CN" dirty="0"/>
          </a:p>
          <a:p>
            <a:r>
              <a:rPr lang="zh-CN" altLang="en-US" dirty="0"/>
              <a:t>代理模型：计算资源有限，基于⼤量数据的预先训练好的公开模型进⾏微调</a:t>
            </a:r>
            <a:endParaRPr lang="en-US" altLang="zh-CN" dirty="0"/>
          </a:p>
          <a:p>
            <a:r>
              <a:rPr lang="zh-CN" altLang="en-US" dirty="0"/>
              <a:t>模型架构：不同的</a:t>
            </a:r>
            <a:r>
              <a:rPr lang="en-US" altLang="zh-CN" dirty="0"/>
              <a:t>DNN</a:t>
            </a:r>
            <a:r>
              <a:rPr lang="zh-CN" altLang="en-US" dirty="0"/>
              <a:t>架构⽤于处理不同的问题</a:t>
            </a:r>
            <a:endParaRPr lang="en-US" altLang="zh-CN" dirty="0"/>
          </a:p>
          <a:p>
            <a:r>
              <a:rPr lang="zh-CN" altLang="en-US" dirty="0"/>
              <a:t>模型复杂度：模型的复杂性⽤层数和参数的数量进⾏定义</a:t>
            </a:r>
            <a:endParaRPr lang="en-US" altLang="zh-CN" dirty="0"/>
          </a:p>
          <a:p>
            <a:r>
              <a:rPr lang="zh-CN" altLang="en-US" dirty="0"/>
              <a:t>敌⼿拥有的替代数据集往往⽐ 云平台所拥有的少的多。对数据集进行充实</a:t>
            </a:r>
            <a:endParaRPr lang="en-US" altLang="zh-CN" dirty="0"/>
          </a:p>
          <a:p>
            <a:r>
              <a:rPr lang="zh-CN" altLang="en-US" dirty="0"/>
              <a:t>对抗训练：应⽤对抗样本丰富训练数据，让替代模型可以更好的聚焦于不随微⼩扰动⽽改变的稳定特征</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9C0B34E-A3B3-4DDA-8A57-0F005A7BB8AB}" type="slidenum">
              <a:rPr lang="zh-CN" altLang="en-US" smtClean="0"/>
              <a:t>8</a:t>
            </a:fld>
            <a:endParaRPr lang="zh-CN" altLang="en-US"/>
          </a:p>
        </p:txBody>
      </p:sp>
    </p:spTree>
    <p:extLst>
      <p:ext uri="{BB962C8B-B14F-4D97-AF65-F5344CB8AC3E}">
        <p14:creationId xmlns:p14="http://schemas.microsoft.com/office/powerpoint/2010/main" val="262601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敌⼿对于⽬标模型的的架构和训练数据集是未知的。此外，攻击者仅仅可以通过</a:t>
            </a:r>
            <a:r>
              <a:rPr lang="en-US" altLang="zh-CN" dirty="0"/>
              <a:t>API</a:t>
            </a:r>
            <a:r>
              <a:rPr lang="zh-CN" altLang="en-US" dirty="0"/>
              <a:t>给</a:t>
            </a:r>
            <a:r>
              <a:rPr lang="en-US" altLang="zh-CN" dirty="0" err="1"/>
              <a:t>MLaas</a:t>
            </a:r>
            <a:r>
              <a:rPr lang="zh-CN" altLang="en-US" dirty="0"/>
              <a:t>平台发送图⽚并得到预测结果来使⽤⽬标平台模型。因此，攻击者只能够操纵⽬标平台的输⼊来进⾏攻击。</a:t>
            </a:r>
            <a:endParaRPr lang="en-US" altLang="zh-CN" dirty="0"/>
          </a:p>
          <a:p>
            <a:r>
              <a:rPr lang="zh-CN" altLang="en-US" dirty="0"/>
              <a:t>⼀些名词：靶向对象样本，⾮靶向对抗样本，靶向转移攻击，⾮靶向转移攻击</a:t>
            </a:r>
            <a:endParaRPr lang="en-US" altLang="zh-CN" dirty="0"/>
          </a:p>
          <a:p>
            <a:r>
              <a:rPr lang="zh-CN" altLang="en-US" dirty="0"/>
              <a:t>考虑攻击者拥有⼀个⾼度可转移的</a:t>
            </a:r>
            <a:r>
              <a:rPr lang="en-US" altLang="zh-CN" dirty="0"/>
              <a:t>AE</a:t>
            </a:r>
            <a:r>
              <a:rPr lang="zh-CN" altLang="en-US" dirty="0"/>
              <a:t>池。在这种情况下，实际上是在查看可转移性是</a:t>
            </a:r>
            <a:r>
              <a:rPr lang="en-US" altLang="zh-CN" dirty="0"/>
              <a:t>AE</a:t>
            </a:r>
            <a:r>
              <a:rPr lang="zh-CN" altLang="en-US" dirty="0"/>
              <a:t>的⼀种 属性，并且每⼀个</a:t>
            </a:r>
            <a:r>
              <a:rPr lang="en-US" altLang="zh-CN" dirty="0"/>
              <a:t>AE</a:t>
            </a:r>
            <a:r>
              <a:rPr lang="zh-CN" altLang="en-US" dirty="0"/>
              <a:t>可以⽤来发动任意⼀种转移攻击。</a:t>
            </a:r>
            <a:endParaRPr lang="en-US" altLang="zh-CN" dirty="0"/>
          </a:p>
          <a:p>
            <a:r>
              <a:rPr lang="zh-CN" altLang="en-US" dirty="0"/>
              <a:t>两种关键的区别： </a:t>
            </a:r>
            <a:r>
              <a:rPr lang="en-US" altLang="zh-CN" dirty="0"/>
              <a:t>1.</a:t>
            </a:r>
            <a:r>
              <a:rPr lang="zh-CN" altLang="en-US" dirty="0"/>
              <a:t>靶向和⾮靶向的对抗样本都可以被⽤来执⾏靶向和⾮靶向的转移攻击，对于靶向转移攻击， 采⽤了通过代理模型中的对抗样本的预测标签作为靶标签。 </a:t>
            </a:r>
            <a:endParaRPr lang="en-US" altLang="zh-CN" dirty="0"/>
          </a:p>
          <a:p>
            <a:r>
              <a:rPr lang="en-US" altLang="zh-CN" dirty="0"/>
              <a:t>2.</a:t>
            </a:r>
            <a:r>
              <a:rPr lang="zh-CN" altLang="en-US" dirty="0"/>
              <a:t>转移性和样本层特征的关联性，对抗置信度和扰动的规模。</a:t>
            </a:r>
          </a:p>
        </p:txBody>
      </p:sp>
      <p:sp>
        <p:nvSpPr>
          <p:cNvPr id="4" name="灯片编号占位符 3"/>
          <p:cNvSpPr>
            <a:spLocks noGrp="1"/>
          </p:cNvSpPr>
          <p:nvPr>
            <p:ph type="sldNum" sz="quarter" idx="5"/>
          </p:nvPr>
        </p:nvSpPr>
        <p:spPr/>
        <p:txBody>
          <a:bodyPr/>
          <a:lstStyle/>
          <a:p>
            <a:fld id="{19C0B34E-A3B3-4DDA-8A57-0F005A7BB8AB}" type="slidenum">
              <a:rPr lang="zh-CN" altLang="en-US" smtClean="0"/>
              <a:t>9</a:t>
            </a:fld>
            <a:endParaRPr lang="zh-CN" altLang="en-US"/>
          </a:p>
        </p:txBody>
      </p:sp>
    </p:spTree>
    <p:extLst>
      <p:ext uri="{BB962C8B-B14F-4D97-AF65-F5344CB8AC3E}">
        <p14:creationId xmlns:p14="http://schemas.microsoft.com/office/powerpoint/2010/main" val="36826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DBB661-7A2E-4AC6-A2C7-DF73A3C87759}" type="datetimeFigureOut">
              <a:rPr lang="zh-CN" altLang="en-US" smtClean="0"/>
              <a:t>2023/6/12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F7ECC5-E414-4927-A34E-02FE5FE1692A}" type="slidenum">
              <a:rPr lang="zh-CN" altLang="en-US" smtClean="0"/>
              <a:t>‹#›</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8389F3B-9B9B-1913-7229-C4069EA939FB}"/>
              </a:ext>
            </a:extLst>
          </p:cNvPr>
          <p:cNvSpPr/>
          <p:nvPr userDrawn="1"/>
        </p:nvSpPr>
        <p:spPr>
          <a:xfrm>
            <a:off x="561039" y="2700803"/>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椭圆 2">
            <a:extLst>
              <a:ext uri="{FF2B5EF4-FFF2-40B4-BE49-F238E27FC236}">
                <a16:creationId xmlns:a16="http://schemas.microsoft.com/office/drawing/2014/main" id="{FAF877C8-EB5C-E0D5-D079-8E6ACCA4910A}"/>
              </a:ext>
            </a:extLst>
          </p:cNvPr>
          <p:cNvSpPr/>
          <p:nvPr userDrawn="1"/>
        </p:nvSpPr>
        <p:spPr>
          <a:xfrm>
            <a:off x="4419991" y="-2688365"/>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椭圆 3">
            <a:extLst>
              <a:ext uri="{FF2B5EF4-FFF2-40B4-BE49-F238E27FC236}">
                <a16:creationId xmlns:a16="http://schemas.microsoft.com/office/drawing/2014/main" id="{802A58F9-F4B9-4BEB-B427-161F83D96C6A}"/>
              </a:ext>
            </a:extLst>
          </p:cNvPr>
          <p:cNvSpPr/>
          <p:nvPr userDrawn="1"/>
        </p:nvSpPr>
        <p:spPr>
          <a:xfrm>
            <a:off x="7138226" y="3960869"/>
            <a:ext cx="6170487" cy="6170487"/>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a:extLst>
              <a:ext uri="{FF2B5EF4-FFF2-40B4-BE49-F238E27FC236}">
                <a16:creationId xmlns:a16="http://schemas.microsoft.com/office/drawing/2014/main" id="{0B045BD4-55BB-6CE0-49F7-BFE7BF79FCEE}"/>
              </a:ext>
            </a:extLst>
          </p:cNvPr>
          <p:cNvSpPr/>
          <p:nvPr userDrawn="1"/>
        </p:nvSpPr>
        <p:spPr>
          <a:xfrm>
            <a:off x="10426159" y="224830"/>
            <a:ext cx="1765841" cy="4273509"/>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1D3C80DE-F4EB-4EB7-B910-97400194F9A6}"/>
              </a:ext>
            </a:extLst>
          </p:cNvPr>
          <p:cNvSpPr/>
          <p:nvPr userDrawn="1"/>
        </p:nvSpPr>
        <p:spPr>
          <a:xfrm rot="10800000">
            <a:off x="0" y="4973815"/>
            <a:ext cx="6604000" cy="1898698"/>
          </a:xfrm>
          <a:custGeom>
            <a:avLst/>
            <a:gdLst>
              <a:gd name="connsiteX0" fmla="*/ 7331648 w 8817548"/>
              <a:gd name="connsiteY0" fmla="*/ 2534684 h 2535109"/>
              <a:gd name="connsiteX1" fmla="*/ 4169348 w 8817548"/>
              <a:gd name="connsiteY1" fmla="*/ 972584 h 2535109"/>
              <a:gd name="connsiteX2" fmla="*/ 956249 w 8817548"/>
              <a:gd name="connsiteY2" fmla="*/ 896384 h 2535109"/>
              <a:gd name="connsiteX3" fmla="*/ 41688 w 8817548"/>
              <a:gd name="connsiteY3" fmla="*/ 36824 h 2535109"/>
              <a:gd name="connsiteX4" fmla="*/ 0 w 8817548"/>
              <a:gd name="connsiteY4" fmla="*/ 0 h 2535109"/>
              <a:gd name="connsiteX5" fmla="*/ 8817548 w 8817548"/>
              <a:gd name="connsiteY5" fmla="*/ 0 h 2535109"/>
              <a:gd name="connsiteX6" fmla="*/ 8817548 w 8817548"/>
              <a:gd name="connsiteY6" fmla="*/ 1477861 h 2535109"/>
              <a:gd name="connsiteX7" fmla="*/ 8637397 w 8817548"/>
              <a:gd name="connsiteY7" fmla="*/ 1720191 h 2535109"/>
              <a:gd name="connsiteX8" fmla="*/ 7331648 w 8817548"/>
              <a:gd name="connsiteY8" fmla="*/ 2534684 h 25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17548" h="2535109">
                <a:moveTo>
                  <a:pt x="7331648" y="2534684"/>
                </a:moveTo>
                <a:cubicBezTo>
                  <a:pt x="6482865" y="2562201"/>
                  <a:pt x="5231915" y="1245634"/>
                  <a:pt x="4169348" y="972584"/>
                </a:cubicBezTo>
                <a:cubicBezTo>
                  <a:pt x="3106781" y="699534"/>
                  <a:pt x="1673798" y="1069951"/>
                  <a:pt x="956249" y="896384"/>
                </a:cubicBezTo>
                <a:cubicBezTo>
                  <a:pt x="373239" y="755361"/>
                  <a:pt x="262527" y="262211"/>
                  <a:pt x="41688" y="36824"/>
                </a:cubicBezTo>
                <a:lnTo>
                  <a:pt x="0" y="0"/>
                </a:lnTo>
                <a:lnTo>
                  <a:pt x="8817548" y="0"/>
                </a:lnTo>
                <a:lnTo>
                  <a:pt x="8817548" y="1477861"/>
                </a:lnTo>
                <a:lnTo>
                  <a:pt x="8637397" y="1720191"/>
                </a:lnTo>
                <a:cubicBezTo>
                  <a:pt x="8272324" y="2179067"/>
                  <a:pt x="7862137" y="2517486"/>
                  <a:pt x="7331648" y="2534684"/>
                </a:cubicBez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6EBCAC45-DB6A-FA78-0956-D8F46989DD22}"/>
              </a:ext>
            </a:extLst>
          </p:cNvPr>
          <p:cNvSpPr/>
          <p:nvPr userDrawn="1"/>
        </p:nvSpPr>
        <p:spPr>
          <a:xfrm>
            <a:off x="2" y="0"/>
            <a:ext cx="4150394" cy="1669223"/>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2945B376-F9CE-CE83-AE5B-E06CA7FBE699}"/>
              </a:ext>
            </a:extLst>
          </p:cNvPr>
          <p:cNvSpPr/>
          <p:nvPr userDrawn="1"/>
        </p:nvSpPr>
        <p:spPr>
          <a:xfrm>
            <a:off x="-304800" y="-419099"/>
            <a:ext cx="3483429" cy="1569010"/>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5CE75103-CF75-404F-7018-B86F7F61C7A4}"/>
              </a:ext>
            </a:extLst>
          </p:cNvPr>
          <p:cNvSpPr/>
          <p:nvPr userDrawn="1"/>
        </p:nvSpPr>
        <p:spPr>
          <a:xfrm>
            <a:off x="-74487" y="5785685"/>
            <a:ext cx="7264537" cy="91021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A8B8724A-A8F5-D4DE-08C2-E94B3983F93F}"/>
              </a:ext>
            </a:extLst>
          </p:cNvPr>
          <p:cNvSpPr/>
          <p:nvPr userDrawn="1"/>
        </p:nvSpPr>
        <p:spPr>
          <a:xfrm>
            <a:off x="9854102" y="-228600"/>
            <a:ext cx="3112597" cy="39664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BB661-7A2E-4AC6-A2C7-DF73A3C87759}" type="datetimeFigureOut">
              <a:rPr lang="zh-CN" altLang="en-US" smtClean="0"/>
              <a:t>2023/6/12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7ECC5-E414-4927-A34E-02FE5FE169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 id="214748366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8.png"/><Relationship Id="rId4" Type="http://schemas.openxmlformats.org/officeDocument/2006/relationships/diagramLayout" Target="../diagrams/layout3.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18B79EAC-640F-3EBA-F844-757EE05054FA}"/>
              </a:ext>
            </a:extLst>
          </p:cNvPr>
          <p:cNvSpPr/>
          <p:nvPr/>
        </p:nvSpPr>
        <p:spPr>
          <a:xfrm>
            <a:off x="5458674" y="297548"/>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椭圆 5">
            <a:extLst>
              <a:ext uri="{FF2B5EF4-FFF2-40B4-BE49-F238E27FC236}">
                <a16:creationId xmlns:a16="http://schemas.microsoft.com/office/drawing/2014/main" id="{FEA25E90-8E61-C3CC-28AF-59BF914F4DF0}"/>
              </a:ext>
            </a:extLst>
          </p:cNvPr>
          <p:cNvSpPr/>
          <p:nvPr/>
        </p:nvSpPr>
        <p:spPr>
          <a:xfrm>
            <a:off x="332367" y="1858928"/>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0CA72B0F-8246-EA02-8282-26EF3ECAE326}"/>
              </a:ext>
            </a:extLst>
          </p:cNvPr>
          <p:cNvSpPr/>
          <p:nvPr/>
        </p:nvSpPr>
        <p:spPr>
          <a:xfrm>
            <a:off x="7986895" y="3100354"/>
            <a:ext cx="4749122" cy="4749122"/>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12E55F28-F6AE-D8CB-1E45-63694F396A90}"/>
              </a:ext>
            </a:extLst>
          </p:cNvPr>
          <p:cNvSpPr/>
          <p:nvPr/>
        </p:nvSpPr>
        <p:spPr>
          <a:xfrm>
            <a:off x="10034987" y="224830"/>
            <a:ext cx="2157013" cy="5220184"/>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a:extLst>
              <a:ext uri="{FF2B5EF4-FFF2-40B4-BE49-F238E27FC236}">
                <a16:creationId xmlns:a16="http://schemas.microsoft.com/office/drawing/2014/main" id="{1A14FA7B-F5AE-455B-D1A8-D9F8F5E06FBE}"/>
              </a:ext>
            </a:extLst>
          </p:cNvPr>
          <p:cNvSpPr/>
          <p:nvPr/>
        </p:nvSpPr>
        <p:spPr>
          <a:xfrm rot="10800000">
            <a:off x="0" y="3631775"/>
            <a:ext cx="12192000" cy="3226225"/>
          </a:xfrm>
          <a:custGeom>
            <a:avLst/>
            <a:gdLst>
              <a:gd name="connsiteX0" fmla="*/ 0 w 12192000"/>
              <a:gd name="connsiteY0" fmla="*/ 0 h 3226225"/>
              <a:gd name="connsiteX1" fmla="*/ 12192000 w 12192000"/>
              <a:gd name="connsiteY1" fmla="*/ 0 h 3226225"/>
              <a:gd name="connsiteX2" fmla="*/ 12192000 w 12192000"/>
              <a:gd name="connsiteY2" fmla="*/ 2168977 h 3226225"/>
              <a:gd name="connsiteX3" fmla="*/ 12011849 w 12192000"/>
              <a:gd name="connsiteY3" fmla="*/ 2411307 h 3226225"/>
              <a:gd name="connsiteX4" fmla="*/ 10706100 w 12192000"/>
              <a:gd name="connsiteY4" fmla="*/ 3225800 h 3226225"/>
              <a:gd name="connsiteX5" fmla="*/ 7543800 w 12192000"/>
              <a:gd name="connsiteY5" fmla="*/ 1663700 h 3226225"/>
              <a:gd name="connsiteX6" fmla="*/ 4330701 w 12192000"/>
              <a:gd name="connsiteY6" fmla="*/ 1587500 h 3226225"/>
              <a:gd name="connsiteX7" fmla="*/ 3238500 w 12192000"/>
              <a:gd name="connsiteY7" fmla="*/ 622300 h 3226225"/>
              <a:gd name="connsiteX8" fmla="*/ 2095500 w 12192000"/>
              <a:gd name="connsiteY8" fmla="*/ 1079500 h 3226225"/>
              <a:gd name="connsiteX9" fmla="*/ 660400 w 12192000"/>
              <a:gd name="connsiteY9" fmla="*/ 812800 h 3226225"/>
              <a:gd name="connsiteX10" fmla="*/ 19292 w 12192000"/>
              <a:gd name="connsiteY10" fmla="*/ 1302971 h 3226225"/>
              <a:gd name="connsiteX11" fmla="*/ 0 w 12192000"/>
              <a:gd name="connsiteY11" fmla="*/ 1328149 h 322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226225">
                <a:moveTo>
                  <a:pt x="0" y="0"/>
                </a:moveTo>
                <a:lnTo>
                  <a:pt x="12192000" y="0"/>
                </a:lnTo>
                <a:lnTo>
                  <a:pt x="12192000" y="2168977"/>
                </a:lnTo>
                <a:lnTo>
                  <a:pt x="12011849" y="2411307"/>
                </a:lnTo>
                <a:cubicBezTo>
                  <a:pt x="11646776" y="2870183"/>
                  <a:pt x="11236589" y="3208602"/>
                  <a:pt x="10706100" y="3225800"/>
                </a:cubicBezTo>
                <a:cubicBezTo>
                  <a:pt x="9857317" y="3253317"/>
                  <a:pt x="8606367" y="1936750"/>
                  <a:pt x="7543800" y="1663700"/>
                </a:cubicBezTo>
                <a:cubicBezTo>
                  <a:pt x="6481233" y="1390650"/>
                  <a:pt x="5048250" y="1761067"/>
                  <a:pt x="4330701" y="1587500"/>
                </a:cubicBezTo>
                <a:cubicBezTo>
                  <a:pt x="3613150" y="1413933"/>
                  <a:pt x="3611033" y="706967"/>
                  <a:pt x="3238500" y="622300"/>
                </a:cubicBezTo>
                <a:cubicBezTo>
                  <a:pt x="2865967" y="537633"/>
                  <a:pt x="2525183" y="1047750"/>
                  <a:pt x="2095500" y="1079500"/>
                </a:cubicBezTo>
                <a:cubicBezTo>
                  <a:pt x="1665817" y="1111250"/>
                  <a:pt x="1060450" y="700617"/>
                  <a:pt x="660400" y="812800"/>
                </a:cubicBezTo>
                <a:cubicBezTo>
                  <a:pt x="410369" y="882915"/>
                  <a:pt x="206226" y="1070851"/>
                  <a:pt x="19292" y="1302971"/>
                </a:cubicBezTo>
                <a:lnTo>
                  <a:pt x="0" y="1328149"/>
                </a:ln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6B1F2F0B-9D8F-DF28-38A0-814271663E3C}"/>
              </a:ext>
            </a:extLst>
          </p:cNvPr>
          <p:cNvSpPr/>
          <p:nvPr/>
        </p:nvSpPr>
        <p:spPr>
          <a:xfrm>
            <a:off x="1" y="0"/>
            <a:ext cx="7289799" cy="2931842"/>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a:extLst>
              <a:ext uri="{FF2B5EF4-FFF2-40B4-BE49-F238E27FC236}">
                <a16:creationId xmlns:a16="http://schemas.microsoft.com/office/drawing/2014/main" id="{8B1D947D-5146-A61B-7F34-E54F60E3916D}"/>
              </a:ext>
            </a:extLst>
          </p:cNvPr>
          <p:cNvSpPr/>
          <p:nvPr/>
        </p:nvSpPr>
        <p:spPr>
          <a:xfrm>
            <a:off x="-304800" y="-419100"/>
            <a:ext cx="5175700" cy="2331245"/>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C2F5E89-1344-8D90-8D1C-AC67F6C2D76D}"/>
              </a:ext>
            </a:extLst>
          </p:cNvPr>
          <p:cNvSpPr/>
          <p:nvPr/>
        </p:nvSpPr>
        <p:spPr>
          <a:xfrm>
            <a:off x="-952500" y="4774545"/>
            <a:ext cx="13462000" cy="168672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4BCD603-7FAB-6304-55B4-B875ADA41B0F}"/>
              </a:ext>
            </a:extLst>
          </p:cNvPr>
          <p:cNvSpPr txBox="1"/>
          <p:nvPr/>
        </p:nvSpPr>
        <p:spPr>
          <a:xfrm>
            <a:off x="1955570" y="1748980"/>
            <a:ext cx="8624278" cy="1200329"/>
          </a:xfrm>
          <a:prstGeom prst="rect">
            <a:avLst/>
          </a:prstGeom>
          <a:noFill/>
        </p:spPr>
        <p:txBody>
          <a:bodyPr wrap="square" rtlCol="0">
            <a:spAutoFit/>
          </a:bodyPr>
          <a:lstStyle/>
          <a:p>
            <a:pPr algn="ctr"/>
            <a:r>
              <a:rPr lang="zh-CN" altLang="en-US" sz="3600" b="1" dirty="0">
                <a:solidFill>
                  <a:schemeClr val="tx1">
                    <a:lumMod val="95000"/>
                    <a:lumOff val="5000"/>
                  </a:schemeClr>
                </a:solidFill>
                <a:latin typeface="华文中宋" panose="02010600040101010101" pitchFamily="2" charset="-122"/>
                <a:ea typeface="华文中宋" panose="02010600040101010101" pitchFamily="2" charset="-122"/>
              </a:rPr>
              <a:t>重温迁移攻击：</a:t>
            </a:r>
            <a:endParaRPr lang="en-US" altLang="zh-CN" sz="3600" b="1" dirty="0">
              <a:solidFill>
                <a:schemeClr val="tx1">
                  <a:lumMod val="95000"/>
                  <a:lumOff val="5000"/>
                </a:schemeClr>
              </a:solidFill>
              <a:latin typeface="华文中宋" panose="02010600040101010101" pitchFamily="2" charset="-122"/>
              <a:ea typeface="华文中宋" panose="02010600040101010101" pitchFamily="2" charset="-122"/>
            </a:endParaRPr>
          </a:p>
          <a:p>
            <a:pPr algn="ctr"/>
            <a:r>
              <a:rPr lang="zh-CN" altLang="en-US" sz="3600" b="1" dirty="0">
                <a:solidFill>
                  <a:schemeClr val="tx1">
                    <a:lumMod val="95000"/>
                    <a:lumOff val="5000"/>
                  </a:schemeClr>
                </a:solidFill>
                <a:latin typeface="华文中宋" panose="02010600040101010101" pitchFamily="2" charset="-122"/>
                <a:ea typeface="华文中宋" panose="02010600040101010101" pitchFamily="2" charset="-122"/>
              </a:rPr>
              <a:t>真实计算机视觉环境下的大规模实证研究</a:t>
            </a:r>
          </a:p>
        </p:txBody>
      </p:sp>
      <p:sp>
        <p:nvSpPr>
          <p:cNvPr id="5" name="任意多边形: 形状 4">
            <a:extLst>
              <a:ext uri="{FF2B5EF4-FFF2-40B4-BE49-F238E27FC236}">
                <a16:creationId xmlns:a16="http://schemas.microsoft.com/office/drawing/2014/main" id="{7055F1C8-5D71-08CA-0F59-B14098D9E7CF}"/>
              </a:ext>
            </a:extLst>
          </p:cNvPr>
          <p:cNvSpPr/>
          <p:nvPr/>
        </p:nvSpPr>
        <p:spPr>
          <a:xfrm>
            <a:off x="9309100" y="-228600"/>
            <a:ext cx="3657600" cy="46609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CE7D1F4-C680-FCF7-4595-E4BD9A4CC764}"/>
              </a:ext>
            </a:extLst>
          </p:cNvPr>
          <p:cNvSpPr txBox="1"/>
          <p:nvPr/>
        </p:nvSpPr>
        <p:spPr>
          <a:xfrm>
            <a:off x="4627677" y="1136270"/>
            <a:ext cx="2905347" cy="461665"/>
          </a:xfrm>
          <a:prstGeom prst="rect">
            <a:avLst/>
          </a:prstGeom>
          <a:noFill/>
        </p:spPr>
        <p:txBody>
          <a:bodyPr wrap="none" rtlCol="0">
            <a:spAutoFit/>
          </a:bodyPr>
          <a:lstStyle/>
          <a:p>
            <a:pPr algn="ctr"/>
            <a:r>
              <a:rPr lang="en-US" altLang="zh-CN" sz="2400" dirty="0">
                <a:solidFill>
                  <a:schemeClr val="bg1">
                    <a:lumMod val="50000"/>
                  </a:schemeClr>
                </a:solidFill>
                <a:ea typeface="华文中宋" panose="02010600040101010101" pitchFamily="2" charset="-122"/>
              </a:rPr>
              <a:t>Course thesis defense</a:t>
            </a:r>
            <a:endParaRPr lang="zh-CN" altLang="en-US" sz="2400" dirty="0">
              <a:solidFill>
                <a:schemeClr val="bg1">
                  <a:lumMod val="50000"/>
                </a:schemeClr>
              </a:solidFill>
              <a:ea typeface="华文中宋" panose="02010600040101010101" pitchFamily="2" charset="-122"/>
            </a:endParaRPr>
          </a:p>
        </p:txBody>
      </p:sp>
      <p:sp>
        <p:nvSpPr>
          <p:cNvPr id="11" name="文本框 10">
            <a:extLst>
              <a:ext uri="{FF2B5EF4-FFF2-40B4-BE49-F238E27FC236}">
                <a16:creationId xmlns:a16="http://schemas.microsoft.com/office/drawing/2014/main" id="{A21CBCC0-A8D1-7C94-C273-298A1512EFEB}"/>
              </a:ext>
            </a:extLst>
          </p:cNvPr>
          <p:cNvSpPr txBox="1"/>
          <p:nvPr/>
        </p:nvSpPr>
        <p:spPr>
          <a:xfrm>
            <a:off x="3214912" y="3034467"/>
            <a:ext cx="5730875" cy="700576"/>
          </a:xfrm>
          <a:prstGeom prst="rect">
            <a:avLst/>
          </a:prstGeom>
          <a:noFill/>
        </p:spPr>
        <p:txBody>
          <a:bodyPr wrap="square">
            <a:spAutoFit/>
          </a:bodyPr>
          <a:lstStyle/>
          <a:p>
            <a:pPr algn="ctr">
              <a:lnSpc>
                <a:spcPct val="150000"/>
              </a:lnSpc>
            </a:pPr>
            <a:r>
              <a:rPr lang="en-US" altLang="zh-CN" sz="1400" dirty="0">
                <a:solidFill>
                  <a:schemeClr val="bg1">
                    <a:lumMod val="65000"/>
                  </a:schemeClr>
                </a:solidFill>
              </a:rPr>
              <a:t>Transfer Attacks Revisited </a:t>
            </a:r>
            <a:r>
              <a:rPr lang="zh-CN" altLang="en-US" sz="1400" dirty="0">
                <a:solidFill>
                  <a:schemeClr val="bg1">
                    <a:lumMod val="65000"/>
                  </a:schemeClr>
                </a:solidFill>
              </a:rPr>
              <a:t>：</a:t>
            </a:r>
            <a:endParaRPr lang="en-US" altLang="zh-CN" sz="1400" dirty="0">
              <a:solidFill>
                <a:schemeClr val="bg1">
                  <a:lumMod val="65000"/>
                </a:schemeClr>
              </a:solidFill>
            </a:endParaRPr>
          </a:p>
          <a:p>
            <a:pPr algn="ctr">
              <a:lnSpc>
                <a:spcPct val="150000"/>
              </a:lnSpc>
            </a:pPr>
            <a:r>
              <a:rPr lang="en-US" altLang="zh-CN" sz="1400" dirty="0">
                <a:solidFill>
                  <a:schemeClr val="bg1">
                    <a:lumMod val="65000"/>
                  </a:schemeClr>
                </a:solidFill>
              </a:rPr>
              <a:t>A Large-Scale Empirical Study in Real Computer Vision Settings</a:t>
            </a:r>
            <a:endParaRPr lang="zh-CN" altLang="en-US" sz="1400" dirty="0">
              <a:solidFill>
                <a:schemeClr val="bg1">
                  <a:lumMod val="65000"/>
                </a:schemeClr>
              </a:solidFill>
            </a:endParaRPr>
          </a:p>
        </p:txBody>
      </p:sp>
      <p:grpSp>
        <p:nvGrpSpPr>
          <p:cNvPr id="12" name="组合 11">
            <a:extLst>
              <a:ext uri="{FF2B5EF4-FFF2-40B4-BE49-F238E27FC236}">
                <a16:creationId xmlns:a16="http://schemas.microsoft.com/office/drawing/2014/main" id="{8FCD757C-B8D7-F74B-65B4-23F25ADEA59A}"/>
              </a:ext>
            </a:extLst>
          </p:cNvPr>
          <p:cNvGrpSpPr/>
          <p:nvPr/>
        </p:nvGrpSpPr>
        <p:grpSpPr>
          <a:xfrm>
            <a:off x="5440630" y="4523940"/>
            <a:ext cx="5591924" cy="476612"/>
            <a:chOff x="4289813" y="5868701"/>
            <a:chExt cx="2512667" cy="476612"/>
          </a:xfrm>
        </p:grpSpPr>
        <p:sp>
          <p:nvSpPr>
            <p:cNvPr id="14" name="文本框 13">
              <a:extLst>
                <a:ext uri="{FF2B5EF4-FFF2-40B4-BE49-F238E27FC236}">
                  <a16:creationId xmlns:a16="http://schemas.microsoft.com/office/drawing/2014/main" id="{7D0E4795-7CBB-06F4-901F-975187D3B59F}"/>
                </a:ext>
              </a:extLst>
            </p:cNvPr>
            <p:cNvSpPr txBox="1"/>
            <p:nvPr/>
          </p:nvSpPr>
          <p:spPr>
            <a:xfrm>
              <a:off x="4289813" y="5868701"/>
              <a:ext cx="1312276" cy="46166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汇报人：贾鹏渊</a:t>
              </a:r>
            </a:p>
          </p:txBody>
        </p:sp>
        <p:sp>
          <p:nvSpPr>
            <p:cNvPr id="15" name="文本框 14">
              <a:extLst>
                <a:ext uri="{FF2B5EF4-FFF2-40B4-BE49-F238E27FC236}">
                  <a16:creationId xmlns:a16="http://schemas.microsoft.com/office/drawing/2014/main" id="{2C231F25-882A-4053-BA95-D2379D9FC9F3}"/>
                </a:ext>
              </a:extLst>
            </p:cNvPr>
            <p:cNvSpPr txBox="1"/>
            <p:nvPr/>
          </p:nvSpPr>
          <p:spPr>
            <a:xfrm>
              <a:off x="5490204" y="5883648"/>
              <a:ext cx="1312276" cy="46166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2023.06.12</a:t>
              </a:r>
              <a:endParaRPr lang="zh-CN" altLang="en-US"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grpSp>
        <p:nvGrpSpPr>
          <p:cNvPr id="58" name="组合 57">
            <a:extLst>
              <a:ext uri="{FF2B5EF4-FFF2-40B4-BE49-F238E27FC236}">
                <a16:creationId xmlns:a16="http://schemas.microsoft.com/office/drawing/2014/main" id="{AD3535CB-5B05-4B8A-BF80-D68B855480E0}"/>
              </a:ext>
            </a:extLst>
          </p:cNvPr>
          <p:cNvGrpSpPr/>
          <p:nvPr/>
        </p:nvGrpSpPr>
        <p:grpSpPr>
          <a:xfrm>
            <a:off x="145911" y="191305"/>
            <a:ext cx="1701283" cy="643306"/>
            <a:chOff x="5535168" y="881263"/>
            <a:chExt cx="5169408" cy="1601975"/>
          </a:xfrm>
          <a:solidFill>
            <a:schemeClr val="bg1"/>
          </a:solidFill>
        </p:grpSpPr>
        <p:sp>
          <p:nvSpPr>
            <p:cNvPr id="59" name="任意多边形: 形状 58">
              <a:extLst>
                <a:ext uri="{FF2B5EF4-FFF2-40B4-BE49-F238E27FC236}">
                  <a16:creationId xmlns:a16="http://schemas.microsoft.com/office/drawing/2014/main" id="{D31EABB5-70B5-4782-B151-1E76BE092228}"/>
                </a:ext>
              </a:extLst>
            </p:cNvPr>
            <p:cNvSpPr/>
            <p:nvPr/>
          </p:nvSpPr>
          <p:spPr>
            <a:xfrm>
              <a:off x="7399396" y="987961"/>
              <a:ext cx="3305180" cy="1086861"/>
            </a:xfrm>
            <a:custGeom>
              <a:avLst/>
              <a:gdLst>
                <a:gd name="connsiteX0" fmla="*/ 3033140 w 3305180"/>
                <a:gd name="connsiteY0" fmla="*/ 842638 h 1086861"/>
                <a:gd name="connsiteX1" fmla="*/ 3007828 w 3305180"/>
                <a:gd name="connsiteY1" fmla="*/ 847860 h 1086861"/>
                <a:gd name="connsiteX2" fmla="*/ 2833181 w 3305180"/>
                <a:gd name="connsiteY2" fmla="*/ 908084 h 1086861"/>
                <a:gd name="connsiteX3" fmla="*/ 2803069 w 3305180"/>
                <a:gd name="connsiteY3" fmla="*/ 929162 h 1086861"/>
                <a:gd name="connsiteX4" fmla="*/ 2806081 w 3305180"/>
                <a:gd name="connsiteY4" fmla="*/ 959273 h 1086861"/>
                <a:gd name="connsiteX5" fmla="*/ 2950616 w 3305180"/>
                <a:gd name="connsiteY5" fmla="*/ 1010464 h 1086861"/>
                <a:gd name="connsiteX6" fmla="*/ 3022884 w 3305180"/>
                <a:gd name="connsiteY6" fmla="*/ 974329 h 1086861"/>
                <a:gd name="connsiteX7" fmla="*/ 3056007 w 3305180"/>
                <a:gd name="connsiteY7" fmla="*/ 893028 h 1086861"/>
                <a:gd name="connsiteX8" fmla="*/ 3033140 w 3305180"/>
                <a:gd name="connsiteY8" fmla="*/ 842638 h 1086861"/>
                <a:gd name="connsiteX9" fmla="*/ 1348679 w 3305180"/>
                <a:gd name="connsiteY9" fmla="*/ 817749 h 1086861"/>
                <a:gd name="connsiteX10" fmla="*/ 1460091 w 3305180"/>
                <a:gd name="connsiteY10" fmla="*/ 853882 h 1086861"/>
                <a:gd name="connsiteX11" fmla="*/ 1487191 w 3305180"/>
                <a:gd name="connsiteY11" fmla="*/ 905073 h 1086861"/>
                <a:gd name="connsiteX12" fmla="*/ 1436002 w 3305180"/>
                <a:gd name="connsiteY12" fmla="*/ 974329 h 1086861"/>
                <a:gd name="connsiteX13" fmla="*/ 1402880 w 3305180"/>
                <a:gd name="connsiteY13" fmla="*/ 950240 h 1086861"/>
                <a:gd name="connsiteX14" fmla="*/ 1330612 w 3305180"/>
                <a:gd name="connsiteY14" fmla="*/ 850871 h 1086861"/>
                <a:gd name="connsiteX15" fmla="*/ 1318567 w 3305180"/>
                <a:gd name="connsiteY15" fmla="*/ 829794 h 1086861"/>
                <a:gd name="connsiteX16" fmla="*/ 1348679 w 3305180"/>
                <a:gd name="connsiteY16" fmla="*/ 817749 h 1086861"/>
                <a:gd name="connsiteX17" fmla="*/ 2297195 w 3305180"/>
                <a:gd name="connsiteY17" fmla="*/ 664180 h 1086861"/>
                <a:gd name="connsiteX18" fmla="*/ 2417640 w 3305180"/>
                <a:gd name="connsiteY18" fmla="*/ 760537 h 1086861"/>
                <a:gd name="connsiteX19" fmla="*/ 2417640 w 3305180"/>
                <a:gd name="connsiteY19" fmla="*/ 769571 h 1086861"/>
                <a:gd name="connsiteX20" fmla="*/ 2408607 w 3305180"/>
                <a:gd name="connsiteY20" fmla="*/ 799682 h 1086861"/>
                <a:gd name="connsiteX21" fmla="*/ 2306228 w 3305180"/>
                <a:gd name="connsiteY21" fmla="*/ 926151 h 1086861"/>
                <a:gd name="connsiteX22" fmla="*/ 2282138 w 3305180"/>
                <a:gd name="connsiteY22" fmla="*/ 938196 h 1086861"/>
                <a:gd name="connsiteX23" fmla="*/ 2279127 w 3305180"/>
                <a:gd name="connsiteY23" fmla="*/ 911095 h 1086861"/>
                <a:gd name="connsiteX24" fmla="*/ 2294183 w 3305180"/>
                <a:gd name="connsiteY24" fmla="*/ 760537 h 1086861"/>
                <a:gd name="connsiteX25" fmla="*/ 2279127 w 3305180"/>
                <a:gd name="connsiteY25" fmla="*/ 691280 h 1086861"/>
                <a:gd name="connsiteX26" fmla="*/ 2297195 w 3305180"/>
                <a:gd name="connsiteY26" fmla="*/ 664180 h 1086861"/>
                <a:gd name="connsiteX27" fmla="*/ 433804 w 3305180"/>
                <a:gd name="connsiteY27" fmla="*/ 612802 h 1086861"/>
                <a:gd name="connsiteX28" fmla="*/ 442320 w 3305180"/>
                <a:gd name="connsiteY28" fmla="*/ 616001 h 1086861"/>
                <a:gd name="connsiteX29" fmla="*/ 433287 w 3305180"/>
                <a:gd name="connsiteY29" fmla="*/ 643102 h 1086861"/>
                <a:gd name="connsiteX30" fmla="*/ 80980 w 3305180"/>
                <a:gd name="connsiteY30" fmla="*/ 968307 h 1086861"/>
                <a:gd name="connsiteX31" fmla="*/ 53880 w 3305180"/>
                <a:gd name="connsiteY31" fmla="*/ 962284 h 1086861"/>
                <a:gd name="connsiteX32" fmla="*/ 5702 w 3305180"/>
                <a:gd name="connsiteY32" fmla="*/ 905073 h 1086861"/>
                <a:gd name="connsiteX33" fmla="*/ 5702 w 3305180"/>
                <a:gd name="connsiteY33" fmla="*/ 880984 h 1086861"/>
                <a:gd name="connsiteX34" fmla="*/ 83991 w 3305180"/>
                <a:gd name="connsiteY34" fmla="*/ 688269 h 1086861"/>
                <a:gd name="connsiteX35" fmla="*/ 99047 w 3305180"/>
                <a:gd name="connsiteY35" fmla="*/ 661169 h 1086861"/>
                <a:gd name="connsiteX36" fmla="*/ 126147 w 3305180"/>
                <a:gd name="connsiteY36" fmla="*/ 679236 h 1086861"/>
                <a:gd name="connsiteX37" fmla="*/ 135181 w 3305180"/>
                <a:gd name="connsiteY37" fmla="*/ 772582 h 1086861"/>
                <a:gd name="connsiteX38" fmla="*/ 114103 w 3305180"/>
                <a:gd name="connsiteY38" fmla="*/ 862916 h 1086861"/>
                <a:gd name="connsiteX39" fmla="*/ 201427 w 3305180"/>
                <a:gd name="connsiteY39" fmla="*/ 802693 h 1086861"/>
                <a:gd name="connsiteX40" fmla="*/ 412209 w 3305180"/>
                <a:gd name="connsiteY40" fmla="*/ 628046 h 1086861"/>
                <a:gd name="connsiteX41" fmla="*/ 433804 w 3305180"/>
                <a:gd name="connsiteY41" fmla="*/ 612802 h 1086861"/>
                <a:gd name="connsiteX42" fmla="*/ 616967 w 3305180"/>
                <a:gd name="connsiteY42" fmla="*/ 567822 h 1086861"/>
                <a:gd name="connsiteX43" fmla="*/ 653101 w 3305180"/>
                <a:gd name="connsiteY43" fmla="*/ 591912 h 1086861"/>
                <a:gd name="connsiteX44" fmla="*/ 707302 w 3305180"/>
                <a:gd name="connsiteY44" fmla="*/ 652135 h 1086861"/>
                <a:gd name="connsiteX45" fmla="*/ 719347 w 3305180"/>
                <a:gd name="connsiteY45" fmla="*/ 673213 h 1086861"/>
                <a:gd name="connsiteX46" fmla="*/ 692246 w 3305180"/>
                <a:gd name="connsiteY46" fmla="*/ 703325 h 1086861"/>
                <a:gd name="connsiteX47" fmla="*/ 541687 w 3305180"/>
                <a:gd name="connsiteY47" fmla="*/ 772582 h 1086861"/>
                <a:gd name="connsiteX48" fmla="*/ 529643 w 3305180"/>
                <a:gd name="connsiteY48" fmla="*/ 778604 h 1086861"/>
                <a:gd name="connsiteX49" fmla="*/ 505554 w 3305180"/>
                <a:gd name="connsiteY49" fmla="*/ 775593 h 1086861"/>
                <a:gd name="connsiteX50" fmla="*/ 511576 w 3305180"/>
                <a:gd name="connsiteY50" fmla="*/ 754514 h 1086861"/>
                <a:gd name="connsiteX51" fmla="*/ 598900 w 3305180"/>
                <a:gd name="connsiteY51" fmla="*/ 612990 h 1086861"/>
                <a:gd name="connsiteX52" fmla="*/ 601912 w 3305180"/>
                <a:gd name="connsiteY52" fmla="*/ 603956 h 1086861"/>
                <a:gd name="connsiteX53" fmla="*/ 616967 w 3305180"/>
                <a:gd name="connsiteY53" fmla="*/ 567822 h 1086861"/>
                <a:gd name="connsiteX54" fmla="*/ 1264365 w 3305180"/>
                <a:gd name="connsiteY54" fmla="*/ 477487 h 1086861"/>
                <a:gd name="connsiteX55" fmla="*/ 1201131 w 3305180"/>
                <a:gd name="connsiteY55" fmla="*/ 537710 h 1086861"/>
                <a:gd name="connsiteX56" fmla="*/ 1146930 w 3305180"/>
                <a:gd name="connsiteY56" fmla="*/ 712358 h 1086861"/>
                <a:gd name="connsiteX57" fmla="*/ 1225220 w 3305180"/>
                <a:gd name="connsiteY57" fmla="*/ 634067 h 1086861"/>
                <a:gd name="connsiteX58" fmla="*/ 1252321 w 3305180"/>
                <a:gd name="connsiteY58" fmla="*/ 555777 h 1086861"/>
                <a:gd name="connsiteX59" fmla="*/ 1264365 w 3305180"/>
                <a:gd name="connsiteY59" fmla="*/ 477487 h 1086861"/>
                <a:gd name="connsiteX60" fmla="*/ 395271 w 3305180"/>
                <a:gd name="connsiteY60" fmla="*/ 207235 h 1086861"/>
                <a:gd name="connsiteX61" fmla="*/ 409197 w 3305180"/>
                <a:gd name="connsiteY61" fmla="*/ 218527 h 1086861"/>
                <a:gd name="connsiteX62" fmla="*/ 466409 w 3305180"/>
                <a:gd name="connsiteY62" fmla="*/ 305851 h 1086861"/>
                <a:gd name="connsiteX63" fmla="*/ 463398 w 3305180"/>
                <a:gd name="connsiteY63" fmla="*/ 317896 h 1086861"/>
                <a:gd name="connsiteX64" fmla="*/ 418231 w 3305180"/>
                <a:gd name="connsiteY64" fmla="*/ 507599 h 1086861"/>
                <a:gd name="connsiteX65" fmla="*/ 376075 w 3305180"/>
                <a:gd name="connsiteY65" fmla="*/ 579867 h 1086861"/>
                <a:gd name="connsiteX66" fmla="*/ 351984 w 3305180"/>
                <a:gd name="connsiteY66" fmla="*/ 582878 h 1086861"/>
                <a:gd name="connsiteX67" fmla="*/ 345962 w 3305180"/>
                <a:gd name="connsiteY67" fmla="*/ 564811 h 1086861"/>
                <a:gd name="connsiteX68" fmla="*/ 376075 w 3305180"/>
                <a:gd name="connsiteY68" fmla="*/ 408231 h 1086861"/>
                <a:gd name="connsiteX69" fmla="*/ 388119 w 3305180"/>
                <a:gd name="connsiteY69" fmla="*/ 311873 h 1086861"/>
                <a:gd name="connsiteX70" fmla="*/ 376075 w 3305180"/>
                <a:gd name="connsiteY70" fmla="*/ 239605 h 1086861"/>
                <a:gd name="connsiteX71" fmla="*/ 379086 w 3305180"/>
                <a:gd name="connsiteY71" fmla="*/ 209494 h 1086861"/>
                <a:gd name="connsiteX72" fmla="*/ 395271 w 3305180"/>
                <a:gd name="connsiteY72" fmla="*/ 207235 h 1086861"/>
                <a:gd name="connsiteX73" fmla="*/ 2375861 w 3305180"/>
                <a:gd name="connsiteY73" fmla="*/ 168843 h 1086861"/>
                <a:gd name="connsiteX74" fmla="*/ 2384518 w 3305180"/>
                <a:gd name="connsiteY74" fmla="*/ 170349 h 1086861"/>
                <a:gd name="connsiteX75" fmla="*/ 2396563 w 3305180"/>
                <a:gd name="connsiteY75" fmla="*/ 194438 h 1086861"/>
                <a:gd name="connsiteX76" fmla="*/ 2300205 w 3305180"/>
                <a:gd name="connsiteY76" fmla="*/ 320906 h 1086861"/>
                <a:gd name="connsiteX77" fmla="*/ 2212882 w 3305180"/>
                <a:gd name="connsiteY77" fmla="*/ 426298 h 1086861"/>
                <a:gd name="connsiteX78" fmla="*/ 2086413 w 3305180"/>
                <a:gd name="connsiteY78" fmla="*/ 658157 h 1086861"/>
                <a:gd name="connsiteX79" fmla="*/ 1821431 w 3305180"/>
                <a:gd name="connsiteY79" fmla="*/ 944218 h 1086861"/>
                <a:gd name="connsiteX80" fmla="*/ 1749163 w 3305180"/>
                <a:gd name="connsiteY80" fmla="*/ 983362 h 1086861"/>
                <a:gd name="connsiteX81" fmla="*/ 1731096 w 3305180"/>
                <a:gd name="connsiteY81" fmla="*/ 980351 h 1086861"/>
                <a:gd name="connsiteX82" fmla="*/ 1737119 w 3305180"/>
                <a:gd name="connsiteY82" fmla="*/ 962284 h 1086861"/>
                <a:gd name="connsiteX83" fmla="*/ 1764218 w 3305180"/>
                <a:gd name="connsiteY83" fmla="*/ 938196 h 1086861"/>
                <a:gd name="connsiteX84" fmla="*/ 1981023 w 3305180"/>
                <a:gd name="connsiteY84" fmla="*/ 658157 h 1086861"/>
                <a:gd name="connsiteX85" fmla="*/ 2041246 w 3305180"/>
                <a:gd name="connsiteY85" fmla="*/ 543733 h 1086861"/>
                <a:gd name="connsiteX86" fmla="*/ 1902733 w 3305180"/>
                <a:gd name="connsiteY86" fmla="*/ 486521 h 1086861"/>
                <a:gd name="connsiteX87" fmla="*/ 1926822 w 3305180"/>
                <a:gd name="connsiteY87" fmla="*/ 441353 h 1086861"/>
                <a:gd name="connsiteX88" fmla="*/ 2110503 w 3305180"/>
                <a:gd name="connsiteY88" fmla="*/ 351019 h 1086861"/>
                <a:gd name="connsiteX89" fmla="*/ 2113514 w 3305180"/>
                <a:gd name="connsiteY89" fmla="*/ 299829 h 1086861"/>
                <a:gd name="connsiteX90" fmla="*/ 2095447 w 3305180"/>
                <a:gd name="connsiteY90" fmla="*/ 245628 h 1086861"/>
                <a:gd name="connsiteX91" fmla="*/ 2104480 w 3305180"/>
                <a:gd name="connsiteY91" fmla="*/ 209494 h 1086861"/>
                <a:gd name="connsiteX92" fmla="*/ 2140614 w 3305180"/>
                <a:gd name="connsiteY92" fmla="*/ 212505 h 1086861"/>
                <a:gd name="connsiteX93" fmla="*/ 2209870 w 3305180"/>
                <a:gd name="connsiteY93" fmla="*/ 272727 h 1086861"/>
                <a:gd name="connsiteX94" fmla="*/ 2236971 w 3305180"/>
                <a:gd name="connsiteY94" fmla="*/ 278750 h 1086861"/>
                <a:gd name="connsiteX95" fmla="*/ 2369462 w 3305180"/>
                <a:gd name="connsiteY95" fmla="*/ 176370 h 1086861"/>
                <a:gd name="connsiteX96" fmla="*/ 2375861 w 3305180"/>
                <a:gd name="connsiteY96" fmla="*/ 168843 h 1086861"/>
                <a:gd name="connsiteX97" fmla="*/ 3176453 w 3305180"/>
                <a:gd name="connsiteY97" fmla="*/ 89046 h 1086861"/>
                <a:gd name="connsiteX98" fmla="*/ 3143329 w 3305180"/>
                <a:gd name="connsiteY98" fmla="*/ 104103 h 1086861"/>
                <a:gd name="connsiteX99" fmla="*/ 3128275 w 3305180"/>
                <a:gd name="connsiteY99" fmla="*/ 131203 h 1086861"/>
                <a:gd name="connsiteX100" fmla="*/ 3140319 w 3305180"/>
                <a:gd name="connsiteY100" fmla="*/ 140237 h 1086861"/>
                <a:gd name="connsiteX101" fmla="*/ 3161396 w 3305180"/>
                <a:gd name="connsiteY101" fmla="*/ 128192 h 1086861"/>
                <a:gd name="connsiteX102" fmla="*/ 3182475 w 3305180"/>
                <a:gd name="connsiteY102" fmla="*/ 95068 h 1086861"/>
                <a:gd name="connsiteX103" fmla="*/ 1390834 w 3305180"/>
                <a:gd name="connsiteY103" fmla="*/ 28824 h 1086861"/>
                <a:gd name="connsiteX104" fmla="*/ 1405890 w 3305180"/>
                <a:gd name="connsiteY104" fmla="*/ 46891 h 1086861"/>
                <a:gd name="connsiteX105" fmla="*/ 1405890 w 3305180"/>
                <a:gd name="connsiteY105" fmla="*/ 131204 h 1086861"/>
                <a:gd name="connsiteX106" fmla="*/ 1360723 w 3305180"/>
                <a:gd name="connsiteY106" fmla="*/ 266706 h 1086861"/>
                <a:gd name="connsiteX107" fmla="*/ 1478158 w 3305180"/>
                <a:gd name="connsiteY107" fmla="*/ 179382 h 1086861"/>
                <a:gd name="connsiteX108" fmla="*/ 1496225 w 3305180"/>
                <a:gd name="connsiteY108" fmla="*/ 161315 h 1086861"/>
                <a:gd name="connsiteX109" fmla="*/ 1520314 w 3305180"/>
                <a:gd name="connsiteY109" fmla="*/ 146259 h 1086861"/>
                <a:gd name="connsiteX110" fmla="*/ 1550426 w 3305180"/>
                <a:gd name="connsiteY110" fmla="*/ 173360 h 1086861"/>
                <a:gd name="connsiteX111" fmla="*/ 1487192 w 3305180"/>
                <a:gd name="connsiteY111" fmla="*/ 320907 h 1086861"/>
                <a:gd name="connsiteX112" fmla="*/ 1463102 w 3305180"/>
                <a:gd name="connsiteY112" fmla="*/ 338974 h 1086861"/>
                <a:gd name="connsiteX113" fmla="*/ 1336633 w 3305180"/>
                <a:gd name="connsiteY113" fmla="*/ 414253 h 1086861"/>
                <a:gd name="connsiteX114" fmla="*/ 1318566 w 3305180"/>
                <a:gd name="connsiteY114" fmla="*/ 435331 h 1086861"/>
                <a:gd name="connsiteX115" fmla="*/ 1339645 w 3305180"/>
                <a:gd name="connsiteY115" fmla="*/ 444364 h 1086861"/>
                <a:gd name="connsiteX116" fmla="*/ 1372767 w 3305180"/>
                <a:gd name="connsiteY116" fmla="*/ 474476 h 1086861"/>
                <a:gd name="connsiteX117" fmla="*/ 1393845 w 3305180"/>
                <a:gd name="connsiteY117" fmla="*/ 507599 h 1086861"/>
                <a:gd name="connsiteX118" fmla="*/ 1399868 w 3305180"/>
                <a:gd name="connsiteY118" fmla="*/ 528677 h 1086861"/>
                <a:gd name="connsiteX119" fmla="*/ 1393845 w 3305180"/>
                <a:gd name="connsiteY119" fmla="*/ 546744 h 1086861"/>
                <a:gd name="connsiteX120" fmla="*/ 1354700 w 3305180"/>
                <a:gd name="connsiteY120" fmla="*/ 652134 h 1086861"/>
                <a:gd name="connsiteX121" fmla="*/ 1306522 w 3305180"/>
                <a:gd name="connsiteY121" fmla="*/ 802692 h 1086861"/>
                <a:gd name="connsiteX122" fmla="*/ 1306522 w 3305180"/>
                <a:gd name="connsiteY122" fmla="*/ 980351 h 1086861"/>
                <a:gd name="connsiteX123" fmla="*/ 1303511 w 3305180"/>
                <a:gd name="connsiteY123" fmla="*/ 1013474 h 1086861"/>
                <a:gd name="connsiteX124" fmla="*/ 1249310 w 3305180"/>
                <a:gd name="connsiteY124" fmla="*/ 1034552 h 1086861"/>
                <a:gd name="connsiteX125" fmla="*/ 1168008 w 3305180"/>
                <a:gd name="connsiteY125" fmla="*/ 971317 h 1086861"/>
                <a:gd name="connsiteX126" fmla="*/ 1140908 w 3305180"/>
                <a:gd name="connsiteY126" fmla="*/ 977340 h 1086861"/>
                <a:gd name="connsiteX127" fmla="*/ 1101763 w 3305180"/>
                <a:gd name="connsiteY127" fmla="*/ 1040574 h 1086861"/>
                <a:gd name="connsiteX128" fmla="*/ 1017450 w 3305180"/>
                <a:gd name="connsiteY128" fmla="*/ 1034552 h 1086861"/>
                <a:gd name="connsiteX129" fmla="*/ 1023472 w 3305180"/>
                <a:gd name="connsiteY129" fmla="*/ 971317 h 1086861"/>
                <a:gd name="connsiteX130" fmla="*/ 1086707 w 3305180"/>
                <a:gd name="connsiteY130" fmla="*/ 941206 h 1086861"/>
                <a:gd name="connsiteX131" fmla="*/ 1219198 w 3305180"/>
                <a:gd name="connsiteY131" fmla="*/ 784625 h 1086861"/>
                <a:gd name="connsiteX132" fmla="*/ 1198120 w 3305180"/>
                <a:gd name="connsiteY132" fmla="*/ 772581 h 1086861"/>
                <a:gd name="connsiteX133" fmla="*/ 1125852 w 3305180"/>
                <a:gd name="connsiteY133" fmla="*/ 814737 h 1086861"/>
                <a:gd name="connsiteX134" fmla="*/ 1053584 w 3305180"/>
                <a:gd name="connsiteY134" fmla="*/ 784625 h 1086861"/>
                <a:gd name="connsiteX135" fmla="*/ 1056595 w 3305180"/>
                <a:gd name="connsiteY135" fmla="*/ 751503 h 1086861"/>
                <a:gd name="connsiteX136" fmla="*/ 1149941 w 3305180"/>
                <a:gd name="connsiteY136" fmla="*/ 555777 h 1086861"/>
                <a:gd name="connsiteX137" fmla="*/ 1140908 w 3305180"/>
                <a:gd name="connsiteY137" fmla="*/ 519643 h 1086861"/>
                <a:gd name="connsiteX138" fmla="*/ 1086707 w 3305180"/>
                <a:gd name="connsiteY138" fmla="*/ 477487 h 1086861"/>
                <a:gd name="connsiteX139" fmla="*/ 1074662 w 3305180"/>
                <a:gd name="connsiteY139" fmla="*/ 438342 h 1086861"/>
                <a:gd name="connsiteX140" fmla="*/ 1107785 w 3305180"/>
                <a:gd name="connsiteY140" fmla="*/ 423286 h 1086861"/>
                <a:gd name="connsiteX141" fmla="*/ 1243287 w 3305180"/>
                <a:gd name="connsiteY141" fmla="*/ 338974 h 1086861"/>
                <a:gd name="connsiteX142" fmla="*/ 1360723 w 3305180"/>
                <a:gd name="connsiteY142" fmla="*/ 104103 h 1086861"/>
                <a:gd name="connsiteX143" fmla="*/ 1375778 w 3305180"/>
                <a:gd name="connsiteY143" fmla="*/ 46891 h 1086861"/>
                <a:gd name="connsiteX144" fmla="*/ 1390834 w 3305180"/>
                <a:gd name="connsiteY144" fmla="*/ 28824 h 1086861"/>
                <a:gd name="connsiteX145" fmla="*/ 3231360 w 3305180"/>
                <a:gd name="connsiteY145" fmla="*/ 76 h 1086861"/>
                <a:gd name="connsiteX146" fmla="*/ 3302921 w 3305180"/>
                <a:gd name="connsiteY146" fmla="*/ 31834 h 1086861"/>
                <a:gd name="connsiteX147" fmla="*/ 3302921 w 3305180"/>
                <a:gd name="connsiteY147" fmla="*/ 49902 h 1086861"/>
                <a:gd name="connsiteX148" fmla="*/ 3227643 w 3305180"/>
                <a:gd name="connsiteY148" fmla="*/ 188416 h 1086861"/>
                <a:gd name="connsiteX149" fmla="*/ 3113218 w 3305180"/>
                <a:gd name="connsiteY149" fmla="*/ 314885 h 1086861"/>
                <a:gd name="connsiteX150" fmla="*/ 2971694 w 3305180"/>
                <a:gd name="connsiteY150" fmla="*/ 447375 h 1086861"/>
                <a:gd name="connsiteX151" fmla="*/ 3004817 w 3305180"/>
                <a:gd name="connsiteY151" fmla="*/ 438341 h 1086861"/>
                <a:gd name="connsiteX152" fmla="*/ 3059018 w 3305180"/>
                <a:gd name="connsiteY152" fmla="*/ 453398 h 1086861"/>
                <a:gd name="connsiteX153" fmla="*/ 3056007 w 3305180"/>
                <a:gd name="connsiteY153" fmla="*/ 495554 h 1086861"/>
                <a:gd name="connsiteX154" fmla="*/ 3001806 w 3305180"/>
                <a:gd name="connsiteY154" fmla="*/ 628046 h 1086861"/>
                <a:gd name="connsiteX155" fmla="*/ 3013851 w 3305180"/>
                <a:gd name="connsiteY155" fmla="*/ 655146 h 1086861"/>
                <a:gd name="connsiteX156" fmla="*/ 3083106 w 3305180"/>
                <a:gd name="connsiteY156" fmla="*/ 688269 h 1086861"/>
                <a:gd name="connsiteX157" fmla="*/ 3113218 w 3305180"/>
                <a:gd name="connsiteY157" fmla="*/ 745480 h 1086861"/>
                <a:gd name="connsiteX158" fmla="*/ 3134297 w 3305180"/>
                <a:gd name="connsiteY158" fmla="*/ 775593 h 1086861"/>
                <a:gd name="connsiteX159" fmla="*/ 3227643 w 3305180"/>
                <a:gd name="connsiteY159" fmla="*/ 802693 h 1086861"/>
                <a:gd name="connsiteX160" fmla="*/ 3269799 w 3305180"/>
                <a:gd name="connsiteY160" fmla="*/ 826783 h 1086861"/>
                <a:gd name="connsiteX161" fmla="*/ 3263777 w 3305180"/>
                <a:gd name="connsiteY161" fmla="*/ 883995 h 1086861"/>
                <a:gd name="connsiteX162" fmla="*/ 3203553 w 3305180"/>
                <a:gd name="connsiteY162" fmla="*/ 880984 h 1086861"/>
                <a:gd name="connsiteX163" fmla="*/ 3137307 w 3305180"/>
                <a:gd name="connsiteY163" fmla="*/ 853882 h 1086861"/>
                <a:gd name="connsiteX164" fmla="*/ 3113218 w 3305180"/>
                <a:gd name="connsiteY164" fmla="*/ 871949 h 1086861"/>
                <a:gd name="connsiteX165" fmla="*/ 3095151 w 3305180"/>
                <a:gd name="connsiteY165" fmla="*/ 989386 h 1086861"/>
                <a:gd name="connsiteX166" fmla="*/ 2941582 w 3305180"/>
                <a:gd name="connsiteY166" fmla="*/ 1076709 h 1086861"/>
                <a:gd name="connsiteX167" fmla="*/ 2712735 w 3305180"/>
                <a:gd name="connsiteY167" fmla="*/ 947229 h 1086861"/>
                <a:gd name="connsiteX168" fmla="*/ 2724779 w 3305180"/>
                <a:gd name="connsiteY168" fmla="*/ 826783 h 1086861"/>
                <a:gd name="connsiteX169" fmla="*/ 3052995 w 3305180"/>
                <a:gd name="connsiteY169" fmla="*/ 754514 h 1086861"/>
                <a:gd name="connsiteX170" fmla="*/ 2944594 w 3305180"/>
                <a:gd name="connsiteY170" fmla="*/ 709347 h 1086861"/>
                <a:gd name="connsiteX171" fmla="*/ 2893403 w 3305180"/>
                <a:gd name="connsiteY171" fmla="*/ 697303 h 1086861"/>
                <a:gd name="connsiteX172" fmla="*/ 2893403 w 3305180"/>
                <a:gd name="connsiteY172" fmla="*/ 646113 h 1086861"/>
                <a:gd name="connsiteX173" fmla="*/ 2920505 w 3305180"/>
                <a:gd name="connsiteY173" fmla="*/ 585889 h 1086861"/>
                <a:gd name="connsiteX174" fmla="*/ 2917493 w 3305180"/>
                <a:gd name="connsiteY174" fmla="*/ 564811 h 1086861"/>
                <a:gd name="connsiteX175" fmla="*/ 2896415 w 3305180"/>
                <a:gd name="connsiteY175" fmla="*/ 570834 h 1086861"/>
                <a:gd name="connsiteX176" fmla="*/ 2854259 w 3305180"/>
                <a:gd name="connsiteY176" fmla="*/ 606968 h 1086861"/>
                <a:gd name="connsiteX177" fmla="*/ 2821136 w 3305180"/>
                <a:gd name="connsiteY177" fmla="*/ 619011 h 1086861"/>
                <a:gd name="connsiteX178" fmla="*/ 2763924 w 3305180"/>
                <a:gd name="connsiteY178" fmla="*/ 591912 h 1086861"/>
                <a:gd name="connsiteX179" fmla="*/ 2800058 w 3305180"/>
                <a:gd name="connsiteY179" fmla="*/ 504588 h 1086861"/>
                <a:gd name="connsiteX180" fmla="*/ 2938571 w 3305180"/>
                <a:gd name="connsiteY180" fmla="*/ 390163 h 1086861"/>
                <a:gd name="connsiteX181" fmla="*/ 3080096 w 3305180"/>
                <a:gd name="connsiteY181" fmla="*/ 245628 h 1086861"/>
                <a:gd name="connsiteX182" fmla="*/ 3071063 w 3305180"/>
                <a:gd name="connsiteY182" fmla="*/ 203470 h 1086861"/>
                <a:gd name="connsiteX183" fmla="*/ 3056007 w 3305180"/>
                <a:gd name="connsiteY183" fmla="*/ 197449 h 1086861"/>
                <a:gd name="connsiteX184" fmla="*/ 2956639 w 3305180"/>
                <a:gd name="connsiteY184" fmla="*/ 209494 h 1086861"/>
                <a:gd name="connsiteX185" fmla="*/ 2851247 w 3305180"/>
                <a:gd name="connsiteY185" fmla="*/ 302840 h 1086861"/>
                <a:gd name="connsiteX186" fmla="*/ 2791025 w 3305180"/>
                <a:gd name="connsiteY186" fmla="*/ 311873 h 1086861"/>
                <a:gd name="connsiteX187" fmla="*/ 2769947 w 3305180"/>
                <a:gd name="connsiteY187" fmla="*/ 272727 h 1086861"/>
                <a:gd name="connsiteX188" fmla="*/ 2788013 w 3305180"/>
                <a:gd name="connsiteY188" fmla="*/ 173359 h 1086861"/>
                <a:gd name="connsiteX189" fmla="*/ 2806081 w 3305180"/>
                <a:gd name="connsiteY189" fmla="*/ 158304 h 1086861"/>
                <a:gd name="connsiteX190" fmla="*/ 2815114 w 3305180"/>
                <a:gd name="connsiteY190" fmla="*/ 179381 h 1086861"/>
                <a:gd name="connsiteX191" fmla="*/ 2815114 w 3305180"/>
                <a:gd name="connsiteY191" fmla="*/ 200459 h 1086861"/>
                <a:gd name="connsiteX192" fmla="*/ 2866304 w 3305180"/>
                <a:gd name="connsiteY192" fmla="*/ 224550 h 1086861"/>
                <a:gd name="connsiteX193" fmla="*/ 2980728 w 3305180"/>
                <a:gd name="connsiteY193" fmla="*/ 143247 h 1086861"/>
                <a:gd name="connsiteX194" fmla="*/ 3080096 w 3305180"/>
                <a:gd name="connsiteY194" fmla="*/ 104103 h 1086861"/>
                <a:gd name="connsiteX195" fmla="*/ 3101173 w 3305180"/>
                <a:gd name="connsiteY195" fmla="*/ 92057 h 1086861"/>
                <a:gd name="connsiteX196" fmla="*/ 3212587 w 3305180"/>
                <a:gd name="connsiteY196" fmla="*/ 4733 h 1086861"/>
                <a:gd name="connsiteX197" fmla="*/ 3231360 w 3305180"/>
                <a:gd name="connsiteY197" fmla="*/ 76 h 108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305180" h="1086861">
                  <a:moveTo>
                    <a:pt x="3033140" y="842638"/>
                  </a:moveTo>
                  <a:cubicBezTo>
                    <a:pt x="3026083" y="842402"/>
                    <a:pt x="3017614" y="844096"/>
                    <a:pt x="3007828" y="847860"/>
                  </a:cubicBezTo>
                  <a:cubicBezTo>
                    <a:pt x="2950616" y="862916"/>
                    <a:pt x="2890393" y="880984"/>
                    <a:pt x="2833181" y="908084"/>
                  </a:cubicBezTo>
                  <a:cubicBezTo>
                    <a:pt x="2821136" y="914106"/>
                    <a:pt x="2812103" y="920129"/>
                    <a:pt x="2803069" y="929162"/>
                  </a:cubicBezTo>
                  <a:cubicBezTo>
                    <a:pt x="2791025" y="941207"/>
                    <a:pt x="2791025" y="953252"/>
                    <a:pt x="2806081" y="959273"/>
                  </a:cubicBezTo>
                  <a:cubicBezTo>
                    <a:pt x="2851247" y="983362"/>
                    <a:pt x="2896415" y="1007453"/>
                    <a:pt x="2950616" y="1010464"/>
                  </a:cubicBezTo>
                  <a:cubicBezTo>
                    <a:pt x="2980728" y="1007453"/>
                    <a:pt x="3007828" y="1001430"/>
                    <a:pt x="3022884" y="974329"/>
                  </a:cubicBezTo>
                  <a:cubicBezTo>
                    <a:pt x="3037940" y="950240"/>
                    <a:pt x="3049985" y="923140"/>
                    <a:pt x="3056007" y="893028"/>
                  </a:cubicBezTo>
                  <a:cubicBezTo>
                    <a:pt x="3062782" y="861410"/>
                    <a:pt x="3054313" y="843344"/>
                    <a:pt x="3033140" y="842638"/>
                  </a:cubicBezTo>
                  <a:close/>
                  <a:moveTo>
                    <a:pt x="1348679" y="817749"/>
                  </a:moveTo>
                  <a:cubicBezTo>
                    <a:pt x="1384813" y="829794"/>
                    <a:pt x="1423958" y="832805"/>
                    <a:pt x="1460091" y="853882"/>
                  </a:cubicBezTo>
                  <a:cubicBezTo>
                    <a:pt x="1481169" y="865927"/>
                    <a:pt x="1493214" y="883995"/>
                    <a:pt x="1487191" y="905073"/>
                  </a:cubicBezTo>
                  <a:cubicBezTo>
                    <a:pt x="1475147" y="932173"/>
                    <a:pt x="1469125" y="965295"/>
                    <a:pt x="1436002" y="974329"/>
                  </a:cubicBezTo>
                  <a:cubicBezTo>
                    <a:pt x="1414925" y="980351"/>
                    <a:pt x="1408902" y="965295"/>
                    <a:pt x="1402880" y="950240"/>
                  </a:cubicBezTo>
                  <a:cubicBezTo>
                    <a:pt x="1387824" y="911095"/>
                    <a:pt x="1360724" y="877973"/>
                    <a:pt x="1330612" y="850871"/>
                  </a:cubicBezTo>
                  <a:cubicBezTo>
                    <a:pt x="1324590" y="844849"/>
                    <a:pt x="1315556" y="838827"/>
                    <a:pt x="1318567" y="829794"/>
                  </a:cubicBezTo>
                  <a:cubicBezTo>
                    <a:pt x="1321579" y="817749"/>
                    <a:pt x="1333623" y="820760"/>
                    <a:pt x="1348679" y="817749"/>
                  </a:cubicBezTo>
                  <a:close/>
                  <a:moveTo>
                    <a:pt x="2297195" y="664180"/>
                  </a:moveTo>
                  <a:cubicBezTo>
                    <a:pt x="2342362" y="664180"/>
                    <a:pt x="2408607" y="718381"/>
                    <a:pt x="2417640" y="760537"/>
                  </a:cubicBezTo>
                  <a:cubicBezTo>
                    <a:pt x="2420652" y="766559"/>
                    <a:pt x="2420652" y="769571"/>
                    <a:pt x="2417640" y="769571"/>
                  </a:cubicBezTo>
                  <a:cubicBezTo>
                    <a:pt x="2417640" y="781615"/>
                    <a:pt x="2417640" y="793660"/>
                    <a:pt x="2408607" y="799682"/>
                  </a:cubicBezTo>
                  <a:cubicBezTo>
                    <a:pt x="2366451" y="835816"/>
                    <a:pt x="2336339" y="880984"/>
                    <a:pt x="2306228" y="926151"/>
                  </a:cubicBezTo>
                  <a:cubicBezTo>
                    <a:pt x="2300205" y="935185"/>
                    <a:pt x="2291172" y="944218"/>
                    <a:pt x="2282138" y="938196"/>
                  </a:cubicBezTo>
                  <a:cubicBezTo>
                    <a:pt x="2270093" y="932173"/>
                    <a:pt x="2273105" y="917118"/>
                    <a:pt x="2279127" y="911095"/>
                  </a:cubicBezTo>
                  <a:cubicBezTo>
                    <a:pt x="2315261" y="862916"/>
                    <a:pt x="2303217" y="811727"/>
                    <a:pt x="2294183" y="760537"/>
                  </a:cubicBezTo>
                  <a:cubicBezTo>
                    <a:pt x="2291172" y="736447"/>
                    <a:pt x="2282138" y="715370"/>
                    <a:pt x="2279127" y="691280"/>
                  </a:cubicBezTo>
                  <a:cubicBezTo>
                    <a:pt x="2276115" y="679236"/>
                    <a:pt x="2276115" y="664180"/>
                    <a:pt x="2297195" y="664180"/>
                  </a:cubicBezTo>
                  <a:close/>
                  <a:moveTo>
                    <a:pt x="433804" y="612802"/>
                  </a:moveTo>
                  <a:cubicBezTo>
                    <a:pt x="436486" y="612802"/>
                    <a:pt x="439309" y="613743"/>
                    <a:pt x="442320" y="616001"/>
                  </a:cubicBezTo>
                  <a:cubicBezTo>
                    <a:pt x="451354" y="625035"/>
                    <a:pt x="442320" y="637079"/>
                    <a:pt x="433287" y="643102"/>
                  </a:cubicBezTo>
                  <a:cubicBezTo>
                    <a:pt x="351984" y="790649"/>
                    <a:pt x="246595" y="911095"/>
                    <a:pt x="80980" y="968307"/>
                  </a:cubicBezTo>
                  <a:cubicBezTo>
                    <a:pt x="68935" y="971318"/>
                    <a:pt x="62913" y="971318"/>
                    <a:pt x="53880" y="962284"/>
                  </a:cubicBezTo>
                  <a:cubicBezTo>
                    <a:pt x="38824" y="944218"/>
                    <a:pt x="20757" y="923140"/>
                    <a:pt x="5702" y="905073"/>
                  </a:cubicBezTo>
                  <a:cubicBezTo>
                    <a:pt x="-3332" y="896040"/>
                    <a:pt x="-321" y="890017"/>
                    <a:pt x="5702" y="880984"/>
                  </a:cubicBezTo>
                  <a:cubicBezTo>
                    <a:pt x="47857" y="823772"/>
                    <a:pt x="65924" y="757525"/>
                    <a:pt x="83991" y="688269"/>
                  </a:cubicBezTo>
                  <a:cubicBezTo>
                    <a:pt x="87002" y="676224"/>
                    <a:pt x="87002" y="664180"/>
                    <a:pt x="99047" y="661169"/>
                  </a:cubicBezTo>
                  <a:cubicBezTo>
                    <a:pt x="111092" y="661169"/>
                    <a:pt x="120125" y="670202"/>
                    <a:pt x="126147" y="679236"/>
                  </a:cubicBezTo>
                  <a:cubicBezTo>
                    <a:pt x="144214" y="709347"/>
                    <a:pt x="141203" y="742469"/>
                    <a:pt x="135181" y="772582"/>
                  </a:cubicBezTo>
                  <a:cubicBezTo>
                    <a:pt x="132170" y="802693"/>
                    <a:pt x="123136" y="829794"/>
                    <a:pt x="114103" y="862916"/>
                  </a:cubicBezTo>
                  <a:cubicBezTo>
                    <a:pt x="147227" y="841839"/>
                    <a:pt x="177338" y="826783"/>
                    <a:pt x="201427" y="802693"/>
                  </a:cubicBezTo>
                  <a:cubicBezTo>
                    <a:pt x="267672" y="739458"/>
                    <a:pt x="351984" y="697303"/>
                    <a:pt x="412209" y="628046"/>
                  </a:cubicBezTo>
                  <a:cubicBezTo>
                    <a:pt x="418984" y="621271"/>
                    <a:pt x="425759" y="612802"/>
                    <a:pt x="433804" y="612802"/>
                  </a:cubicBezTo>
                  <a:close/>
                  <a:moveTo>
                    <a:pt x="616967" y="567822"/>
                  </a:moveTo>
                  <a:cubicBezTo>
                    <a:pt x="635034" y="564811"/>
                    <a:pt x="644068" y="579867"/>
                    <a:pt x="653101" y="591912"/>
                  </a:cubicBezTo>
                  <a:cubicBezTo>
                    <a:pt x="668157" y="612990"/>
                    <a:pt x="686224" y="631057"/>
                    <a:pt x="707302" y="652135"/>
                  </a:cubicBezTo>
                  <a:cubicBezTo>
                    <a:pt x="713325" y="658157"/>
                    <a:pt x="719347" y="664180"/>
                    <a:pt x="719347" y="673213"/>
                  </a:cubicBezTo>
                  <a:cubicBezTo>
                    <a:pt x="716336" y="691280"/>
                    <a:pt x="707302" y="700314"/>
                    <a:pt x="692246" y="703325"/>
                  </a:cubicBezTo>
                  <a:cubicBezTo>
                    <a:pt x="635034" y="712358"/>
                    <a:pt x="589866" y="745480"/>
                    <a:pt x="541687" y="772582"/>
                  </a:cubicBezTo>
                  <a:cubicBezTo>
                    <a:pt x="538676" y="775593"/>
                    <a:pt x="532654" y="778604"/>
                    <a:pt x="529643" y="778604"/>
                  </a:cubicBezTo>
                  <a:cubicBezTo>
                    <a:pt x="520609" y="778604"/>
                    <a:pt x="511576" y="787638"/>
                    <a:pt x="505554" y="775593"/>
                  </a:cubicBezTo>
                  <a:cubicBezTo>
                    <a:pt x="499531" y="766559"/>
                    <a:pt x="505554" y="760536"/>
                    <a:pt x="511576" y="754514"/>
                  </a:cubicBezTo>
                  <a:cubicBezTo>
                    <a:pt x="556743" y="715370"/>
                    <a:pt x="577821" y="664180"/>
                    <a:pt x="598900" y="612990"/>
                  </a:cubicBezTo>
                  <a:cubicBezTo>
                    <a:pt x="598900" y="609979"/>
                    <a:pt x="601912" y="606968"/>
                    <a:pt x="601912" y="603956"/>
                  </a:cubicBezTo>
                  <a:cubicBezTo>
                    <a:pt x="607934" y="591912"/>
                    <a:pt x="595888" y="570834"/>
                    <a:pt x="616967" y="567822"/>
                  </a:cubicBezTo>
                  <a:close/>
                  <a:moveTo>
                    <a:pt x="1264365" y="477487"/>
                  </a:moveTo>
                  <a:cubicBezTo>
                    <a:pt x="1237265" y="492543"/>
                    <a:pt x="1210164" y="507599"/>
                    <a:pt x="1201131" y="537710"/>
                  </a:cubicBezTo>
                  <a:cubicBezTo>
                    <a:pt x="1183064" y="594922"/>
                    <a:pt x="1164997" y="652134"/>
                    <a:pt x="1146930" y="712358"/>
                  </a:cubicBezTo>
                  <a:cubicBezTo>
                    <a:pt x="1192098" y="700313"/>
                    <a:pt x="1213176" y="673212"/>
                    <a:pt x="1225220" y="634067"/>
                  </a:cubicBezTo>
                  <a:cubicBezTo>
                    <a:pt x="1234254" y="606967"/>
                    <a:pt x="1243287" y="582878"/>
                    <a:pt x="1252321" y="555777"/>
                  </a:cubicBezTo>
                  <a:cubicBezTo>
                    <a:pt x="1261354" y="531688"/>
                    <a:pt x="1270388" y="507599"/>
                    <a:pt x="1264365" y="477487"/>
                  </a:cubicBezTo>
                  <a:close/>
                  <a:moveTo>
                    <a:pt x="395271" y="207235"/>
                  </a:moveTo>
                  <a:cubicBezTo>
                    <a:pt x="400164" y="209493"/>
                    <a:pt x="404681" y="214010"/>
                    <a:pt x="409197" y="218527"/>
                  </a:cubicBezTo>
                  <a:cubicBezTo>
                    <a:pt x="433287" y="245628"/>
                    <a:pt x="457376" y="269716"/>
                    <a:pt x="466409" y="305851"/>
                  </a:cubicBezTo>
                  <a:cubicBezTo>
                    <a:pt x="466409" y="308862"/>
                    <a:pt x="466409" y="314885"/>
                    <a:pt x="463398" y="317896"/>
                  </a:cubicBezTo>
                  <a:cubicBezTo>
                    <a:pt x="439309" y="378118"/>
                    <a:pt x="427264" y="444364"/>
                    <a:pt x="418231" y="507599"/>
                  </a:cubicBezTo>
                  <a:cubicBezTo>
                    <a:pt x="412209" y="537711"/>
                    <a:pt x="397153" y="558789"/>
                    <a:pt x="376075" y="579867"/>
                  </a:cubicBezTo>
                  <a:cubicBezTo>
                    <a:pt x="367040" y="585889"/>
                    <a:pt x="361018" y="588901"/>
                    <a:pt x="351984" y="582878"/>
                  </a:cubicBezTo>
                  <a:cubicBezTo>
                    <a:pt x="345962" y="576856"/>
                    <a:pt x="342951" y="573845"/>
                    <a:pt x="345962" y="564811"/>
                  </a:cubicBezTo>
                  <a:cubicBezTo>
                    <a:pt x="373063" y="516633"/>
                    <a:pt x="367040" y="459420"/>
                    <a:pt x="376075" y="408231"/>
                  </a:cubicBezTo>
                  <a:cubicBezTo>
                    <a:pt x="382097" y="378118"/>
                    <a:pt x="385108" y="344996"/>
                    <a:pt x="388119" y="311873"/>
                  </a:cubicBezTo>
                  <a:cubicBezTo>
                    <a:pt x="391130" y="287784"/>
                    <a:pt x="391130" y="260684"/>
                    <a:pt x="376075" y="239605"/>
                  </a:cubicBezTo>
                  <a:cubicBezTo>
                    <a:pt x="370051" y="230571"/>
                    <a:pt x="364029" y="218527"/>
                    <a:pt x="379086" y="209494"/>
                  </a:cubicBezTo>
                  <a:cubicBezTo>
                    <a:pt x="385108" y="204977"/>
                    <a:pt x="390378" y="204977"/>
                    <a:pt x="395271" y="207235"/>
                  </a:cubicBezTo>
                  <a:close/>
                  <a:moveTo>
                    <a:pt x="2375861" y="168843"/>
                  </a:moveTo>
                  <a:cubicBezTo>
                    <a:pt x="2377743" y="167337"/>
                    <a:pt x="2380001" y="167337"/>
                    <a:pt x="2384518" y="170349"/>
                  </a:cubicBezTo>
                  <a:cubicBezTo>
                    <a:pt x="2393551" y="176370"/>
                    <a:pt x="2402585" y="185404"/>
                    <a:pt x="2396563" y="194438"/>
                  </a:cubicBezTo>
                  <a:cubicBezTo>
                    <a:pt x="2372473" y="242617"/>
                    <a:pt x="2369462" y="302840"/>
                    <a:pt x="2300205" y="320906"/>
                  </a:cubicBezTo>
                  <a:cubicBezTo>
                    <a:pt x="2255038" y="341985"/>
                    <a:pt x="2224927" y="369086"/>
                    <a:pt x="2212882" y="426298"/>
                  </a:cubicBezTo>
                  <a:cubicBezTo>
                    <a:pt x="2194815" y="513621"/>
                    <a:pt x="2137603" y="585889"/>
                    <a:pt x="2086413" y="658157"/>
                  </a:cubicBezTo>
                  <a:cubicBezTo>
                    <a:pt x="2008122" y="763548"/>
                    <a:pt x="1920799" y="859905"/>
                    <a:pt x="1821431" y="944218"/>
                  </a:cubicBezTo>
                  <a:cubicBezTo>
                    <a:pt x="1800352" y="962284"/>
                    <a:pt x="1779275" y="980351"/>
                    <a:pt x="1749163" y="983362"/>
                  </a:cubicBezTo>
                  <a:cubicBezTo>
                    <a:pt x="1743141" y="986374"/>
                    <a:pt x="1734107" y="986374"/>
                    <a:pt x="1731096" y="980351"/>
                  </a:cubicBezTo>
                  <a:cubicBezTo>
                    <a:pt x="1728084" y="974329"/>
                    <a:pt x="1734107" y="968307"/>
                    <a:pt x="1737119" y="962284"/>
                  </a:cubicBezTo>
                  <a:cubicBezTo>
                    <a:pt x="1746151" y="953252"/>
                    <a:pt x="1755186" y="947229"/>
                    <a:pt x="1764218" y="938196"/>
                  </a:cubicBezTo>
                  <a:cubicBezTo>
                    <a:pt x="1857565" y="859905"/>
                    <a:pt x="1932844" y="769571"/>
                    <a:pt x="1981023" y="658157"/>
                  </a:cubicBezTo>
                  <a:cubicBezTo>
                    <a:pt x="1996077" y="622023"/>
                    <a:pt x="2020167" y="585889"/>
                    <a:pt x="2041246" y="543733"/>
                  </a:cubicBezTo>
                  <a:cubicBezTo>
                    <a:pt x="1968978" y="576856"/>
                    <a:pt x="1941877" y="519644"/>
                    <a:pt x="1902733" y="486521"/>
                  </a:cubicBezTo>
                  <a:cubicBezTo>
                    <a:pt x="1881654" y="468454"/>
                    <a:pt x="1896710" y="441353"/>
                    <a:pt x="1926822" y="441353"/>
                  </a:cubicBezTo>
                  <a:cubicBezTo>
                    <a:pt x="2002100" y="441353"/>
                    <a:pt x="2056301" y="393174"/>
                    <a:pt x="2110503" y="351019"/>
                  </a:cubicBezTo>
                  <a:cubicBezTo>
                    <a:pt x="2128569" y="338974"/>
                    <a:pt x="2119536" y="317896"/>
                    <a:pt x="2113514" y="299829"/>
                  </a:cubicBezTo>
                  <a:lnTo>
                    <a:pt x="2095447" y="245628"/>
                  </a:lnTo>
                  <a:cubicBezTo>
                    <a:pt x="2092435" y="230571"/>
                    <a:pt x="2092435" y="218527"/>
                    <a:pt x="2104480" y="209494"/>
                  </a:cubicBezTo>
                  <a:cubicBezTo>
                    <a:pt x="2116525" y="200459"/>
                    <a:pt x="2128569" y="206482"/>
                    <a:pt x="2140614" y="212505"/>
                  </a:cubicBezTo>
                  <a:cubicBezTo>
                    <a:pt x="2167715" y="230571"/>
                    <a:pt x="2191803" y="245628"/>
                    <a:pt x="2209870" y="272727"/>
                  </a:cubicBezTo>
                  <a:cubicBezTo>
                    <a:pt x="2218904" y="287784"/>
                    <a:pt x="2224927" y="287784"/>
                    <a:pt x="2236971" y="278750"/>
                  </a:cubicBezTo>
                  <a:cubicBezTo>
                    <a:pt x="2285150" y="248639"/>
                    <a:pt x="2327306" y="215516"/>
                    <a:pt x="2369462" y="176370"/>
                  </a:cubicBezTo>
                  <a:cubicBezTo>
                    <a:pt x="2372474" y="173359"/>
                    <a:pt x="2373979" y="170348"/>
                    <a:pt x="2375861" y="168843"/>
                  </a:cubicBezTo>
                  <a:close/>
                  <a:moveTo>
                    <a:pt x="3176453" y="89046"/>
                  </a:moveTo>
                  <a:cubicBezTo>
                    <a:pt x="3164409" y="92057"/>
                    <a:pt x="3155374" y="98081"/>
                    <a:pt x="3143329" y="104103"/>
                  </a:cubicBezTo>
                  <a:cubicBezTo>
                    <a:pt x="3134297" y="107114"/>
                    <a:pt x="3128275" y="113135"/>
                    <a:pt x="3128275" y="131203"/>
                  </a:cubicBezTo>
                  <a:cubicBezTo>
                    <a:pt x="3131285" y="134215"/>
                    <a:pt x="3137307" y="140237"/>
                    <a:pt x="3140319" y="140237"/>
                  </a:cubicBezTo>
                  <a:cubicBezTo>
                    <a:pt x="3149352" y="140237"/>
                    <a:pt x="3155374" y="137226"/>
                    <a:pt x="3161396" y="128192"/>
                  </a:cubicBezTo>
                  <a:cubicBezTo>
                    <a:pt x="3167419" y="116147"/>
                    <a:pt x="3176453" y="107114"/>
                    <a:pt x="3182475" y="95068"/>
                  </a:cubicBezTo>
                  <a:close/>
                  <a:moveTo>
                    <a:pt x="1390834" y="28824"/>
                  </a:moveTo>
                  <a:cubicBezTo>
                    <a:pt x="1399868" y="28824"/>
                    <a:pt x="1405890" y="37858"/>
                    <a:pt x="1405890" y="46891"/>
                  </a:cubicBezTo>
                  <a:cubicBezTo>
                    <a:pt x="1408901" y="73991"/>
                    <a:pt x="1417935" y="101092"/>
                    <a:pt x="1405890" y="131204"/>
                  </a:cubicBezTo>
                  <a:cubicBezTo>
                    <a:pt x="1390834" y="173360"/>
                    <a:pt x="1378790" y="215516"/>
                    <a:pt x="1360723" y="266706"/>
                  </a:cubicBezTo>
                  <a:cubicBezTo>
                    <a:pt x="1399868" y="230572"/>
                    <a:pt x="1439013" y="203471"/>
                    <a:pt x="1478158" y="179382"/>
                  </a:cubicBezTo>
                  <a:cubicBezTo>
                    <a:pt x="1484180" y="176371"/>
                    <a:pt x="1490203" y="167337"/>
                    <a:pt x="1496225" y="161315"/>
                  </a:cubicBezTo>
                  <a:cubicBezTo>
                    <a:pt x="1502247" y="155293"/>
                    <a:pt x="1502247" y="134215"/>
                    <a:pt x="1520314" y="146259"/>
                  </a:cubicBezTo>
                  <a:cubicBezTo>
                    <a:pt x="1532359" y="152282"/>
                    <a:pt x="1544404" y="164326"/>
                    <a:pt x="1550426" y="173360"/>
                  </a:cubicBezTo>
                  <a:cubicBezTo>
                    <a:pt x="1529348" y="224550"/>
                    <a:pt x="1508270" y="272728"/>
                    <a:pt x="1487192" y="320907"/>
                  </a:cubicBezTo>
                  <a:cubicBezTo>
                    <a:pt x="1481169" y="329940"/>
                    <a:pt x="1472136" y="332951"/>
                    <a:pt x="1463102" y="338974"/>
                  </a:cubicBezTo>
                  <a:cubicBezTo>
                    <a:pt x="1420946" y="363063"/>
                    <a:pt x="1378790" y="390163"/>
                    <a:pt x="1336633" y="414253"/>
                  </a:cubicBezTo>
                  <a:cubicBezTo>
                    <a:pt x="1327600" y="420275"/>
                    <a:pt x="1315555" y="423286"/>
                    <a:pt x="1318566" y="435331"/>
                  </a:cubicBezTo>
                  <a:cubicBezTo>
                    <a:pt x="1318566" y="444364"/>
                    <a:pt x="1330611" y="441353"/>
                    <a:pt x="1339645" y="444364"/>
                  </a:cubicBezTo>
                  <a:cubicBezTo>
                    <a:pt x="1357711" y="450387"/>
                    <a:pt x="1366745" y="459420"/>
                    <a:pt x="1372767" y="474476"/>
                  </a:cubicBezTo>
                  <a:cubicBezTo>
                    <a:pt x="1378790" y="489532"/>
                    <a:pt x="1381801" y="501576"/>
                    <a:pt x="1393845" y="507599"/>
                  </a:cubicBezTo>
                  <a:cubicBezTo>
                    <a:pt x="1402879" y="513621"/>
                    <a:pt x="1402879" y="519643"/>
                    <a:pt x="1399868" y="528677"/>
                  </a:cubicBezTo>
                  <a:cubicBezTo>
                    <a:pt x="1396857" y="534699"/>
                    <a:pt x="1390834" y="540721"/>
                    <a:pt x="1393845" y="546744"/>
                  </a:cubicBezTo>
                  <a:cubicBezTo>
                    <a:pt x="1411912" y="594922"/>
                    <a:pt x="1378790" y="622023"/>
                    <a:pt x="1354700" y="652134"/>
                  </a:cubicBezTo>
                  <a:cubicBezTo>
                    <a:pt x="1321578" y="697302"/>
                    <a:pt x="1303511" y="745480"/>
                    <a:pt x="1306522" y="802692"/>
                  </a:cubicBezTo>
                  <a:cubicBezTo>
                    <a:pt x="1309533" y="862916"/>
                    <a:pt x="1306522" y="920128"/>
                    <a:pt x="1306522" y="980351"/>
                  </a:cubicBezTo>
                  <a:cubicBezTo>
                    <a:pt x="1306522" y="992395"/>
                    <a:pt x="1306522" y="1001429"/>
                    <a:pt x="1303511" y="1013474"/>
                  </a:cubicBezTo>
                  <a:cubicBezTo>
                    <a:pt x="1297488" y="1052619"/>
                    <a:pt x="1279421" y="1058641"/>
                    <a:pt x="1249310" y="1034552"/>
                  </a:cubicBezTo>
                  <a:lnTo>
                    <a:pt x="1168008" y="971317"/>
                  </a:lnTo>
                  <a:cubicBezTo>
                    <a:pt x="1155964" y="962284"/>
                    <a:pt x="1149941" y="962284"/>
                    <a:pt x="1140908" y="977340"/>
                  </a:cubicBezTo>
                  <a:cubicBezTo>
                    <a:pt x="1128863" y="998418"/>
                    <a:pt x="1116818" y="1019496"/>
                    <a:pt x="1101763" y="1040574"/>
                  </a:cubicBezTo>
                  <a:cubicBezTo>
                    <a:pt x="1077673" y="1070686"/>
                    <a:pt x="1053584" y="1067674"/>
                    <a:pt x="1017450" y="1034552"/>
                  </a:cubicBezTo>
                  <a:cubicBezTo>
                    <a:pt x="996372" y="1016485"/>
                    <a:pt x="999383" y="995407"/>
                    <a:pt x="1023472" y="971317"/>
                  </a:cubicBezTo>
                  <a:cubicBezTo>
                    <a:pt x="1041539" y="953250"/>
                    <a:pt x="1062617" y="947228"/>
                    <a:pt x="1086707" y="941206"/>
                  </a:cubicBezTo>
                  <a:cubicBezTo>
                    <a:pt x="1152952" y="929161"/>
                    <a:pt x="1216187" y="853882"/>
                    <a:pt x="1219198" y="784625"/>
                  </a:cubicBezTo>
                  <a:cubicBezTo>
                    <a:pt x="1219198" y="763547"/>
                    <a:pt x="1213176" y="763547"/>
                    <a:pt x="1198120" y="772581"/>
                  </a:cubicBezTo>
                  <a:cubicBezTo>
                    <a:pt x="1174031" y="787637"/>
                    <a:pt x="1149941" y="799681"/>
                    <a:pt x="1125852" y="814737"/>
                  </a:cubicBezTo>
                  <a:cubicBezTo>
                    <a:pt x="1089718" y="832804"/>
                    <a:pt x="1077673" y="796670"/>
                    <a:pt x="1053584" y="784625"/>
                  </a:cubicBezTo>
                  <a:cubicBezTo>
                    <a:pt x="1032506" y="775592"/>
                    <a:pt x="1050573" y="760536"/>
                    <a:pt x="1056595" y="751503"/>
                  </a:cubicBezTo>
                  <a:cubicBezTo>
                    <a:pt x="1086707" y="685257"/>
                    <a:pt x="1119830" y="622023"/>
                    <a:pt x="1149941" y="555777"/>
                  </a:cubicBezTo>
                  <a:cubicBezTo>
                    <a:pt x="1155964" y="540721"/>
                    <a:pt x="1155964" y="528677"/>
                    <a:pt x="1140908" y="519643"/>
                  </a:cubicBezTo>
                  <a:cubicBezTo>
                    <a:pt x="1122841" y="507599"/>
                    <a:pt x="1104774" y="492543"/>
                    <a:pt x="1086707" y="477487"/>
                  </a:cubicBezTo>
                  <a:cubicBezTo>
                    <a:pt x="1074662" y="465442"/>
                    <a:pt x="1068640" y="453398"/>
                    <a:pt x="1074662" y="438342"/>
                  </a:cubicBezTo>
                  <a:cubicBezTo>
                    <a:pt x="1080684" y="423286"/>
                    <a:pt x="1095740" y="423286"/>
                    <a:pt x="1107785" y="423286"/>
                  </a:cubicBezTo>
                  <a:cubicBezTo>
                    <a:pt x="1164997" y="417264"/>
                    <a:pt x="1216187" y="396186"/>
                    <a:pt x="1243287" y="338974"/>
                  </a:cubicBezTo>
                  <a:lnTo>
                    <a:pt x="1360723" y="104103"/>
                  </a:lnTo>
                  <a:cubicBezTo>
                    <a:pt x="1369756" y="86036"/>
                    <a:pt x="1369756" y="64958"/>
                    <a:pt x="1375778" y="46891"/>
                  </a:cubicBezTo>
                  <a:cubicBezTo>
                    <a:pt x="1378790" y="37858"/>
                    <a:pt x="1378790" y="28824"/>
                    <a:pt x="1390834" y="28824"/>
                  </a:cubicBezTo>
                  <a:close/>
                  <a:moveTo>
                    <a:pt x="3231360" y="76"/>
                  </a:moveTo>
                  <a:cubicBezTo>
                    <a:pt x="3256061" y="1346"/>
                    <a:pt x="3293888" y="18284"/>
                    <a:pt x="3302921" y="31834"/>
                  </a:cubicBezTo>
                  <a:cubicBezTo>
                    <a:pt x="3305933" y="37856"/>
                    <a:pt x="3305933" y="43880"/>
                    <a:pt x="3302921" y="49902"/>
                  </a:cubicBezTo>
                  <a:cubicBezTo>
                    <a:pt x="3284855" y="98081"/>
                    <a:pt x="3266788" y="152281"/>
                    <a:pt x="3227643" y="188416"/>
                  </a:cubicBezTo>
                  <a:cubicBezTo>
                    <a:pt x="3185486" y="227560"/>
                    <a:pt x="3143329" y="269716"/>
                    <a:pt x="3113218" y="314885"/>
                  </a:cubicBezTo>
                  <a:cubicBezTo>
                    <a:pt x="3071063" y="372097"/>
                    <a:pt x="3001806" y="390163"/>
                    <a:pt x="2971694" y="447375"/>
                  </a:cubicBezTo>
                  <a:cubicBezTo>
                    <a:pt x="2983739" y="444364"/>
                    <a:pt x="2995783" y="441353"/>
                    <a:pt x="3004817" y="438341"/>
                  </a:cubicBezTo>
                  <a:cubicBezTo>
                    <a:pt x="3025895" y="432320"/>
                    <a:pt x="3043962" y="435330"/>
                    <a:pt x="3059018" y="453398"/>
                  </a:cubicBezTo>
                  <a:cubicBezTo>
                    <a:pt x="3074074" y="468454"/>
                    <a:pt x="3062029" y="483510"/>
                    <a:pt x="3056007" y="495554"/>
                  </a:cubicBezTo>
                  <a:cubicBezTo>
                    <a:pt x="3037940" y="537711"/>
                    <a:pt x="3019873" y="582878"/>
                    <a:pt x="3001806" y="628046"/>
                  </a:cubicBezTo>
                  <a:cubicBezTo>
                    <a:pt x="2992772" y="643102"/>
                    <a:pt x="2998795" y="652135"/>
                    <a:pt x="3013851" y="655146"/>
                  </a:cubicBezTo>
                  <a:cubicBezTo>
                    <a:pt x="3037940" y="661169"/>
                    <a:pt x="3062029" y="673213"/>
                    <a:pt x="3083106" y="688269"/>
                  </a:cubicBezTo>
                  <a:cubicBezTo>
                    <a:pt x="3101173" y="700314"/>
                    <a:pt x="3116230" y="721392"/>
                    <a:pt x="3113218" y="745480"/>
                  </a:cubicBezTo>
                  <a:cubicBezTo>
                    <a:pt x="3110207" y="766559"/>
                    <a:pt x="3119240" y="772582"/>
                    <a:pt x="3134297" y="775593"/>
                  </a:cubicBezTo>
                  <a:cubicBezTo>
                    <a:pt x="3164409" y="784626"/>
                    <a:pt x="3194520" y="793660"/>
                    <a:pt x="3227643" y="802693"/>
                  </a:cubicBezTo>
                  <a:cubicBezTo>
                    <a:pt x="3242699" y="808716"/>
                    <a:pt x="3257755" y="814738"/>
                    <a:pt x="3269799" y="826783"/>
                  </a:cubicBezTo>
                  <a:cubicBezTo>
                    <a:pt x="3293888" y="850871"/>
                    <a:pt x="3290877" y="865927"/>
                    <a:pt x="3263777" y="883995"/>
                  </a:cubicBezTo>
                  <a:cubicBezTo>
                    <a:pt x="3242699" y="896040"/>
                    <a:pt x="3227643" y="908084"/>
                    <a:pt x="3203553" y="880984"/>
                  </a:cubicBezTo>
                  <a:cubicBezTo>
                    <a:pt x="3188498" y="865927"/>
                    <a:pt x="3161396" y="859905"/>
                    <a:pt x="3137307" y="853882"/>
                  </a:cubicBezTo>
                  <a:cubicBezTo>
                    <a:pt x="3122252" y="847860"/>
                    <a:pt x="3116230" y="853882"/>
                    <a:pt x="3113218" y="871949"/>
                  </a:cubicBezTo>
                  <a:cubicBezTo>
                    <a:pt x="3110207" y="911095"/>
                    <a:pt x="3104185" y="950240"/>
                    <a:pt x="3095151" y="989386"/>
                  </a:cubicBezTo>
                  <a:cubicBezTo>
                    <a:pt x="3080096" y="1067676"/>
                    <a:pt x="3013851" y="1106821"/>
                    <a:pt x="2941582" y="1076709"/>
                  </a:cubicBezTo>
                  <a:cubicBezTo>
                    <a:pt x="2860281" y="1043587"/>
                    <a:pt x="2781991" y="1001430"/>
                    <a:pt x="2712735" y="947229"/>
                  </a:cubicBezTo>
                  <a:cubicBezTo>
                    <a:pt x="2634444" y="887006"/>
                    <a:pt x="2637455" y="871949"/>
                    <a:pt x="2724779" y="826783"/>
                  </a:cubicBezTo>
                  <a:cubicBezTo>
                    <a:pt x="2827159" y="775593"/>
                    <a:pt x="2935559" y="739458"/>
                    <a:pt x="3052995" y="754514"/>
                  </a:cubicBezTo>
                  <a:cubicBezTo>
                    <a:pt x="3037940" y="712358"/>
                    <a:pt x="2998795" y="697303"/>
                    <a:pt x="2944594" y="709347"/>
                  </a:cubicBezTo>
                  <a:cubicBezTo>
                    <a:pt x="2923515" y="712358"/>
                    <a:pt x="2905448" y="715370"/>
                    <a:pt x="2893403" y="697303"/>
                  </a:cubicBezTo>
                  <a:cubicBezTo>
                    <a:pt x="2881359" y="682247"/>
                    <a:pt x="2881359" y="664180"/>
                    <a:pt x="2893403" y="646113"/>
                  </a:cubicBezTo>
                  <a:cubicBezTo>
                    <a:pt x="2905448" y="628046"/>
                    <a:pt x="2914482" y="606968"/>
                    <a:pt x="2920505" y="585889"/>
                  </a:cubicBezTo>
                  <a:cubicBezTo>
                    <a:pt x="2923515" y="579867"/>
                    <a:pt x="2923515" y="570834"/>
                    <a:pt x="2917493" y="564811"/>
                  </a:cubicBezTo>
                  <a:cubicBezTo>
                    <a:pt x="2908460" y="558789"/>
                    <a:pt x="2902437" y="564811"/>
                    <a:pt x="2896415" y="570834"/>
                  </a:cubicBezTo>
                  <a:cubicBezTo>
                    <a:pt x="2884371" y="582878"/>
                    <a:pt x="2869314" y="594923"/>
                    <a:pt x="2854259" y="606968"/>
                  </a:cubicBezTo>
                  <a:cubicBezTo>
                    <a:pt x="2845225" y="612990"/>
                    <a:pt x="2833181" y="622023"/>
                    <a:pt x="2821136" y="619011"/>
                  </a:cubicBezTo>
                  <a:cubicBezTo>
                    <a:pt x="2800058" y="612990"/>
                    <a:pt x="2772958" y="619011"/>
                    <a:pt x="2763924" y="591912"/>
                  </a:cubicBezTo>
                  <a:cubicBezTo>
                    <a:pt x="2754891" y="561800"/>
                    <a:pt x="2775969" y="516633"/>
                    <a:pt x="2800058" y="504588"/>
                  </a:cubicBezTo>
                  <a:cubicBezTo>
                    <a:pt x="2854259" y="477487"/>
                    <a:pt x="2893403" y="432320"/>
                    <a:pt x="2938571" y="390163"/>
                  </a:cubicBezTo>
                  <a:cubicBezTo>
                    <a:pt x="2986750" y="344996"/>
                    <a:pt x="3028906" y="290795"/>
                    <a:pt x="3080096" y="245628"/>
                  </a:cubicBezTo>
                  <a:cubicBezTo>
                    <a:pt x="3107195" y="224550"/>
                    <a:pt x="3104185" y="212505"/>
                    <a:pt x="3071063" y="203470"/>
                  </a:cubicBezTo>
                  <a:cubicBezTo>
                    <a:pt x="3065040" y="203470"/>
                    <a:pt x="3059018" y="200459"/>
                    <a:pt x="3056007" y="197449"/>
                  </a:cubicBezTo>
                  <a:cubicBezTo>
                    <a:pt x="3016862" y="161315"/>
                    <a:pt x="2986750" y="182393"/>
                    <a:pt x="2956639" y="209494"/>
                  </a:cubicBezTo>
                  <a:cubicBezTo>
                    <a:pt x="2920505" y="242617"/>
                    <a:pt x="2878348" y="260684"/>
                    <a:pt x="2851247" y="302840"/>
                  </a:cubicBezTo>
                  <a:cubicBezTo>
                    <a:pt x="2839203" y="323917"/>
                    <a:pt x="2812103" y="317896"/>
                    <a:pt x="2791025" y="311873"/>
                  </a:cubicBezTo>
                  <a:cubicBezTo>
                    <a:pt x="2769947" y="305851"/>
                    <a:pt x="2769947" y="287784"/>
                    <a:pt x="2769947" y="272727"/>
                  </a:cubicBezTo>
                  <a:cubicBezTo>
                    <a:pt x="2769947" y="239605"/>
                    <a:pt x="2769947" y="203470"/>
                    <a:pt x="2788013" y="173359"/>
                  </a:cubicBezTo>
                  <a:cubicBezTo>
                    <a:pt x="2791025" y="167337"/>
                    <a:pt x="2797047" y="155293"/>
                    <a:pt x="2806081" y="158304"/>
                  </a:cubicBezTo>
                  <a:cubicBezTo>
                    <a:pt x="2812103" y="161315"/>
                    <a:pt x="2815114" y="170349"/>
                    <a:pt x="2815114" y="179381"/>
                  </a:cubicBezTo>
                  <a:lnTo>
                    <a:pt x="2815114" y="200459"/>
                  </a:lnTo>
                  <a:cubicBezTo>
                    <a:pt x="2821136" y="236593"/>
                    <a:pt x="2836192" y="242617"/>
                    <a:pt x="2866304" y="224550"/>
                  </a:cubicBezTo>
                  <a:cubicBezTo>
                    <a:pt x="2905448" y="197449"/>
                    <a:pt x="2950616" y="176370"/>
                    <a:pt x="2980728" y="143247"/>
                  </a:cubicBezTo>
                  <a:cubicBezTo>
                    <a:pt x="3007828" y="110125"/>
                    <a:pt x="3034929" y="89046"/>
                    <a:pt x="3080096" y="104103"/>
                  </a:cubicBezTo>
                  <a:cubicBezTo>
                    <a:pt x="3086118" y="107114"/>
                    <a:pt x="3095151" y="101092"/>
                    <a:pt x="3101173" y="92057"/>
                  </a:cubicBezTo>
                  <a:cubicBezTo>
                    <a:pt x="3125263" y="46891"/>
                    <a:pt x="3179463" y="37856"/>
                    <a:pt x="3212587" y="4733"/>
                  </a:cubicBezTo>
                  <a:cubicBezTo>
                    <a:pt x="3216351" y="970"/>
                    <a:pt x="3223126" y="-348"/>
                    <a:pt x="3231360" y="76"/>
                  </a:cubicBezTo>
                  <a:close/>
                </a:path>
              </a:pathLst>
            </a:custGeom>
            <a:grpFill/>
            <a:ln w="186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39D778C9-CE56-4B57-B41B-645DD47BF139}"/>
                </a:ext>
              </a:extLst>
            </p:cNvPr>
            <p:cNvSpPr/>
            <p:nvPr/>
          </p:nvSpPr>
          <p:spPr>
            <a:xfrm>
              <a:off x="7471344" y="2218239"/>
              <a:ext cx="3197853" cy="162953"/>
            </a:xfrm>
            <a:custGeom>
              <a:avLst/>
              <a:gdLst>
                <a:gd name="connsiteX0" fmla="*/ 2292145 w 3197853"/>
                <a:gd name="connsiteY0" fmla="*/ 151640 h 162953"/>
                <a:gd name="connsiteX1" fmla="*/ 2292247 w 3197853"/>
                <a:gd name="connsiteY1" fmla="*/ 151687 h 162953"/>
                <a:gd name="connsiteX2" fmla="*/ 2292300 w 3197853"/>
                <a:gd name="connsiteY2" fmla="*/ 151666 h 162953"/>
                <a:gd name="connsiteX3" fmla="*/ 418552 w 3197853"/>
                <a:gd name="connsiteY3" fmla="*/ 42157 h 162953"/>
                <a:gd name="connsiteX4" fmla="*/ 391452 w 3197853"/>
                <a:gd name="connsiteY4" fmla="*/ 99369 h 162953"/>
                <a:gd name="connsiteX5" fmla="*/ 448664 w 3197853"/>
                <a:gd name="connsiteY5" fmla="*/ 99369 h 162953"/>
                <a:gd name="connsiteX6" fmla="*/ 418552 w 3197853"/>
                <a:gd name="connsiteY6" fmla="*/ 42157 h 162953"/>
                <a:gd name="connsiteX7" fmla="*/ 1047881 w 3197853"/>
                <a:gd name="connsiteY7" fmla="*/ 21078 h 162953"/>
                <a:gd name="connsiteX8" fmla="*/ 1017771 w 3197853"/>
                <a:gd name="connsiteY8" fmla="*/ 25595 h 162953"/>
                <a:gd name="connsiteX9" fmla="*/ 987661 w 3197853"/>
                <a:gd name="connsiteY9" fmla="*/ 21078 h 162953"/>
                <a:gd name="connsiteX10" fmla="*/ 970771 w 3197853"/>
                <a:gd name="connsiteY10" fmla="*/ 38204 h 162953"/>
                <a:gd name="connsiteX11" fmla="*/ 963572 w 3197853"/>
                <a:gd name="connsiteY11" fmla="*/ 114424 h 162953"/>
                <a:gd name="connsiteX12" fmla="*/ 1017773 w 3197853"/>
                <a:gd name="connsiteY12" fmla="*/ 153569 h 162953"/>
                <a:gd name="connsiteX13" fmla="*/ 1068963 w 3197853"/>
                <a:gd name="connsiteY13" fmla="*/ 114424 h 162953"/>
                <a:gd name="connsiteX14" fmla="*/ 1047885 w 3197853"/>
                <a:gd name="connsiteY14" fmla="*/ 21078 h 162953"/>
                <a:gd name="connsiteX15" fmla="*/ 2496251 w 3197853"/>
                <a:gd name="connsiteY15" fmla="*/ 15056 h 162953"/>
                <a:gd name="connsiteX16" fmla="*/ 2475173 w 3197853"/>
                <a:gd name="connsiteY16" fmla="*/ 51190 h 162953"/>
                <a:gd name="connsiteX17" fmla="*/ 2493240 w 3197853"/>
                <a:gd name="connsiteY17" fmla="*/ 78291 h 162953"/>
                <a:gd name="connsiteX18" fmla="*/ 2538407 w 3197853"/>
                <a:gd name="connsiteY18" fmla="*/ 48179 h 162953"/>
                <a:gd name="connsiteX19" fmla="*/ 2496251 w 3197853"/>
                <a:gd name="connsiteY19" fmla="*/ 15056 h 162953"/>
                <a:gd name="connsiteX20" fmla="*/ 803979 w 3197853"/>
                <a:gd name="connsiteY20" fmla="*/ 15055 h 162953"/>
                <a:gd name="connsiteX21" fmla="*/ 776879 w 3197853"/>
                <a:gd name="connsiteY21" fmla="*/ 39144 h 162953"/>
                <a:gd name="connsiteX22" fmla="*/ 779081 w 3197853"/>
                <a:gd name="connsiteY22" fmla="*/ 116204 h 162953"/>
                <a:gd name="connsiteX23" fmla="*/ 773951 w 3197853"/>
                <a:gd name="connsiteY23" fmla="*/ 149997 h 162953"/>
                <a:gd name="connsiteX24" fmla="*/ 779889 w 3197853"/>
                <a:gd name="connsiteY24" fmla="*/ 147545 h 162953"/>
                <a:gd name="connsiteX25" fmla="*/ 786211 w 3197853"/>
                <a:gd name="connsiteY25" fmla="*/ 145137 h 162953"/>
                <a:gd name="connsiteX26" fmla="*/ 811507 w 3197853"/>
                <a:gd name="connsiteY26" fmla="*/ 147546 h 162953"/>
                <a:gd name="connsiteX27" fmla="*/ 843124 w 3197853"/>
                <a:gd name="connsiteY27" fmla="*/ 141524 h 162953"/>
                <a:gd name="connsiteX28" fmla="*/ 873236 w 3197853"/>
                <a:gd name="connsiteY28" fmla="*/ 57211 h 162953"/>
                <a:gd name="connsiteX29" fmla="*/ 803979 w 3197853"/>
                <a:gd name="connsiteY29" fmla="*/ 15055 h 162953"/>
                <a:gd name="connsiteX30" fmla="*/ 2430006 w 3197853"/>
                <a:gd name="connsiteY30" fmla="*/ 9034 h 162953"/>
                <a:gd name="connsiteX31" fmla="*/ 2505285 w 3197853"/>
                <a:gd name="connsiteY31" fmla="*/ 9034 h 162953"/>
                <a:gd name="connsiteX32" fmla="*/ 2565508 w 3197853"/>
                <a:gd name="connsiteY32" fmla="*/ 42157 h 162953"/>
                <a:gd name="connsiteX33" fmla="*/ 2523352 w 3197853"/>
                <a:gd name="connsiteY33" fmla="*/ 87324 h 162953"/>
                <a:gd name="connsiteX34" fmla="*/ 2589597 w 3197853"/>
                <a:gd name="connsiteY34" fmla="*/ 156580 h 162953"/>
                <a:gd name="connsiteX35" fmla="*/ 2532385 w 3197853"/>
                <a:gd name="connsiteY35" fmla="*/ 138513 h 162953"/>
                <a:gd name="connsiteX36" fmla="*/ 2514318 w 3197853"/>
                <a:gd name="connsiteY36" fmla="*/ 120447 h 162953"/>
                <a:gd name="connsiteX37" fmla="*/ 2478184 w 3197853"/>
                <a:gd name="connsiteY37" fmla="*/ 93346 h 162953"/>
                <a:gd name="connsiteX38" fmla="*/ 2490229 w 3197853"/>
                <a:gd name="connsiteY38" fmla="*/ 159591 h 162953"/>
                <a:gd name="connsiteX39" fmla="*/ 2433017 w 3197853"/>
                <a:gd name="connsiteY39" fmla="*/ 159591 h 162953"/>
                <a:gd name="connsiteX40" fmla="*/ 2430006 w 3197853"/>
                <a:gd name="connsiteY40" fmla="*/ 9034 h 162953"/>
                <a:gd name="connsiteX41" fmla="*/ 2071678 w 3197853"/>
                <a:gd name="connsiteY41" fmla="*/ 9034 h 162953"/>
                <a:gd name="connsiteX42" fmla="*/ 2122867 w 3197853"/>
                <a:gd name="connsiteY42" fmla="*/ 9034 h 162953"/>
                <a:gd name="connsiteX43" fmla="*/ 2165024 w 3197853"/>
                <a:gd name="connsiteY43" fmla="*/ 114425 h 162953"/>
                <a:gd name="connsiteX44" fmla="*/ 2210191 w 3197853"/>
                <a:gd name="connsiteY44" fmla="*/ 9034 h 162953"/>
                <a:gd name="connsiteX45" fmla="*/ 2237291 w 3197853"/>
                <a:gd name="connsiteY45" fmla="*/ 9034 h 162953"/>
                <a:gd name="connsiteX46" fmla="*/ 2162012 w 3197853"/>
                <a:gd name="connsiteY46" fmla="*/ 162604 h 162953"/>
                <a:gd name="connsiteX47" fmla="*/ 2071678 w 3197853"/>
                <a:gd name="connsiteY47" fmla="*/ 9034 h 162953"/>
                <a:gd name="connsiteX48" fmla="*/ 1589891 w 3197853"/>
                <a:gd name="connsiteY48" fmla="*/ 9034 h 162953"/>
                <a:gd name="connsiteX49" fmla="*/ 1650114 w 3197853"/>
                <a:gd name="connsiteY49" fmla="*/ 9034 h 162953"/>
                <a:gd name="connsiteX50" fmla="*/ 1629036 w 3197853"/>
                <a:gd name="connsiteY50" fmla="*/ 39146 h 162953"/>
                <a:gd name="connsiteX51" fmla="*/ 1629036 w 3197853"/>
                <a:gd name="connsiteY51" fmla="*/ 90335 h 162953"/>
                <a:gd name="connsiteX52" fmla="*/ 1674203 w 3197853"/>
                <a:gd name="connsiteY52" fmla="*/ 150558 h 162953"/>
                <a:gd name="connsiteX53" fmla="*/ 1678116 w 3197853"/>
                <a:gd name="connsiteY53" fmla="*/ 153267 h 162953"/>
                <a:gd name="connsiteX54" fmla="*/ 1708457 w 3197853"/>
                <a:gd name="connsiteY54" fmla="*/ 143032 h 162953"/>
                <a:gd name="connsiteX55" fmla="*/ 1728405 w 3197853"/>
                <a:gd name="connsiteY55" fmla="*/ 114425 h 162953"/>
                <a:gd name="connsiteX56" fmla="*/ 1707327 w 3197853"/>
                <a:gd name="connsiteY56" fmla="*/ 9034 h 162953"/>
                <a:gd name="connsiteX57" fmla="*/ 1761528 w 3197853"/>
                <a:gd name="connsiteY57" fmla="*/ 9034 h 162953"/>
                <a:gd name="connsiteX58" fmla="*/ 1743461 w 3197853"/>
                <a:gd name="connsiteY58" fmla="*/ 45168 h 162953"/>
                <a:gd name="connsiteX59" fmla="*/ 1743461 w 3197853"/>
                <a:gd name="connsiteY59" fmla="*/ 96358 h 162953"/>
                <a:gd name="connsiteX60" fmla="*/ 1677216 w 3197853"/>
                <a:gd name="connsiteY60" fmla="*/ 159593 h 162953"/>
                <a:gd name="connsiteX61" fmla="*/ 1677216 w 3197853"/>
                <a:gd name="connsiteY61" fmla="*/ 159589 h 162953"/>
                <a:gd name="connsiteX62" fmla="*/ 1677215 w 3197853"/>
                <a:gd name="connsiteY62" fmla="*/ 159592 h 162953"/>
                <a:gd name="connsiteX63" fmla="*/ 1601936 w 3197853"/>
                <a:gd name="connsiteY63" fmla="*/ 87324 h 162953"/>
                <a:gd name="connsiteX64" fmla="*/ 1589891 w 3197853"/>
                <a:gd name="connsiteY64" fmla="*/ 9034 h 162953"/>
                <a:gd name="connsiteX65" fmla="*/ 1804390 w 3197853"/>
                <a:gd name="connsiteY65" fmla="*/ 8986 h 162953"/>
                <a:gd name="connsiteX66" fmla="*/ 1848852 w 3197853"/>
                <a:gd name="connsiteY66" fmla="*/ 33122 h 162953"/>
                <a:gd name="connsiteX67" fmla="*/ 1924131 w 3197853"/>
                <a:gd name="connsiteY67" fmla="*/ 105390 h 162953"/>
                <a:gd name="connsiteX68" fmla="*/ 1909075 w 3197853"/>
                <a:gd name="connsiteY68" fmla="*/ 12044 h 162953"/>
                <a:gd name="connsiteX69" fmla="*/ 1951231 w 3197853"/>
                <a:gd name="connsiteY69" fmla="*/ 9033 h 162953"/>
                <a:gd name="connsiteX70" fmla="*/ 1936175 w 3197853"/>
                <a:gd name="connsiteY70" fmla="*/ 156580 h 162953"/>
                <a:gd name="connsiteX71" fmla="*/ 1824763 w 3197853"/>
                <a:gd name="connsiteY71" fmla="*/ 42156 h 162953"/>
                <a:gd name="connsiteX72" fmla="*/ 1815729 w 3197853"/>
                <a:gd name="connsiteY72" fmla="*/ 48178 h 162953"/>
                <a:gd name="connsiteX73" fmla="*/ 1827774 w 3197853"/>
                <a:gd name="connsiteY73" fmla="*/ 159591 h 162953"/>
                <a:gd name="connsiteX74" fmla="*/ 1785618 w 3197853"/>
                <a:gd name="connsiteY74" fmla="*/ 159591 h 162953"/>
                <a:gd name="connsiteX75" fmla="*/ 1785618 w 3197853"/>
                <a:gd name="connsiteY75" fmla="*/ 12044 h 162953"/>
                <a:gd name="connsiteX76" fmla="*/ 1804390 w 3197853"/>
                <a:gd name="connsiteY76" fmla="*/ 8986 h 162953"/>
                <a:gd name="connsiteX77" fmla="*/ 1421266 w 3197853"/>
                <a:gd name="connsiteY77" fmla="*/ 7903 h 162953"/>
                <a:gd name="connsiteX78" fmla="*/ 1472455 w 3197853"/>
                <a:gd name="connsiteY78" fmla="*/ 12043 h 162953"/>
                <a:gd name="connsiteX79" fmla="*/ 1478477 w 3197853"/>
                <a:gd name="connsiteY79" fmla="*/ 48177 h 162953"/>
                <a:gd name="connsiteX80" fmla="*/ 1424277 w 3197853"/>
                <a:gd name="connsiteY80" fmla="*/ 15054 h 162953"/>
                <a:gd name="connsiteX81" fmla="*/ 1361043 w 3197853"/>
                <a:gd name="connsiteY81" fmla="*/ 45166 h 162953"/>
                <a:gd name="connsiteX82" fmla="*/ 1364054 w 3197853"/>
                <a:gd name="connsiteY82" fmla="*/ 126468 h 162953"/>
                <a:gd name="connsiteX83" fmla="*/ 1439332 w 3197853"/>
                <a:gd name="connsiteY83" fmla="*/ 150557 h 162953"/>
                <a:gd name="connsiteX84" fmla="*/ 1457399 w 3197853"/>
                <a:gd name="connsiteY84" fmla="*/ 117434 h 162953"/>
                <a:gd name="connsiteX85" fmla="*/ 1445355 w 3197853"/>
                <a:gd name="connsiteY85" fmla="*/ 78289 h 162953"/>
                <a:gd name="connsiteX86" fmla="*/ 1496544 w 3197853"/>
                <a:gd name="connsiteY86" fmla="*/ 78289 h 162953"/>
                <a:gd name="connsiteX87" fmla="*/ 1487511 w 3197853"/>
                <a:gd name="connsiteY87" fmla="*/ 117434 h 162953"/>
                <a:gd name="connsiteX88" fmla="*/ 1454388 w 3197853"/>
                <a:gd name="connsiteY88" fmla="*/ 159591 h 162953"/>
                <a:gd name="connsiteX89" fmla="*/ 1373087 w 3197853"/>
                <a:gd name="connsiteY89" fmla="*/ 156580 h 162953"/>
                <a:gd name="connsiteX90" fmla="*/ 1318887 w 3197853"/>
                <a:gd name="connsiteY90" fmla="*/ 87323 h 162953"/>
                <a:gd name="connsiteX91" fmla="*/ 1370076 w 3197853"/>
                <a:gd name="connsiteY91" fmla="*/ 15054 h 162953"/>
                <a:gd name="connsiteX92" fmla="*/ 1421266 w 3197853"/>
                <a:gd name="connsiteY92" fmla="*/ 7903 h 162953"/>
                <a:gd name="connsiteX93" fmla="*/ 2878669 w 3197853"/>
                <a:gd name="connsiteY93" fmla="*/ 6023 h 162953"/>
                <a:gd name="connsiteX94" fmla="*/ 2972014 w 3197853"/>
                <a:gd name="connsiteY94" fmla="*/ 6023 h 162953"/>
                <a:gd name="connsiteX95" fmla="*/ 3002126 w 3197853"/>
                <a:gd name="connsiteY95" fmla="*/ 45168 h 162953"/>
                <a:gd name="connsiteX96" fmla="*/ 2987069 w 3197853"/>
                <a:gd name="connsiteY96" fmla="*/ 24090 h 162953"/>
                <a:gd name="connsiteX97" fmla="*/ 2950935 w 3197853"/>
                <a:gd name="connsiteY97" fmla="*/ 18068 h 162953"/>
                <a:gd name="connsiteX98" fmla="*/ 2941903 w 3197853"/>
                <a:gd name="connsiteY98" fmla="*/ 45168 h 162953"/>
                <a:gd name="connsiteX99" fmla="*/ 2941903 w 3197853"/>
                <a:gd name="connsiteY99" fmla="*/ 123459 h 162953"/>
                <a:gd name="connsiteX100" fmla="*/ 2965992 w 3197853"/>
                <a:gd name="connsiteY100" fmla="*/ 156582 h 162953"/>
                <a:gd name="connsiteX101" fmla="*/ 2896736 w 3197853"/>
                <a:gd name="connsiteY101" fmla="*/ 156582 h 162953"/>
                <a:gd name="connsiteX102" fmla="*/ 2914803 w 3197853"/>
                <a:gd name="connsiteY102" fmla="*/ 123459 h 162953"/>
                <a:gd name="connsiteX103" fmla="*/ 2914803 w 3197853"/>
                <a:gd name="connsiteY103" fmla="*/ 48180 h 162953"/>
                <a:gd name="connsiteX104" fmla="*/ 2905769 w 3197853"/>
                <a:gd name="connsiteY104" fmla="*/ 18068 h 162953"/>
                <a:gd name="connsiteX105" fmla="*/ 2860602 w 3197853"/>
                <a:gd name="connsiteY105" fmla="*/ 30113 h 162953"/>
                <a:gd name="connsiteX106" fmla="*/ 2854580 w 3197853"/>
                <a:gd name="connsiteY106" fmla="*/ 42157 h 162953"/>
                <a:gd name="connsiteX107" fmla="*/ 2878669 w 3197853"/>
                <a:gd name="connsiteY107" fmla="*/ 6023 h 162953"/>
                <a:gd name="connsiteX108" fmla="*/ 2273424 w 3197853"/>
                <a:gd name="connsiteY108" fmla="*/ 6023 h 162953"/>
                <a:gd name="connsiteX109" fmla="*/ 2378814 w 3197853"/>
                <a:gd name="connsiteY109" fmla="*/ 6023 h 162953"/>
                <a:gd name="connsiteX110" fmla="*/ 2396881 w 3197853"/>
                <a:gd name="connsiteY110" fmla="*/ 36135 h 162953"/>
                <a:gd name="connsiteX111" fmla="*/ 2315580 w 3197853"/>
                <a:gd name="connsiteY111" fmla="*/ 18068 h 162953"/>
                <a:gd name="connsiteX112" fmla="*/ 2306547 w 3197853"/>
                <a:gd name="connsiteY112" fmla="*/ 57213 h 162953"/>
                <a:gd name="connsiteX113" fmla="*/ 2324613 w 3197853"/>
                <a:gd name="connsiteY113" fmla="*/ 72268 h 162953"/>
                <a:gd name="connsiteX114" fmla="*/ 2381825 w 3197853"/>
                <a:gd name="connsiteY114" fmla="*/ 45168 h 162953"/>
                <a:gd name="connsiteX115" fmla="*/ 2381825 w 3197853"/>
                <a:gd name="connsiteY115" fmla="*/ 99369 h 162953"/>
                <a:gd name="connsiteX116" fmla="*/ 2357736 w 3197853"/>
                <a:gd name="connsiteY116" fmla="*/ 81302 h 162953"/>
                <a:gd name="connsiteX117" fmla="*/ 2306547 w 3197853"/>
                <a:gd name="connsiteY117" fmla="*/ 141524 h 162953"/>
                <a:gd name="connsiteX118" fmla="*/ 2302896 w 3197853"/>
                <a:gd name="connsiteY118" fmla="*/ 147289 h 162953"/>
                <a:gd name="connsiteX119" fmla="*/ 2309561 w 3197853"/>
                <a:gd name="connsiteY119" fmla="*/ 144536 h 162953"/>
                <a:gd name="connsiteX120" fmla="*/ 2411941 w 3197853"/>
                <a:gd name="connsiteY120" fmla="*/ 114425 h 162953"/>
                <a:gd name="connsiteX121" fmla="*/ 2372796 w 3197853"/>
                <a:gd name="connsiteY121" fmla="*/ 159592 h 162953"/>
                <a:gd name="connsiteX122" fmla="*/ 2258371 w 3197853"/>
                <a:gd name="connsiteY122" fmla="*/ 159592 h 162953"/>
                <a:gd name="connsiteX123" fmla="*/ 2279446 w 3197853"/>
                <a:gd name="connsiteY123" fmla="*/ 138517 h 162953"/>
                <a:gd name="connsiteX124" fmla="*/ 2279446 w 3197853"/>
                <a:gd name="connsiteY124" fmla="*/ 138513 h 162953"/>
                <a:gd name="connsiteX125" fmla="*/ 2273424 w 3197853"/>
                <a:gd name="connsiteY125" fmla="*/ 6023 h 162953"/>
                <a:gd name="connsiteX126" fmla="*/ 1978331 w 3197853"/>
                <a:gd name="connsiteY126" fmla="*/ 6023 h 162953"/>
                <a:gd name="connsiteX127" fmla="*/ 2041567 w 3197853"/>
                <a:gd name="connsiteY127" fmla="*/ 6023 h 162953"/>
                <a:gd name="connsiteX128" fmla="*/ 2044578 w 3197853"/>
                <a:gd name="connsiteY128" fmla="*/ 156582 h 162953"/>
                <a:gd name="connsiteX129" fmla="*/ 1987365 w 3197853"/>
                <a:gd name="connsiteY129" fmla="*/ 156582 h 162953"/>
                <a:gd name="connsiteX130" fmla="*/ 1978331 w 3197853"/>
                <a:gd name="connsiteY130" fmla="*/ 6023 h 162953"/>
                <a:gd name="connsiteX131" fmla="*/ 1255651 w 3197853"/>
                <a:gd name="connsiteY131" fmla="*/ 6023 h 162953"/>
                <a:gd name="connsiteX132" fmla="*/ 1297807 w 3197853"/>
                <a:gd name="connsiteY132" fmla="*/ 6023 h 162953"/>
                <a:gd name="connsiteX133" fmla="*/ 1285762 w 3197853"/>
                <a:gd name="connsiteY133" fmla="*/ 147549 h 162953"/>
                <a:gd name="connsiteX134" fmla="*/ 1171339 w 3197853"/>
                <a:gd name="connsiteY134" fmla="*/ 39146 h 162953"/>
                <a:gd name="connsiteX135" fmla="*/ 1156283 w 3197853"/>
                <a:gd name="connsiteY135" fmla="*/ 45168 h 162953"/>
                <a:gd name="connsiteX136" fmla="*/ 1171339 w 3197853"/>
                <a:gd name="connsiteY136" fmla="*/ 156582 h 162953"/>
                <a:gd name="connsiteX137" fmla="*/ 1129183 w 3197853"/>
                <a:gd name="connsiteY137" fmla="*/ 156582 h 162953"/>
                <a:gd name="connsiteX138" fmla="*/ 1129183 w 3197853"/>
                <a:gd name="connsiteY138" fmla="*/ 9034 h 162953"/>
                <a:gd name="connsiteX139" fmla="*/ 1186395 w 3197853"/>
                <a:gd name="connsiteY139" fmla="*/ 27101 h 162953"/>
                <a:gd name="connsiteX140" fmla="*/ 1261673 w 3197853"/>
                <a:gd name="connsiteY140" fmla="*/ 105392 h 162953"/>
                <a:gd name="connsiteX141" fmla="*/ 1273718 w 3197853"/>
                <a:gd name="connsiteY141" fmla="*/ 108403 h 162953"/>
                <a:gd name="connsiteX142" fmla="*/ 1255651 w 3197853"/>
                <a:gd name="connsiteY142" fmla="*/ 6023 h 162953"/>
                <a:gd name="connsiteX143" fmla="*/ 671488 w 3197853"/>
                <a:gd name="connsiteY143" fmla="*/ 6020 h 162953"/>
                <a:gd name="connsiteX144" fmla="*/ 710633 w 3197853"/>
                <a:gd name="connsiteY144" fmla="*/ 6020 h 162953"/>
                <a:gd name="connsiteX145" fmla="*/ 698589 w 3197853"/>
                <a:gd name="connsiteY145" fmla="*/ 144533 h 162953"/>
                <a:gd name="connsiteX146" fmla="*/ 578142 w 3197853"/>
                <a:gd name="connsiteY146" fmla="*/ 39143 h 162953"/>
                <a:gd name="connsiteX147" fmla="*/ 569001 w 3197853"/>
                <a:gd name="connsiteY147" fmla="*/ 36027 h 162953"/>
                <a:gd name="connsiteX148" fmla="*/ 572120 w 3197853"/>
                <a:gd name="connsiteY148" fmla="*/ 39145 h 162953"/>
                <a:gd name="connsiteX149" fmla="*/ 584164 w 3197853"/>
                <a:gd name="connsiteY149" fmla="*/ 156581 h 162953"/>
                <a:gd name="connsiteX150" fmla="*/ 542008 w 3197853"/>
                <a:gd name="connsiteY150" fmla="*/ 156581 h 162953"/>
                <a:gd name="connsiteX151" fmla="*/ 554053 w 3197853"/>
                <a:gd name="connsiteY151" fmla="*/ 21078 h 162953"/>
                <a:gd name="connsiteX152" fmla="*/ 554058 w 3197853"/>
                <a:gd name="connsiteY152" fmla="*/ 21083 h 162953"/>
                <a:gd name="connsiteX153" fmla="*/ 554053 w 3197853"/>
                <a:gd name="connsiteY153" fmla="*/ 21076 h 162953"/>
                <a:gd name="connsiteX154" fmla="*/ 538997 w 3197853"/>
                <a:gd name="connsiteY154" fmla="*/ 9031 h 162953"/>
                <a:gd name="connsiteX155" fmla="*/ 596209 w 3197853"/>
                <a:gd name="connsiteY155" fmla="*/ 21076 h 162953"/>
                <a:gd name="connsiteX156" fmla="*/ 680522 w 3197853"/>
                <a:gd name="connsiteY156" fmla="*/ 105388 h 162953"/>
                <a:gd name="connsiteX157" fmla="*/ 671488 w 3197853"/>
                <a:gd name="connsiteY157" fmla="*/ 6020 h 162953"/>
                <a:gd name="connsiteX158" fmla="*/ 3153061 w 3197853"/>
                <a:gd name="connsiteY158" fmla="*/ 5647 h 162953"/>
                <a:gd name="connsiteX159" fmla="*/ 3158707 w 3197853"/>
                <a:gd name="connsiteY159" fmla="*/ 6024 h 162953"/>
                <a:gd name="connsiteX160" fmla="*/ 3197853 w 3197853"/>
                <a:gd name="connsiteY160" fmla="*/ 6024 h 162953"/>
                <a:gd name="connsiteX161" fmla="*/ 3122573 w 3197853"/>
                <a:gd name="connsiteY161" fmla="*/ 87326 h 162953"/>
                <a:gd name="connsiteX162" fmla="*/ 3121444 w 3197853"/>
                <a:gd name="connsiteY162" fmla="*/ 125341 h 162953"/>
                <a:gd name="connsiteX163" fmla="*/ 3140640 w 3197853"/>
                <a:gd name="connsiteY163" fmla="*/ 156582 h 162953"/>
                <a:gd name="connsiteX164" fmla="*/ 3077405 w 3197853"/>
                <a:gd name="connsiteY164" fmla="*/ 156582 h 162953"/>
                <a:gd name="connsiteX165" fmla="*/ 3014170 w 3197853"/>
                <a:gd name="connsiteY165" fmla="*/ 6023 h 162953"/>
                <a:gd name="connsiteX166" fmla="*/ 3065360 w 3197853"/>
                <a:gd name="connsiteY166" fmla="*/ 6023 h 162953"/>
                <a:gd name="connsiteX167" fmla="*/ 3074394 w 3197853"/>
                <a:gd name="connsiteY167" fmla="*/ 18068 h 162953"/>
                <a:gd name="connsiteX168" fmla="*/ 3110528 w 3197853"/>
                <a:gd name="connsiteY168" fmla="*/ 72269 h 162953"/>
                <a:gd name="connsiteX169" fmla="*/ 3110529 w 3197853"/>
                <a:gd name="connsiteY169" fmla="*/ 72270 h 162953"/>
                <a:gd name="connsiteX170" fmla="*/ 3140264 w 3197853"/>
                <a:gd name="connsiteY170" fmla="*/ 48933 h 162953"/>
                <a:gd name="connsiteX171" fmla="*/ 3149674 w 3197853"/>
                <a:gd name="connsiteY171" fmla="*/ 12046 h 162953"/>
                <a:gd name="connsiteX172" fmla="*/ 3153061 w 3197853"/>
                <a:gd name="connsiteY172" fmla="*/ 5647 h 162953"/>
                <a:gd name="connsiteX173" fmla="*/ 2798498 w 3197853"/>
                <a:gd name="connsiteY173" fmla="*/ 5644 h 162953"/>
                <a:gd name="connsiteX174" fmla="*/ 2827480 w 3197853"/>
                <a:gd name="connsiteY174" fmla="*/ 9032 h 162953"/>
                <a:gd name="connsiteX175" fmla="*/ 2824469 w 3197853"/>
                <a:gd name="connsiteY175" fmla="*/ 156580 h 162953"/>
                <a:gd name="connsiteX176" fmla="*/ 2764246 w 3197853"/>
                <a:gd name="connsiteY176" fmla="*/ 156580 h 162953"/>
                <a:gd name="connsiteX177" fmla="*/ 2767257 w 3197853"/>
                <a:gd name="connsiteY177" fmla="*/ 9032 h 162953"/>
                <a:gd name="connsiteX178" fmla="*/ 2798498 w 3197853"/>
                <a:gd name="connsiteY178" fmla="*/ 5644 h 162953"/>
                <a:gd name="connsiteX179" fmla="*/ 173141 w 3197853"/>
                <a:gd name="connsiteY179" fmla="*/ 5644 h 162953"/>
                <a:gd name="connsiteX180" fmla="*/ 201747 w 3197853"/>
                <a:gd name="connsiteY180" fmla="*/ 9032 h 162953"/>
                <a:gd name="connsiteX181" fmla="*/ 189702 w 3197853"/>
                <a:gd name="connsiteY181" fmla="*/ 72267 h 162953"/>
                <a:gd name="connsiteX182" fmla="*/ 192713 w 3197853"/>
                <a:gd name="connsiteY182" fmla="*/ 87320 h 162953"/>
                <a:gd name="connsiteX183" fmla="*/ 192713 w 3197853"/>
                <a:gd name="connsiteY183" fmla="*/ 72267 h 162953"/>
                <a:gd name="connsiteX184" fmla="*/ 271002 w 3197853"/>
                <a:gd name="connsiteY184" fmla="*/ 72267 h 162953"/>
                <a:gd name="connsiteX185" fmla="*/ 271002 w 3197853"/>
                <a:gd name="connsiteY185" fmla="*/ 72273 h 162953"/>
                <a:gd name="connsiteX186" fmla="*/ 271003 w 3197853"/>
                <a:gd name="connsiteY186" fmla="*/ 72265 h 162953"/>
                <a:gd name="connsiteX187" fmla="*/ 255948 w 3197853"/>
                <a:gd name="connsiteY187" fmla="*/ 9031 h 162953"/>
                <a:gd name="connsiteX188" fmla="*/ 313159 w 3197853"/>
                <a:gd name="connsiteY188" fmla="*/ 9031 h 162953"/>
                <a:gd name="connsiteX189" fmla="*/ 313159 w 3197853"/>
                <a:gd name="connsiteY189" fmla="*/ 156577 h 162953"/>
                <a:gd name="connsiteX190" fmla="*/ 255948 w 3197853"/>
                <a:gd name="connsiteY190" fmla="*/ 156577 h 162953"/>
                <a:gd name="connsiteX191" fmla="*/ 267992 w 3197853"/>
                <a:gd name="connsiteY191" fmla="*/ 87323 h 162953"/>
                <a:gd name="connsiteX192" fmla="*/ 192713 w 3197853"/>
                <a:gd name="connsiteY192" fmla="*/ 87323 h 162953"/>
                <a:gd name="connsiteX193" fmla="*/ 189702 w 3197853"/>
                <a:gd name="connsiteY193" fmla="*/ 124210 h 162953"/>
                <a:gd name="connsiteX194" fmla="*/ 204758 w 3197853"/>
                <a:gd name="connsiteY194" fmla="*/ 156580 h 162953"/>
                <a:gd name="connsiteX195" fmla="*/ 144535 w 3197853"/>
                <a:gd name="connsiteY195" fmla="*/ 156580 h 162953"/>
                <a:gd name="connsiteX196" fmla="*/ 144535 w 3197853"/>
                <a:gd name="connsiteY196" fmla="*/ 9032 h 162953"/>
                <a:gd name="connsiteX197" fmla="*/ 173141 w 3197853"/>
                <a:gd name="connsiteY197" fmla="*/ 5644 h 162953"/>
                <a:gd name="connsiteX198" fmla="*/ 788169 w 3197853"/>
                <a:gd name="connsiteY198" fmla="*/ 5269 h 162953"/>
                <a:gd name="connsiteX199" fmla="*/ 837100 w 3197853"/>
                <a:gd name="connsiteY199" fmla="*/ 9033 h 162953"/>
                <a:gd name="connsiteX200" fmla="*/ 906357 w 3197853"/>
                <a:gd name="connsiteY200" fmla="*/ 69256 h 162953"/>
                <a:gd name="connsiteX201" fmla="*/ 858178 w 3197853"/>
                <a:gd name="connsiteY201" fmla="*/ 144535 h 162953"/>
                <a:gd name="connsiteX202" fmla="*/ 853350 w 3197853"/>
                <a:gd name="connsiteY202" fmla="*/ 146093 h 162953"/>
                <a:gd name="connsiteX203" fmla="*/ 861190 w 3197853"/>
                <a:gd name="connsiteY203" fmla="*/ 147545 h 162953"/>
                <a:gd name="connsiteX204" fmla="*/ 734721 w 3197853"/>
                <a:gd name="connsiteY204" fmla="*/ 162600 h 162953"/>
                <a:gd name="connsiteX205" fmla="*/ 749777 w 3197853"/>
                <a:gd name="connsiteY205" fmla="*/ 141523 h 162953"/>
                <a:gd name="connsiteX206" fmla="*/ 750669 w 3197853"/>
                <a:gd name="connsiteY206" fmla="*/ 143101 h 162953"/>
                <a:gd name="connsiteX207" fmla="*/ 749777 w 3197853"/>
                <a:gd name="connsiteY207" fmla="*/ 138513 h 162953"/>
                <a:gd name="connsiteX208" fmla="*/ 743754 w 3197853"/>
                <a:gd name="connsiteY208" fmla="*/ 6022 h 162953"/>
                <a:gd name="connsiteX209" fmla="*/ 788169 w 3197853"/>
                <a:gd name="connsiteY209" fmla="*/ 5269 h 162953"/>
                <a:gd name="connsiteX210" fmla="*/ 37121 w 3197853"/>
                <a:gd name="connsiteY210" fmla="*/ 4423 h 162953"/>
                <a:gd name="connsiteX211" fmla="*/ 99368 w 3197853"/>
                <a:gd name="connsiteY211" fmla="*/ 12045 h 162953"/>
                <a:gd name="connsiteX212" fmla="*/ 108402 w 3197853"/>
                <a:gd name="connsiteY212" fmla="*/ 63233 h 162953"/>
                <a:gd name="connsiteX213" fmla="*/ 27099 w 3197853"/>
                <a:gd name="connsiteY213" fmla="*/ 21078 h 162953"/>
                <a:gd name="connsiteX214" fmla="*/ 26706 w 3197853"/>
                <a:gd name="connsiteY214" fmla="*/ 20816 h 162953"/>
                <a:gd name="connsiteX215" fmla="*/ 24087 w 3197853"/>
                <a:gd name="connsiteY215" fmla="*/ 39146 h 162953"/>
                <a:gd name="connsiteX216" fmla="*/ 39143 w 3197853"/>
                <a:gd name="connsiteY216" fmla="*/ 51190 h 162953"/>
                <a:gd name="connsiteX217" fmla="*/ 93344 w 3197853"/>
                <a:gd name="connsiteY217" fmla="*/ 81302 h 162953"/>
                <a:gd name="connsiteX218" fmla="*/ 116304 w 3197853"/>
                <a:gd name="connsiteY218" fmla="*/ 117060 h 162953"/>
                <a:gd name="connsiteX219" fmla="*/ 89281 w 3197853"/>
                <a:gd name="connsiteY219" fmla="*/ 148295 h 162953"/>
                <a:gd name="connsiteX220" fmla="*/ 90336 w 3197853"/>
                <a:gd name="connsiteY220" fmla="*/ 153569 h 162953"/>
                <a:gd name="connsiteX221" fmla="*/ 9033 w 3197853"/>
                <a:gd name="connsiteY221" fmla="*/ 156580 h 162953"/>
                <a:gd name="connsiteX222" fmla="*/ 0 w 3197853"/>
                <a:gd name="connsiteY222" fmla="*/ 114425 h 162953"/>
                <a:gd name="connsiteX223" fmla="*/ 60553 w 3197853"/>
                <a:gd name="connsiteY223" fmla="*/ 151264 h 162953"/>
                <a:gd name="connsiteX224" fmla="*/ 87322 w 3197853"/>
                <a:gd name="connsiteY224" fmla="*/ 138515 h 162953"/>
                <a:gd name="connsiteX225" fmla="*/ 87322 w 3197853"/>
                <a:gd name="connsiteY225" fmla="*/ 138514 h 162953"/>
                <a:gd name="connsiteX226" fmla="*/ 66244 w 3197853"/>
                <a:gd name="connsiteY226" fmla="*/ 99369 h 162953"/>
                <a:gd name="connsiteX227" fmla="*/ 18065 w 3197853"/>
                <a:gd name="connsiteY227" fmla="*/ 72268 h 162953"/>
                <a:gd name="connsiteX228" fmla="*/ 18065 w 3197853"/>
                <a:gd name="connsiteY228" fmla="*/ 12045 h 162953"/>
                <a:gd name="connsiteX229" fmla="*/ 24058 w 3197853"/>
                <a:gd name="connsiteY229" fmla="*/ 11712 h 162953"/>
                <a:gd name="connsiteX230" fmla="*/ 2668642 w 3197853"/>
                <a:gd name="connsiteY230" fmla="*/ 3104 h 162953"/>
                <a:gd name="connsiteX231" fmla="*/ 2716069 w 3197853"/>
                <a:gd name="connsiteY231" fmla="*/ 9032 h 162953"/>
                <a:gd name="connsiteX232" fmla="*/ 2725102 w 3197853"/>
                <a:gd name="connsiteY232" fmla="*/ 57209 h 162953"/>
                <a:gd name="connsiteX233" fmla="*/ 2661867 w 3197853"/>
                <a:gd name="connsiteY233" fmla="*/ 15054 h 162953"/>
                <a:gd name="connsiteX234" fmla="*/ 2661865 w 3197853"/>
                <a:gd name="connsiteY234" fmla="*/ 15052 h 162953"/>
                <a:gd name="connsiteX235" fmla="*/ 2661866 w 3197853"/>
                <a:gd name="connsiteY235" fmla="*/ 15056 h 162953"/>
                <a:gd name="connsiteX236" fmla="*/ 2655844 w 3197853"/>
                <a:gd name="connsiteY236" fmla="*/ 54201 h 162953"/>
                <a:gd name="connsiteX237" fmla="*/ 2701012 w 3197853"/>
                <a:gd name="connsiteY237" fmla="*/ 81301 h 162953"/>
                <a:gd name="connsiteX238" fmla="*/ 2731124 w 3197853"/>
                <a:gd name="connsiteY238" fmla="*/ 129480 h 162953"/>
                <a:gd name="connsiteX239" fmla="*/ 2679934 w 3197853"/>
                <a:gd name="connsiteY239" fmla="*/ 162603 h 162953"/>
                <a:gd name="connsiteX240" fmla="*/ 2680089 w 3197853"/>
                <a:gd name="connsiteY240" fmla="*/ 160273 h 162953"/>
                <a:gd name="connsiteX241" fmla="*/ 2668920 w 3197853"/>
                <a:gd name="connsiteY241" fmla="*/ 162934 h 162953"/>
                <a:gd name="connsiteX242" fmla="*/ 2625730 w 3197853"/>
                <a:gd name="connsiteY242" fmla="*/ 156583 h 162953"/>
                <a:gd name="connsiteX243" fmla="*/ 2616696 w 3197853"/>
                <a:gd name="connsiteY243" fmla="*/ 114425 h 162953"/>
                <a:gd name="connsiteX244" fmla="*/ 2682941 w 3197853"/>
                <a:gd name="connsiteY244" fmla="*/ 153571 h 162953"/>
                <a:gd name="connsiteX245" fmla="*/ 2682941 w 3197853"/>
                <a:gd name="connsiteY245" fmla="*/ 153575 h 162953"/>
                <a:gd name="connsiteX246" fmla="*/ 2682945 w 3197853"/>
                <a:gd name="connsiteY246" fmla="*/ 153570 h 162953"/>
                <a:gd name="connsiteX247" fmla="*/ 2682945 w 3197853"/>
                <a:gd name="connsiteY247" fmla="*/ 99369 h 162953"/>
                <a:gd name="connsiteX248" fmla="*/ 2640788 w 3197853"/>
                <a:gd name="connsiteY248" fmla="*/ 75279 h 162953"/>
                <a:gd name="connsiteX249" fmla="*/ 2619710 w 3197853"/>
                <a:gd name="connsiteY249" fmla="*/ 36134 h 162953"/>
                <a:gd name="connsiteX250" fmla="*/ 2652833 w 3197853"/>
                <a:gd name="connsiteY250" fmla="*/ 9034 h 162953"/>
                <a:gd name="connsiteX251" fmla="*/ 2652836 w 3197853"/>
                <a:gd name="connsiteY251" fmla="*/ 9034 h 162953"/>
                <a:gd name="connsiteX252" fmla="*/ 2652833 w 3197853"/>
                <a:gd name="connsiteY252" fmla="*/ 9032 h 162953"/>
                <a:gd name="connsiteX253" fmla="*/ 2668642 w 3197853"/>
                <a:gd name="connsiteY253" fmla="*/ 3104 h 162953"/>
                <a:gd name="connsiteX254" fmla="*/ 1016266 w 3197853"/>
                <a:gd name="connsiteY254" fmla="*/ 1505 h 162953"/>
                <a:gd name="connsiteX255" fmla="*/ 1059910 w 3197853"/>
                <a:gd name="connsiteY255" fmla="*/ 15049 h 162953"/>
                <a:gd name="connsiteX256" fmla="*/ 1059930 w 3197853"/>
                <a:gd name="connsiteY256" fmla="*/ 15056 h 162953"/>
                <a:gd name="connsiteX257" fmla="*/ 1108108 w 3197853"/>
                <a:gd name="connsiteY257" fmla="*/ 96357 h 162953"/>
                <a:gd name="connsiteX258" fmla="*/ 1035840 w 3197853"/>
                <a:gd name="connsiteY258" fmla="*/ 159591 h 162953"/>
                <a:gd name="connsiteX259" fmla="*/ 930449 w 3197853"/>
                <a:gd name="connsiteY259" fmla="*/ 75279 h 162953"/>
                <a:gd name="connsiteX260" fmla="*/ 942870 w 3197853"/>
                <a:gd name="connsiteY260" fmla="*/ 37263 h 162953"/>
                <a:gd name="connsiteX261" fmla="*/ 974499 w 3197853"/>
                <a:gd name="connsiteY261" fmla="*/ 15813 h 162953"/>
                <a:gd name="connsiteX262" fmla="*/ 972603 w 3197853"/>
                <a:gd name="connsiteY262" fmla="*/ 15055 h 162953"/>
                <a:gd name="connsiteX263" fmla="*/ 1016266 w 3197853"/>
                <a:gd name="connsiteY263" fmla="*/ 1505 h 162953"/>
                <a:gd name="connsiteX264" fmla="*/ 427586 w 3197853"/>
                <a:gd name="connsiteY264" fmla="*/ 0 h 162953"/>
                <a:gd name="connsiteX265" fmla="*/ 511898 w 3197853"/>
                <a:gd name="connsiteY265" fmla="*/ 156581 h 162953"/>
                <a:gd name="connsiteX266" fmla="*/ 466731 w 3197853"/>
                <a:gd name="connsiteY266" fmla="*/ 156581 h 162953"/>
                <a:gd name="connsiteX267" fmla="*/ 454686 w 3197853"/>
                <a:gd name="connsiteY267" fmla="*/ 111413 h 162953"/>
                <a:gd name="connsiteX268" fmla="*/ 385430 w 3197853"/>
                <a:gd name="connsiteY268" fmla="*/ 114425 h 162953"/>
                <a:gd name="connsiteX269" fmla="*/ 382418 w 3197853"/>
                <a:gd name="connsiteY269" fmla="*/ 156581 h 162953"/>
                <a:gd name="connsiteX270" fmla="*/ 340262 w 3197853"/>
                <a:gd name="connsiteY270" fmla="*/ 156581 h 162953"/>
                <a:gd name="connsiteX271" fmla="*/ 427586 w 3197853"/>
                <a:gd name="connsiteY271" fmla="*/ 0 h 1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3197853" h="162953">
                  <a:moveTo>
                    <a:pt x="2292145" y="151640"/>
                  </a:moveTo>
                  <a:lnTo>
                    <a:pt x="2292247" y="151687"/>
                  </a:lnTo>
                  <a:lnTo>
                    <a:pt x="2292300" y="151666"/>
                  </a:lnTo>
                  <a:close/>
                  <a:moveTo>
                    <a:pt x="418552" y="42157"/>
                  </a:moveTo>
                  <a:cubicBezTo>
                    <a:pt x="406508" y="60224"/>
                    <a:pt x="397474" y="75279"/>
                    <a:pt x="391452" y="99369"/>
                  </a:cubicBezTo>
                  <a:lnTo>
                    <a:pt x="448664" y="99369"/>
                  </a:lnTo>
                  <a:cubicBezTo>
                    <a:pt x="439630" y="78291"/>
                    <a:pt x="433608" y="60224"/>
                    <a:pt x="418552" y="42157"/>
                  </a:cubicBezTo>
                  <a:close/>
                  <a:moveTo>
                    <a:pt x="1047881" y="21078"/>
                  </a:moveTo>
                  <a:lnTo>
                    <a:pt x="1017771" y="25595"/>
                  </a:lnTo>
                  <a:lnTo>
                    <a:pt x="987661" y="21078"/>
                  </a:lnTo>
                  <a:lnTo>
                    <a:pt x="970771" y="38204"/>
                  </a:lnTo>
                  <a:cubicBezTo>
                    <a:pt x="957361" y="58529"/>
                    <a:pt x="954538" y="87323"/>
                    <a:pt x="963572" y="114424"/>
                  </a:cubicBezTo>
                  <a:cubicBezTo>
                    <a:pt x="972605" y="141524"/>
                    <a:pt x="990672" y="153569"/>
                    <a:pt x="1017773" y="153569"/>
                  </a:cubicBezTo>
                  <a:cubicBezTo>
                    <a:pt x="1044874" y="153569"/>
                    <a:pt x="1062941" y="138513"/>
                    <a:pt x="1068963" y="114424"/>
                  </a:cubicBezTo>
                  <a:cubicBezTo>
                    <a:pt x="1077997" y="78290"/>
                    <a:pt x="1077997" y="45167"/>
                    <a:pt x="1047885" y="21078"/>
                  </a:cubicBezTo>
                  <a:close/>
                  <a:moveTo>
                    <a:pt x="2496251" y="15056"/>
                  </a:moveTo>
                  <a:cubicBezTo>
                    <a:pt x="2469151" y="12045"/>
                    <a:pt x="2475173" y="33123"/>
                    <a:pt x="2475173" y="51190"/>
                  </a:cubicBezTo>
                  <a:cubicBezTo>
                    <a:pt x="2481196" y="60224"/>
                    <a:pt x="2466140" y="81302"/>
                    <a:pt x="2493240" y="78291"/>
                  </a:cubicBezTo>
                  <a:cubicBezTo>
                    <a:pt x="2511307" y="75279"/>
                    <a:pt x="2535396" y="75279"/>
                    <a:pt x="2538407" y="48179"/>
                  </a:cubicBezTo>
                  <a:cubicBezTo>
                    <a:pt x="2538407" y="21079"/>
                    <a:pt x="2517329" y="18068"/>
                    <a:pt x="2496251" y="15056"/>
                  </a:cubicBezTo>
                  <a:close/>
                  <a:moveTo>
                    <a:pt x="803979" y="15055"/>
                  </a:moveTo>
                  <a:cubicBezTo>
                    <a:pt x="785913" y="12043"/>
                    <a:pt x="776879" y="18066"/>
                    <a:pt x="776879" y="39144"/>
                  </a:cubicBezTo>
                  <a:lnTo>
                    <a:pt x="779081" y="116204"/>
                  </a:lnTo>
                  <a:lnTo>
                    <a:pt x="773951" y="149997"/>
                  </a:lnTo>
                  <a:lnTo>
                    <a:pt x="779889" y="147545"/>
                  </a:lnTo>
                  <a:lnTo>
                    <a:pt x="786211" y="145137"/>
                  </a:lnTo>
                  <a:lnTo>
                    <a:pt x="811507" y="147546"/>
                  </a:lnTo>
                  <a:cubicBezTo>
                    <a:pt x="822046" y="146793"/>
                    <a:pt x="832585" y="144535"/>
                    <a:pt x="843124" y="141524"/>
                  </a:cubicBezTo>
                  <a:cubicBezTo>
                    <a:pt x="870224" y="120445"/>
                    <a:pt x="885280" y="93344"/>
                    <a:pt x="873236" y="57211"/>
                  </a:cubicBezTo>
                  <a:cubicBezTo>
                    <a:pt x="861191" y="27099"/>
                    <a:pt x="834091" y="18066"/>
                    <a:pt x="803979" y="15055"/>
                  </a:cubicBezTo>
                  <a:close/>
                  <a:moveTo>
                    <a:pt x="2430006" y="9034"/>
                  </a:moveTo>
                  <a:lnTo>
                    <a:pt x="2505285" y="9034"/>
                  </a:lnTo>
                  <a:cubicBezTo>
                    <a:pt x="2529374" y="9034"/>
                    <a:pt x="2559485" y="12045"/>
                    <a:pt x="2565508" y="42157"/>
                  </a:cubicBezTo>
                  <a:cubicBezTo>
                    <a:pt x="2574541" y="72268"/>
                    <a:pt x="2544430" y="75279"/>
                    <a:pt x="2523352" y="87324"/>
                  </a:cubicBezTo>
                  <a:cubicBezTo>
                    <a:pt x="2547441" y="111413"/>
                    <a:pt x="2568519" y="132491"/>
                    <a:pt x="2589597" y="156580"/>
                  </a:cubicBezTo>
                  <a:cubicBezTo>
                    <a:pt x="2565508" y="165614"/>
                    <a:pt x="2547441" y="159591"/>
                    <a:pt x="2532385" y="138513"/>
                  </a:cubicBezTo>
                  <a:lnTo>
                    <a:pt x="2514318" y="120447"/>
                  </a:lnTo>
                  <a:cubicBezTo>
                    <a:pt x="2502274" y="111413"/>
                    <a:pt x="2499262" y="87324"/>
                    <a:pt x="2478184" y="93346"/>
                  </a:cubicBezTo>
                  <a:cubicBezTo>
                    <a:pt x="2469151" y="96357"/>
                    <a:pt x="2475173" y="141525"/>
                    <a:pt x="2490229" y="159591"/>
                  </a:cubicBezTo>
                  <a:lnTo>
                    <a:pt x="2433017" y="159591"/>
                  </a:lnTo>
                  <a:cubicBezTo>
                    <a:pt x="2451084" y="132491"/>
                    <a:pt x="2451084" y="33123"/>
                    <a:pt x="2430006" y="9034"/>
                  </a:cubicBezTo>
                  <a:close/>
                  <a:moveTo>
                    <a:pt x="2071678" y="9034"/>
                  </a:moveTo>
                  <a:lnTo>
                    <a:pt x="2122867" y="9034"/>
                  </a:lnTo>
                  <a:cubicBezTo>
                    <a:pt x="2116845" y="51191"/>
                    <a:pt x="2149968" y="78291"/>
                    <a:pt x="2165024" y="114425"/>
                  </a:cubicBezTo>
                  <a:cubicBezTo>
                    <a:pt x="2180079" y="78291"/>
                    <a:pt x="2207180" y="51191"/>
                    <a:pt x="2210191" y="9034"/>
                  </a:cubicBezTo>
                  <a:lnTo>
                    <a:pt x="2237291" y="9034"/>
                  </a:lnTo>
                  <a:cubicBezTo>
                    <a:pt x="2213202" y="60224"/>
                    <a:pt x="2189113" y="108403"/>
                    <a:pt x="2162012" y="162604"/>
                  </a:cubicBezTo>
                  <a:cubicBezTo>
                    <a:pt x="2125879" y="114425"/>
                    <a:pt x="2110823" y="57213"/>
                    <a:pt x="2071678" y="9034"/>
                  </a:cubicBezTo>
                  <a:close/>
                  <a:moveTo>
                    <a:pt x="1589891" y="9034"/>
                  </a:moveTo>
                  <a:lnTo>
                    <a:pt x="1650114" y="9034"/>
                  </a:lnTo>
                  <a:cubicBezTo>
                    <a:pt x="1632047" y="15056"/>
                    <a:pt x="1629036" y="27101"/>
                    <a:pt x="1629036" y="39146"/>
                  </a:cubicBezTo>
                  <a:cubicBezTo>
                    <a:pt x="1629036" y="57213"/>
                    <a:pt x="1632047" y="75280"/>
                    <a:pt x="1629036" y="90335"/>
                  </a:cubicBezTo>
                  <a:cubicBezTo>
                    <a:pt x="1626025" y="126469"/>
                    <a:pt x="1638070" y="147547"/>
                    <a:pt x="1674203" y="150558"/>
                  </a:cubicBezTo>
                  <a:lnTo>
                    <a:pt x="1678116" y="153267"/>
                  </a:lnTo>
                  <a:lnTo>
                    <a:pt x="1708457" y="143032"/>
                  </a:lnTo>
                  <a:cubicBezTo>
                    <a:pt x="1717866" y="137762"/>
                    <a:pt x="1725394" y="129481"/>
                    <a:pt x="1728405" y="114425"/>
                  </a:cubicBezTo>
                  <a:cubicBezTo>
                    <a:pt x="1734428" y="72269"/>
                    <a:pt x="1728405" y="27101"/>
                    <a:pt x="1707327" y="9034"/>
                  </a:cubicBezTo>
                  <a:lnTo>
                    <a:pt x="1761528" y="9034"/>
                  </a:lnTo>
                  <a:cubicBezTo>
                    <a:pt x="1743461" y="18068"/>
                    <a:pt x="1740450" y="30112"/>
                    <a:pt x="1743461" y="45168"/>
                  </a:cubicBezTo>
                  <a:lnTo>
                    <a:pt x="1743461" y="96358"/>
                  </a:lnTo>
                  <a:cubicBezTo>
                    <a:pt x="1740450" y="141526"/>
                    <a:pt x="1722383" y="159593"/>
                    <a:pt x="1677216" y="159593"/>
                  </a:cubicBezTo>
                  <a:lnTo>
                    <a:pt x="1677216" y="159589"/>
                  </a:lnTo>
                  <a:lnTo>
                    <a:pt x="1677215" y="159592"/>
                  </a:lnTo>
                  <a:cubicBezTo>
                    <a:pt x="1620003" y="162603"/>
                    <a:pt x="1604947" y="147547"/>
                    <a:pt x="1601936" y="87324"/>
                  </a:cubicBezTo>
                  <a:cubicBezTo>
                    <a:pt x="1601936" y="60224"/>
                    <a:pt x="1613980" y="33123"/>
                    <a:pt x="1589891" y="9034"/>
                  </a:cubicBezTo>
                  <a:close/>
                  <a:moveTo>
                    <a:pt x="1804390" y="8986"/>
                  </a:moveTo>
                  <a:cubicBezTo>
                    <a:pt x="1821752" y="9409"/>
                    <a:pt x="1835302" y="19572"/>
                    <a:pt x="1848852" y="33122"/>
                  </a:cubicBezTo>
                  <a:cubicBezTo>
                    <a:pt x="1872941" y="60223"/>
                    <a:pt x="1900042" y="81301"/>
                    <a:pt x="1924131" y="105390"/>
                  </a:cubicBezTo>
                  <a:cubicBezTo>
                    <a:pt x="1933164" y="48178"/>
                    <a:pt x="1930153" y="33122"/>
                    <a:pt x="1909075" y="12044"/>
                  </a:cubicBezTo>
                  <a:cubicBezTo>
                    <a:pt x="1924131" y="9033"/>
                    <a:pt x="1939186" y="9033"/>
                    <a:pt x="1951231" y="9033"/>
                  </a:cubicBezTo>
                  <a:cubicBezTo>
                    <a:pt x="1924131" y="54200"/>
                    <a:pt x="1948220" y="108401"/>
                    <a:pt x="1936175" y="156580"/>
                  </a:cubicBezTo>
                  <a:cubicBezTo>
                    <a:pt x="1900042" y="117435"/>
                    <a:pt x="1860897" y="81301"/>
                    <a:pt x="1824763" y="42156"/>
                  </a:cubicBezTo>
                  <a:cubicBezTo>
                    <a:pt x="1821752" y="45167"/>
                    <a:pt x="1818741" y="45167"/>
                    <a:pt x="1815729" y="48178"/>
                  </a:cubicBezTo>
                  <a:cubicBezTo>
                    <a:pt x="1818741" y="84312"/>
                    <a:pt x="1803685" y="123457"/>
                    <a:pt x="1827774" y="159591"/>
                  </a:cubicBezTo>
                  <a:lnTo>
                    <a:pt x="1785618" y="159591"/>
                  </a:lnTo>
                  <a:cubicBezTo>
                    <a:pt x="1812718" y="129479"/>
                    <a:pt x="1809707" y="33122"/>
                    <a:pt x="1785618" y="12044"/>
                  </a:cubicBezTo>
                  <a:cubicBezTo>
                    <a:pt x="1792393" y="9786"/>
                    <a:pt x="1798603" y="8845"/>
                    <a:pt x="1804390" y="8986"/>
                  </a:cubicBezTo>
                  <a:close/>
                  <a:moveTo>
                    <a:pt x="1421266" y="7903"/>
                  </a:moveTo>
                  <a:cubicBezTo>
                    <a:pt x="1438580" y="9032"/>
                    <a:pt x="1455894" y="12043"/>
                    <a:pt x="1472455" y="12043"/>
                  </a:cubicBezTo>
                  <a:cubicBezTo>
                    <a:pt x="1487511" y="9032"/>
                    <a:pt x="1475466" y="33121"/>
                    <a:pt x="1478477" y="48177"/>
                  </a:cubicBezTo>
                  <a:cubicBezTo>
                    <a:pt x="1463422" y="30110"/>
                    <a:pt x="1448366" y="15054"/>
                    <a:pt x="1424277" y="15054"/>
                  </a:cubicBezTo>
                  <a:cubicBezTo>
                    <a:pt x="1397177" y="12043"/>
                    <a:pt x="1373087" y="21077"/>
                    <a:pt x="1361043" y="45166"/>
                  </a:cubicBezTo>
                  <a:cubicBezTo>
                    <a:pt x="1345987" y="72267"/>
                    <a:pt x="1345987" y="99367"/>
                    <a:pt x="1364054" y="126468"/>
                  </a:cubicBezTo>
                  <a:cubicBezTo>
                    <a:pt x="1382121" y="150557"/>
                    <a:pt x="1409221" y="156580"/>
                    <a:pt x="1439332" y="150557"/>
                  </a:cubicBezTo>
                  <a:cubicBezTo>
                    <a:pt x="1457399" y="147546"/>
                    <a:pt x="1457399" y="132490"/>
                    <a:pt x="1457399" y="117434"/>
                  </a:cubicBezTo>
                  <a:cubicBezTo>
                    <a:pt x="1457399" y="102378"/>
                    <a:pt x="1457399" y="90334"/>
                    <a:pt x="1445355" y="78289"/>
                  </a:cubicBezTo>
                  <a:lnTo>
                    <a:pt x="1496544" y="78289"/>
                  </a:lnTo>
                  <a:cubicBezTo>
                    <a:pt x="1487511" y="90334"/>
                    <a:pt x="1484499" y="105390"/>
                    <a:pt x="1487511" y="117434"/>
                  </a:cubicBezTo>
                  <a:cubicBezTo>
                    <a:pt x="1490522" y="144535"/>
                    <a:pt x="1478477" y="156580"/>
                    <a:pt x="1454388" y="159591"/>
                  </a:cubicBezTo>
                  <a:cubicBezTo>
                    <a:pt x="1427288" y="162602"/>
                    <a:pt x="1400188" y="165613"/>
                    <a:pt x="1373087" y="156580"/>
                  </a:cubicBezTo>
                  <a:cubicBezTo>
                    <a:pt x="1336954" y="144535"/>
                    <a:pt x="1318887" y="120446"/>
                    <a:pt x="1318887" y="87323"/>
                  </a:cubicBezTo>
                  <a:cubicBezTo>
                    <a:pt x="1318887" y="54200"/>
                    <a:pt x="1339965" y="30110"/>
                    <a:pt x="1370076" y="15054"/>
                  </a:cubicBezTo>
                  <a:cubicBezTo>
                    <a:pt x="1386638" y="7526"/>
                    <a:pt x="1403952" y="6773"/>
                    <a:pt x="1421266" y="7903"/>
                  </a:cubicBezTo>
                  <a:close/>
                  <a:moveTo>
                    <a:pt x="2878669" y="6023"/>
                  </a:moveTo>
                  <a:cubicBezTo>
                    <a:pt x="2908780" y="6023"/>
                    <a:pt x="2941903" y="9034"/>
                    <a:pt x="2972014" y="6023"/>
                  </a:cubicBezTo>
                  <a:cubicBezTo>
                    <a:pt x="2999114" y="6023"/>
                    <a:pt x="3008148" y="12045"/>
                    <a:pt x="3002126" y="45168"/>
                  </a:cubicBezTo>
                  <a:cubicBezTo>
                    <a:pt x="2996104" y="36135"/>
                    <a:pt x="2993092" y="27101"/>
                    <a:pt x="2987069" y="24090"/>
                  </a:cubicBezTo>
                  <a:cubicBezTo>
                    <a:pt x="2975025" y="15057"/>
                    <a:pt x="2962980" y="15057"/>
                    <a:pt x="2950935" y="18068"/>
                  </a:cubicBezTo>
                  <a:cubicBezTo>
                    <a:pt x="2935881" y="21079"/>
                    <a:pt x="2941903" y="36135"/>
                    <a:pt x="2941903" y="45168"/>
                  </a:cubicBezTo>
                  <a:lnTo>
                    <a:pt x="2941903" y="123459"/>
                  </a:lnTo>
                  <a:cubicBezTo>
                    <a:pt x="2941903" y="138515"/>
                    <a:pt x="2944913" y="147549"/>
                    <a:pt x="2965992" y="156582"/>
                  </a:cubicBezTo>
                  <a:lnTo>
                    <a:pt x="2896736" y="156582"/>
                  </a:lnTo>
                  <a:cubicBezTo>
                    <a:pt x="2908780" y="147549"/>
                    <a:pt x="2914803" y="138515"/>
                    <a:pt x="2914803" y="123459"/>
                  </a:cubicBezTo>
                  <a:lnTo>
                    <a:pt x="2914803" y="48180"/>
                  </a:lnTo>
                  <a:cubicBezTo>
                    <a:pt x="2914803" y="36135"/>
                    <a:pt x="2923836" y="21079"/>
                    <a:pt x="2905769" y="18068"/>
                  </a:cubicBezTo>
                  <a:cubicBezTo>
                    <a:pt x="2890713" y="15057"/>
                    <a:pt x="2872646" y="15057"/>
                    <a:pt x="2860602" y="30113"/>
                  </a:cubicBezTo>
                  <a:cubicBezTo>
                    <a:pt x="2857590" y="33124"/>
                    <a:pt x="2854580" y="36135"/>
                    <a:pt x="2854580" y="42157"/>
                  </a:cubicBezTo>
                  <a:cubicBezTo>
                    <a:pt x="2845545" y="6023"/>
                    <a:pt x="2845545" y="6023"/>
                    <a:pt x="2878669" y="6023"/>
                  </a:cubicBezTo>
                  <a:close/>
                  <a:moveTo>
                    <a:pt x="2273424" y="6023"/>
                  </a:moveTo>
                  <a:lnTo>
                    <a:pt x="2378814" y="6023"/>
                  </a:lnTo>
                  <a:cubicBezTo>
                    <a:pt x="2402903" y="6023"/>
                    <a:pt x="2402903" y="18068"/>
                    <a:pt x="2396881" y="36135"/>
                  </a:cubicBezTo>
                  <a:cubicBezTo>
                    <a:pt x="2375803" y="6023"/>
                    <a:pt x="2342680" y="15057"/>
                    <a:pt x="2315580" y="18068"/>
                  </a:cubicBezTo>
                  <a:cubicBezTo>
                    <a:pt x="2297513" y="21079"/>
                    <a:pt x="2309558" y="45168"/>
                    <a:pt x="2306547" y="57213"/>
                  </a:cubicBezTo>
                  <a:cubicBezTo>
                    <a:pt x="2303535" y="72268"/>
                    <a:pt x="2312569" y="72268"/>
                    <a:pt x="2324613" y="72268"/>
                  </a:cubicBezTo>
                  <a:cubicBezTo>
                    <a:pt x="2345692" y="69257"/>
                    <a:pt x="2366770" y="81302"/>
                    <a:pt x="2381825" y="45168"/>
                  </a:cubicBezTo>
                  <a:lnTo>
                    <a:pt x="2381825" y="99369"/>
                  </a:lnTo>
                  <a:cubicBezTo>
                    <a:pt x="2372792" y="93346"/>
                    <a:pt x="2366770" y="84313"/>
                    <a:pt x="2357736" y="81302"/>
                  </a:cubicBezTo>
                  <a:cubicBezTo>
                    <a:pt x="2309558" y="69257"/>
                    <a:pt x="2303535" y="78291"/>
                    <a:pt x="2306547" y="141524"/>
                  </a:cubicBezTo>
                  <a:lnTo>
                    <a:pt x="2302896" y="147289"/>
                  </a:lnTo>
                  <a:lnTo>
                    <a:pt x="2309561" y="144536"/>
                  </a:lnTo>
                  <a:cubicBezTo>
                    <a:pt x="2345695" y="144536"/>
                    <a:pt x="2384840" y="156580"/>
                    <a:pt x="2411941" y="114425"/>
                  </a:cubicBezTo>
                  <a:cubicBezTo>
                    <a:pt x="2411941" y="147547"/>
                    <a:pt x="2402907" y="162603"/>
                    <a:pt x="2372796" y="159592"/>
                  </a:cubicBezTo>
                  <a:cubicBezTo>
                    <a:pt x="2336662" y="156580"/>
                    <a:pt x="2297516" y="159592"/>
                    <a:pt x="2258371" y="159592"/>
                  </a:cubicBezTo>
                  <a:lnTo>
                    <a:pt x="2279446" y="138517"/>
                  </a:lnTo>
                  <a:lnTo>
                    <a:pt x="2279446" y="138513"/>
                  </a:lnTo>
                  <a:cubicBezTo>
                    <a:pt x="2276435" y="96357"/>
                    <a:pt x="2285469" y="51190"/>
                    <a:pt x="2273424" y="6023"/>
                  </a:cubicBezTo>
                  <a:close/>
                  <a:moveTo>
                    <a:pt x="1978331" y="6023"/>
                  </a:moveTo>
                  <a:lnTo>
                    <a:pt x="2041567" y="6023"/>
                  </a:lnTo>
                  <a:cubicBezTo>
                    <a:pt x="2020488" y="33124"/>
                    <a:pt x="2023499" y="132493"/>
                    <a:pt x="2044578" y="156582"/>
                  </a:cubicBezTo>
                  <a:lnTo>
                    <a:pt x="1987365" y="156582"/>
                  </a:lnTo>
                  <a:cubicBezTo>
                    <a:pt x="2005432" y="123459"/>
                    <a:pt x="2002421" y="27101"/>
                    <a:pt x="1978331" y="6023"/>
                  </a:cubicBezTo>
                  <a:close/>
                  <a:moveTo>
                    <a:pt x="1255651" y="6023"/>
                  </a:moveTo>
                  <a:lnTo>
                    <a:pt x="1297807" y="6023"/>
                  </a:lnTo>
                  <a:cubicBezTo>
                    <a:pt x="1273718" y="54202"/>
                    <a:pt x="1294796" y="105392"/>
                    <a:pt x="1285762" y="147549"/>
                  </a:cubicBezTo>
                  <a:cubicBezTo>
                    <a:pt x="1249629" y="111414"/>
                    <a:pt x="1210484" y="75280"/>
                    <a:pt x="1171339" y="39146"/>
                  </a:cubicBezTo>
                  <a:cubicBezTo>
                    <a:pt x="1162306" y="42157"/>
                    <a:pt x="1159294" y="45168"/>
                    <a:pt x="1156283" y="45168"/>
                  </a:cubicBezTo>
                  <a:cubicBezTo>
                    <a:pt x="1162306" y="81303"/>
                    <a:pt x="1144239" y="120448"/>
                    <a:pt x="1171339" y="156582"/>
                  </a:cubicBezTo>
                  <a:lnTo>
                    <a:pt x="1129183" y="156582"/>
                  </a:lnTo>
                  <a:cubicBezTo>
                    <a:pt x="1150261" y="129481"/>
                    <a:pt x="1153272" y="36135"/>
                    <a:pt x="1129183" y="9034"/>
                  </a:cubicBezTo>
                  <a:cubicBezTo>
                    <a:pt x="1153272" y="3012"/>
                    <a:pt x="1168328" y="6023"/>
                    <a:pt x="1186395" y="27101"/>
                  </a:cubicBezTo>
                  <a:cubicBezTo>
                    <a:pt x="1210484" y="54202"/>
                    <a:pt x="1234573" y="78291"/>
                    <a:pt x="1261673" y="105392"/>
                  </a:cubicBezTo>
                  <a:cubicBezTo>
                    <a:pt x="1261673" y="105392"/>
                    <a:pt x="1264684" y="108403"/>
                    <a:pt x="1273718" y="108403"/>
                  </a:cubicBezTo>
                  <a:cubicBezTo>
                    <a:pt x="1267696" y="72269"/>
                    <a:pt x="1288774" y="36135"/>
                    <a:pt x="1255651" y="6023"/>
                  </a:cubicBezTo>
                  <a:close/>
                  <a:moveTo>
                    <a:pt x="671488" y="6020"/>
                  </a:moveTo>
                  <a:cubicBezTo>
                    <a:pt x="683533" y="3009"/>
                    <a:pt x="698589" y="3009"/>
                    <a:pt x="710633" y="6020"/>
                  </a:cubicBezTo>
                  <a:cubicBezTo>
                    <a:pt x="683533" y="51187"/>
                    <a:pt x="707622" y="105388"/>
                    <a:pt x="698589" y="144533"/>
                  </a:cubicBezTo>
                  <a:cubicBezTo>
                    <a:pt x="662455" y="111410"/>
                    <a:pt x="620298" y="75277"/>
                    <a:pt x="578142" y="39143"/>
                  </a:cubicBezTo>
                  <a:lnTo>
                    <a:pt x="569001" y="36027"/>
                  </a:lnTo>
                  <a:lnTo>
                    <a:pt x="572120" y="39145"/>
                  </a:lnTo>
                  <a:cubicBezTo>
                    <a:pt x="566097" y="78290"/>
                    <a:pt x="557064" y="117436"/>
                    <a:pt x="584164" y="156581"/>
                  </a:cubicBezTo>
                  <a:lnTo>
                    <a:pt x="542008" y="156581"/>
                  </a:lnTo>
                  <a:cubicBezTo>
                    <a:pt x="566097" y="114425"/>
                    <a:pt x="548031" y="66246"/>
                    <a:pt x="554053" y="21078"/>
                  </a:cubicBezTo>
                  <a:lnTo>
                    <a:pt x="554058" y="21083"/>
                  </a:lnTo>
                  <a:lnTo>
                    <a:pt x="554053" y="21076"/>
                  </a:lnTo>
                  <a:cubicBezTo>
                    <a:pt x="548031" y="18065"/>
                    <a:pt x="545020" y="15054"/>
                    <a:pt x="538997" y="9031"/>
                  </a:cubicBezTo>
                  <a:cubicBezTo>
                    <a:pt x="560075" y="3009"/>
                    <a:pt x="578142" y="3009"/>
                    <a:pt x="596209" y="21076"/>
                  </a:cubicBezTo>
                  <a:cubicBezTo>
                    <a:pt x="623310" y="51187"/>
                    <a:pt x="650410" y="78288"/>
                    <a:pt x="680522" y="105388"/>
                  </a:cubicBezTo>
                  <a:cubicBezTo>
                    <a:pt x="677510" y="72266"/>
                    <a:pt x="695577" y="39143"/>
                    <a:pt x="671488" y="6020"/>
                  </a:cubicBezTo>
                  <a:close/>
                  <a:moveTo>
                    <a:pt x="3153061" y="5647"/>
                  </a:moveTo>
                  <a:cubicBezTo>
                    <a:pt x="3154943" y="5271"/>
                    <a:pt x="3157202" y="6024"/>
                    <a:pt x="3158707" y="6024"/>
                  </a:cubicBezTo>
                  <a:lnTo>
                    <a:pt x="3197853" y="6024"/>
                  </a:lnTo>
                  <a:cubicBezTo>
                    <a:pt x="3161719" y="30113"/>
                    <a:pt x="3146662" y="63237"/>
                    <a:pt x="3122573" y="87326"/>
                  </a:cubicBezTo>
                  <a:lnTo>
                    <a:pt x="3121444" y="125341"/>
                  </a:lnTo>
                  <a:cubicBezTo>
                    <a:pt x="3121820" y="137762"/>
                    <a:pt x="3125584" y="149054"/>
                    <a:pt x="3140640" y="156582"/>
                  </a:cubicBezTo>
                  <a:lnTo>
                    <a:pt x="3077405" y="156582"/>
                  </a:lnTo>
                  <a:cubicBezTo>
                    <a:pt x="3110528" y="117437"/>
                    <a:pt x="3095472" y="75280"/>
                    <a:pt x="3014170" y="6023"/>
                  </a:cubicBezTo>
                  <a:lnTo>
                    <a:pt x="3065360" y="6023"/>
                  </a:lnTo>
                  <a:cubicBezTo>
                    <a:pt x="3077405" y="6023"/>
                    <a:pt x="3071383" y="12045"/>
                    <a:pt x="3074394" y="18068"/>
                  </a:cubicBezTo>
                  <a:cubicBezTo>
                    <a:pt x="3080416" y="39146"/>
                    <a:pt x="3098483" y="54202"/>
                    <a:pt x="3110528" y="72269"/>
                  </a:cubicBezTo>
                  <a:lnTo>
                    <a:pt x="3110529" y="72270"/>
                  </a:lnTo>
                  <a:lnTo>
                    <a:pt x="3140264" y="48933"/>
                  </a:lnTo>
                  <a:cubicBezTo>
                    <a:pt x="3148168" y="39900"/>
                    <a:pt x="3152685" y="28608"/>
                    <a:pt x="3149674" y="12046"/>
                  </a:cubicBezTo>
                  <a:cubicBezTo>
                    <a:pt x="3149674" y="7530"/>
                    <a:pt x="3151179" y="6024"/>
                    <a:pt x="3153061" y="5647"/>
                  </a:cubicBezTo>
                  <a:close/>
                  <a:moveTo>
                    <a:pt x="2798498" y="5644"/>
                  </a:moveTo>
                  <a:cubicBezTo>
                    <a:pt x="2808660" y="6021"/>
                    <a:pt x="2818446" y="7526"/>
                    <a:pt x="2827480" y="9032"/>
                  </a:cubicBezTo>
                  <a:cubicBezTo>
                    <a:pt x="2806402" y="30110"/>
                    <a:pt x="2803391" y="132491"/>
                    <a:pt x="2824469" y="156580"/>
                  </a:cubicBezTo>
                  <a:lnTo>
                    <a:pt x="2764246" y="156580"/>
                  </a:lnTo>
                  <a:cubicBezTo>
                    <a:pt x="2788335" y="135502"/>
                    <a:pt x="2791346" y="30110"/>
                    <a:pt x="2767257" y="9032"/>
                  </a:cubicBezTo>
                  <a:cubicBezTo>
                    <a:pt x="2777796" y="6021"/>
                    <a:pt x="2788335" y="5268"/>
                    <a:pt x="2798498" y="5644"/>
                  </a:cubicBezTo>
                  <a:close/>
                  <a:moveTo>
                    <a:pt x="173141" y="5644"/>
                  </a:moveTo>
                  <a:cubicBezTo>
                    <a:pt x="182927" y="6021"/>
                    <a:pt x="192713" y="7526"/>
                    <a:pt x="201747" y="9032"/>
                  </a:cubicBezTo>
                  <a:cubicBezTo>
                    <a:pt x="180669" y="27099"/>
                    <a:pt x="189702" y="51189"/>
                    <a:pt x="189702" y="72267"/>
                  </a:cubicBezTo>
                  <a:lnTo>
                    <a:pt x="192713" y="87320"/>
                  </a:lnTo>
                  <a:lnTo>
                    <a:pt x="192713" y="72267"/>
                  </a:lnTo>
                  <a:lnTo>
                    <a:pt x="271002" y="72267"/>
                  </a:lnTo>
                  <a:lnTo>
                    <a:pt x="271002" y="72273"/>
                  </a:lnTo>
                  <a:lnTo>
                    <a:pt x="271003" y="72265"/>
                  </a:lnTo>
                  <a:cubicBezTo>
                    <a:pt x="267992" y="51187"/>
                    <a:pt x="283048" y="27098"/>
                    <a:pt x="255948" y="9031"/>
                  </a:cubicBezTo>
                  <a:cubicBezTo>
                    <a:pt x="277025" y="6020"/>
                    <a:pt x="295092" y="6020"/>
                    <a:pt x="313159" y="9031"/>
                  </a:cubicBezTo>
                  <a:cubicBezTo>
                    <a:pt x="292081" y="30109"/>
                    <a:pt x="292081" y="132488"/>
                    <a:pt x="313159" y="156577"/>
                  </a:cubicBezTo>
                  <a:lnTo>
                    <a:pt x="255948" y="156577"/>
                  </a:lnTo>
                  <a:lnTo>
                    <a:pt x="267992" y="87323"/>
                  </a:lnTo>
                  <a:lnTo>
                    <a:pt x="192713" y="87323"/>
                  </a:lnTo>
                  <a:lnTo>
                    <a:pt x="189702" y="124210"/>
                  </a:lnTo>
                  <a:cubicBezTo>
                    <a:pt x="189702" y="136255"/>
                    <a:pt x="192713" y="147547"/>
                    <a:pt x="204758" y="156580"/>
                  </a:cubicBezTo>
                  <a:lnTo>
                    <a:pt x="144535" y="156580"/>
                  </a:lnTo>
                  <a:cubicBezTo>
                    <a:pt x="165613" y="132491"/>
                    <a:pt x="165613" y="30110"/>
                    <a:pt x="144535" y="9032"/>
                  </a:cubicBezTo>
                  <a:cubicBezTo>
                    <a:pt x="153568" y="6021"/>
                    <a:pt x="163355" y="5268"/>
                    <a:pt x="173141" y="5644"/>
                  </a:cubicBezTo>
                  <a:close/>
                  <a:moveTo>
                    <a:pt x="788169" y="5269"/>
                  </a:moveTo>
                  <a:cubicBezTo>
                    <a:pt x="803977" y="5269"/>
                    <a:pt x="820539" y="6022"/>
                    <a:pt x="837100" y="9033"/>
                  </a:cubicBezTo>
                  <a:cubicBezTo>
                    <a:pt x="879257" y="15055"/>
                    <a:pt x="900335" y="36133"/>
                    <a:pt x="906357" y="69256"/>
                  </a:cubicBezTo>
                  <a:cubicBezTo>
                    <a:pt x="912379" y="99368"/>
                    <a:pt x="897323" y="120446"/>
                    <a:pt x="858178" y="144535"/>
                  </a:cubicBezTo>
                  <a:lnTo>
                    <a:pt x="853350" y="146093"/>
                  </a:lnTo>
                  <a:lnTo>
                    <a:pt x="861190" y="147545"/>
                  </a:lnTo>
                  <a:cubicBezTo>
                    <a:pt x="822045" y="171633"/>
                    <a:pt x="776878" y="156578"/>
                    <a:pt x="734721" y="162600"/>
                  </a:cubicBezTo>
                  <a:cubicBezTo>
                    <a:pt x="740744" y="156578"/>
                    <a:pt x="746766" y="147545"/>
                    <a:pt x="749777" y="141523"/>
                  </a:cubicBezTo>
                  <a:lnTo>
                    <a:pt x="750669" y="143101"/>
                  </a:lnTo>
                  <a:lnTo>
                    <a:pt x="749777" y="138513"/>
                  </a:lnTo>
                  <a:cubicBezTo>
                    <a:pt x="746765" y="96357"/>
                    <a:pt x="755799" y="51189"/>
                    <a:pt x="743754" y="6022"/>
                  </a:cubicBezTo>
                  <a:cubicBezTo>
                    <a:pt x="757305" y="6022"/>
                    <a:pt x="772360" y="5269"/>
                    <a:pt x="788169" y="5269"/>
                  </a:cubicBezTo>
                  <a:close/>
                  <a:moveTo>
                    <a:pt x="37121" y="4423"/>
                  </a:moveTo>
                  <a:cubicBezTo>
                    <a:pt x="57023" y="188"/>
                    <a:pt x="79043" y="12045"/>
                    <a:pt x="99368" y="12045"/>
                  </a:cubicBezTo>
                  <a:cubicBezTo>
                    <a:pt x="111413" y="12045"/>
                    <a:pt x="105391" y="36133"/>
                    <a:pt x="108402" y="63233"/>
                  </a:cubicBezTo>
                  <a:cubicBezTo>
                    <a:pt x="87323" y="21078"/>
                    <a:pt x="63234" y="6022"/>
                    <a:pt x="27099" y="21078"/>
                  </a:cubicBezTo>
                  <a:lnTo>
                    <a:pt x="26706" y="20816"/>
                  </a:lnTo>
                  <a:lnTo>
                    <a:pt x="24087" y="39146"/>
                  </a:lnTo>
                  <a:cubicBezTo>
                    <a:pt x="27851" y="44415"/>
                    <a:pt x="34627" y="48179"/>
                    <a:pt x="39143" y="51190"/>
                  </a:cubicBezTo>
                  <a:cubicBezTo>
                    <a:pt x="57210" y="63235"/>
                    <a:pt x="75277" y="69257"/>
                    <a:pt x="93344" y="81302"/>
                  </a:cubicBezTo>
                  <a:cubicBezTo>
                    <a:pt x="109906" y="91841"/>
                    <a:pt x="117433" y="104639"/>
                    <a:pt x="116304" y="117060"/>
                  </a:cubicBezTo>
                  <a:lnTo>
                    <a:pt x="89281" y="148295"/>
                  </a:lnTo>
                  <a:lnTo>
                    <a:pt x="90336" y="153569"/>
                  </a:lnTo>
                  <a:cubicBezTo>
                    <a:pt x="63235" y="171635"/>
                    <a:pt x="36134" y="150558"/>
                    <a:pt x="9033" y="156580"/>
                  </a:cubicBezTo>
                  <a:cubicBezTo>
                    <a:pt x="0" y="156580"/>
                    <a:pt x="0" y="132491"/>
                    <a:pt x="0" y="114425"/>
                  </a:cubicBezTo>
                  <a:cubicBezTo>
                    <a:pt x="18067" y="134750"/>
                    <a:pt x="36134" y="155074"/>
                    <a:pt x="60553" y="151264"/>
                  </a:cubicBezTo>
                  <a:lnTo>
                    <a:pt x="87322" y="138515"/>
                  </a:lnTo>
                  <a:lnTo>
                    <a:pt x="87322" y="138514"/>
                  </a:lnTo>
                  <a:cubicBezTo>
                    <a:pt x="93344" y="120447"/>
                    <a:pt x="84311" y="108403"/>
                    <a:pt x="66244" y="99369"/>
                  </a:cubicBezTo>
                  <a:cubicBezTo>
                    <a:pt x="51188" y="90335"/>
                    <a:pt x="33121" y="84312"/>
                    <a:pt x="18065" y="72268"/>
                  </a:cubicBezTo>
                  <a:cubicBezTo>
                    <a:pt x="-6024" y="54201"/>
                    <a:pt x="-3013" y="33123"/>
                    <a:pt x="18065" y="12045"/>
                  </a:cubicBezTo>
                  <a:lnTo>
                    <a:pt x="24058" y="11712"/>
                  </a:lnTo>
                  <a:close/>
                  <a:moveTo>
                    <a:pt x="2668642" y="3104"/>
                  </a:moveTo>
                  <a:cubicBezTo>
                    <a:pt x="2684451" y="1692"/>
                    <a:pt x="2700260" y="11290"/>
                    <a:pt x="2716069" y="9032"/>
                  </a:cubicBezTo>
                  <a:cubicBezTo>
                    <a:pt x="2728113" y="9032"/>
                    <a:pt x="2725102" y="36131"/>
                    <a:pt x="2725102" y="57209"/>
                  </a:cubicBezTo>
                  <a:cubicBezTo>
                    <a:pt x="2710046" y="27098"/>
                    <a:pt x="2691979" y="12043"/>
                    <a:pt x="2661867" y="15054"/>
                  </a:cubicBezTo>
                  <a:lnTo>
                    <a:pt x="2661865" y="15052"/>
                  </a:lnTo>
                  <a:lnTo>
                    <a:pt x="2661866" y="15056"/>
                  </a:lnTo>
                  <a:cubicBezTo>
                    <a:pt x="2637777" y="27101"/>
                    <a:pt x="2634766" y="39145"/>
                    <a:pt x="2655844" y="54201"/>
                  </a:cubicBezTo>
                  <a:lnTo>
                    <a:pt x="2701012" y="81301"/>
                  </a:lnTo>
                  <a:cubicBezTo>
                    <a:pt x="2719079" y="90334"/>
                    <a:pt x="2740158" y="105391"/>
                    <a:pt x="2731124" y="129480"/>
                  </a:cubicBezTo>
                  <a:cubicBezTo>
                    <a:pt x="2725101" y="153570"/>
                    <a:pt x="2704024" y="162603"/>
                    <a:pt x="2679934" y="162603"/>
                  </a:cubicBezTo>
                  <a:lnTo>
                    <a:pt x="2680089" y="160273"/>
                  </a:lnTo>
                  <a:lnTo>
                    <a:pt x="2668920" y="162934"/>
                  </a:lnTo>
                  <a:cubicBezTo>
                    <a:pt x="2654523" y="163358"/>
                    <a:pt x="2639279" y="156583"/>
                    <a:pt x="2625730" y="156583"/>
                  </a:cubicBezTo>
                  <a:cubicBezTo>
                    <a:pt x="2610674" y="156583"/>
                    <a:pt x="2616696" y="132493"/>
                    <a:pt x="2616696" y="114425"/>
                  </a:cubicBezTo>
                  <a:cubicBezTo>
                    <a:pt x="2631752" y="135504"/>
                    <a:pt x="2652830" y="153571"/>
                    <a:pt x="2682941" y="153571"/>
                  </a:cubicBezTo>
                  <a:lnTo>
                    <a:pt x="2682941" y="153575"/>
                  </a:lnTo>
                  <a:lnTo>
                    <a:pt x="2682945" y="153570"/>
                  </a:lnTo>
                  <a:cubicBezTo>
                    <a:pt x="2713056" y="132491"/>
                    <a:pt x="2716069" y="120447"/>
                    <a:pt x="2682945" y="99369"/>
                  </a:cubicBezTo>
                  <a:cubicBezTo>
                    <a:pt x="2667889" y="90334"/>
                    <a:pt x="2655844" y="84312"/>
                    <a:pt x="2640788" y="75279"/>
                  </a:cubicBezTo>
                  <a:cubicBezTo>
                    <a:pt x="2625732" y="66246"/>
                    <a:pt x="2616698" y="54201"/>
                    <a:pt x="2619710" y="36134"/>
                  </a:cubicBezTo>
                  <a:cubicBezTo>
                    <a:pt x="2622721" y="18067"/>
                    <a:pt x="2634766" y="6023"/>
                    <a:pt x="2652833" y="9034"/>
                  </a:cubicBezTo>
                  <a:lnTo>
                    <a:pt x="2652836" y="9034"/>
                  </a:lnTo>
                  <a:lnTo>
                    <a:pt x="2652833" y="9032"/>
                  </a:lnTo>
                  <a:cubicBezTo>
                    <a:pt x="2658103" y="5268"/>
                    <a:pt x="2663372" y="3574"/>
                    <a:pt x="2668642" y="3104"/>
                  </a:cubicBezTo>
                  <a:close/>
                  <a:moveTo>
                    <a:pt x="1016266" y="1505"/>
                  </a:moveTo>
                  <a:lnTo>
                    <a:pt x="1059910" y="15049"/>
                  </a:lnTo>
                  <a:lnTo>
                    <a:pt x="1059930" y="15056"/>
                  </a:lnTo>
                  <a:cubicBezTo>
                    <a:pt x="1096064" y="33123"/>
                    <a:pt x="1111120" y="60223"/>
                    <a:pt x="1108108" y="96357"/>
                  </a:cubicBezTo>
                  <a:cubicBezTo>
                    <a:pt x="1102086" y="129480"/>
                    <a:pt x="1071974" y="156580"/>
                    <a:pt x="1035840" y="159591"/>
                  </a:cubicBezTo>
                  <a:cubicBezTo>
                    <a:pt x="969594" y="168625"/>
                    <a:pt x="924426" y="132491"/>
                    <a:pt x="930449" y="75279"/>
                  </a:cubicBezTo>
                  <a:cubicBezTo>
                    <a:pt x="931955" y="60223"/>
                    <a:pt x="935719" y="47426"/>
                    <a:pt x="942870" y="37263"/>
                  </a:cubicBezTo>
                  <a:lnTo>
                    <a:pt x="974499" y="15813"/>
                  </a:lnTo>
                  <a:lnTo>
                    <a:pt x="972603" y="15055"/>
                  </a:lnTo>
                  <a:cubicBezTo>
                    <a:pt x="987659" y="6022"/>
                    <a:pt x="1001962" y="1505"/>
                    <a:pt x="1016266" y="1505"/>
                  </a:cubicBezTo>
                  <a:close/>
                  <a:moveTo>
                    <a:pt x="427586" y="0"/>
                  </a:moveTo>
                  <a:cubicBezTo>
                    <a:pt x="457697" y="54201"/>
                    <a:pt x="484798" y="105391"/>
                    <a:pt x="511898" y="156581"/>
                  </a:cubicBezTo>
                  <a:lnTo>
                    <a:pt x="466731" y="156581"/>
                  </a:lnTo>
                  <a:cubicBezTo>
                    <a:pt x="478775" y="138514"/>
                    <a:pt x="466731" y="114425"/>
                    <a:pt x="454686" y="111413"/>
                  </a:cubicBezTo>
                  <a:cubicBezTo>
                    <a:pt x="433608" y="105391"/>
                    <a:pt x="406508" y="99369"/>
                    <a:pt x="385430" y="114425"/>
                  </a:cubicBezTo>
                  <a:cubicBezTo>
                    <a:pt x="373385" y="123458"/>
                    <a:pt x="361340" y="141525"/>
                    <a:pt x="382418" y="156581"/>
                  </a:cubicBezTo>
                  <a:lnTo>
                    <a:pt x="340262" y="156581"/>
                  </a:lnTo>
                  <a:cubicBezTo>
                    <a:pt x="376396" y="108402"/>
                    <a:pt x="397474" y="54201"/>
                    <a:pt x="427586" y="0"/>
                  </a:cubicBezTo>
                  <a:close/>
                </a:path>
              </a:pathLst>
            </a:custGeom>
            <a:grpFill/>
            <a:ln w="1860" cap="flat">
              <a:noFill/>
              <a:prstDash val="solid"/>
              <a:miter/>
            </a:ln>
          </p:spPr>
          <p:txBody>
            <a:bodyPr rtlCol="0" anchor="ctr"/>
            <a:lstStyle/>
            <a:p>
              <a:endParaRPr lang="zh-CN" altLang="en-US"/>
            </a:p>
          </p:txBody>
        </p:sp>
        <p:grpSp>
          <p:nvGrpSpPr>
            <p:cNvPr id="61" name="组合 60">
              <a:extLst>
                <a:ext uri="{FF2B5EF4-FFF2-40B4-BE49-F238E27FC236}">
                  <a16:creationId xmlns:a16="http://schemas.microsoft.com/office/drawing/2014/main" id="{DDA52408-9E8F-4ACD-B674-E9AF783A2E39}"/>
                </a:ext>
              </a:extLst>
            </p:cNvPr>
            <p:cNvGrpSpPr/>
            <p:nvPr/>
          </p:nvGrpSpPr>
          <p:grpSpPr>
            <a:xfrm>
              <a:off x="5535168" y="881263"/>
              <a:ext cx="1586880" cy="1601975"/>
              <a:chOff x="5535168" y="881263"/>
              <a:chExt cx="1586880" cy="1601975"/>
            </a:xfrm>
            <a:grpFill/>
          </p:grpSpPr>
          <p:sp>
            <p:nvSpPr>
              <p:cNvPr id="62" name="任意多边形: 形状 61">
                <a:extLst>
                  <a:ext uri="{FF2B5EF4-FFF2-40B4-BE49-F238E27FC236}">
                    <a16:creationId xmlns:a16="http://schemas.microsoft.com/office/drawing/2014/main" id="{1D16979C-2727-42BD-9913-474053A39ABE}"/>
                  </a:ext>
                </a:extLst>
              </p:cNvPr>
              <p:cNvSpPr/>
              <p:nvPr/>
            </p:nvSpPr>
            <p:spPr>
              <a:xfrm>
                <a:off x="5535168" y="881263"/>
                <a:ext cx="1586880" cy="1601975"/>
              </a:xfrm>
              <a:custGeom>
                <a:avLst/>
                <a:gdLst>
                  <a:gd name="connsiteX0" fmla="*/ 499539 w 570753"/>
                  <a:gd name="connsiteY0" fmla="*/ 232144 h 576182"/>
                  <a:gd name="connsiteX1" fmla="*/ 493859 w 570753"/>
                  <a:gd name="connsiteY1" fmla="*/ 240439 h 576182"/>
                  <a:gd name="connsiteX2" fmla="*/ 488444 w 570753"/>
                  <a:gd name="connsiteY2" fmla="*/ 245854 h 576182"/>
                  <a:gd name="connsiteX3" fmla="*/ 488444 w 570753"/>
                  <a:gd name="connsiteY3" fmla="*/ 245853 h 576182"/>
                  <a:gd name="connsiteX4" fmla="*/ 499139 w 570753"/>
                  <a:gd name="connsiteY4" fmla="*/ 232315 h 576182"/>
                  <a:gd name="connsiteX5" fmla="*/ 527433 w 570753"/>
                  <a:gd name="connsiteY5" fmla="*/ 225276 h 576182"/>
                  <a:gd name="connsiteX6" fmla="*/ 533931 w 570753"/>
                  <a:gd name="connsiteY6" fmla="*/ 225276 h 576182"/>
                  <a:gd name="connsiteX7" fmla="*/ 534506 w 570753"/>
                  <a:gd name="connsiteY7" fmla="*/ 225467 h 576182"/>
                  <a:gd name="connsiteX8" fmla="*/ 515520 w 570753"/>
                  <a:gd name="connsiteY8" fmla="*/ 225276 h 576182"/>
                  <a:gd name="connsiteX9" fmla="*/ 516603 w 570753"/>
                  <a:gd name="connsiteY9" fmla="*/ 225276 h 576182"/>
                  <a:gd name="connsiteX10" fmla="*/ 514656 w 570753"/>
                  <a:gd name="connsiteY10" fmla="*/ 225647 h 576182"/>
                  <a:gd name="connsiteX11" fmla="*/ 300463 w 570753"/>
                  <a:gd name="connsiteY11" fmla="*/ 10285 h 576182"/>
                  <a:gd name="connsiteX12" fmla="*/ 253428 w 570753"/>
                  <a:gd name="connsiteY12" fmla="*/ 11920 h 576182"/>
                  <a:gd name="connsiteX13" fmla="*/ 15163 w 570753"/>
                  <a:gd name="connsiteY13" fmla="*/ 342242 h 576182"/>
                  <a:gd name="connsiteX14" fmla="*/ 227435 w 570753"/>
                  <a:gd name="connsiteY14" fmla="*/ 558847 h 576182"/>
                  <a:gd name="connsiteX15" fmla="*/ 504690 w 570753"/>
                  <a:gd name="connsiteY15" fmla="*/ 454877 h 576182"/>
                  <a:gd name="connsiteX16" fmla="*/ 538670 w 570753"/>
                  <a:gd name="connsiteY16" fmla="*/ 397341 h 576182"/>
                  <a:gd name="connsiteX17" fmla="*/ 555592 w 570753"/>
                  <a:gd name="connsiteY17" fmla="*/ 332496 h 576182"/>
                  <a:gd name="connsiteX18" fmla="*/ 555592 w 570753"/>
                  <a:gd name="connsiteY18" fmla="*/ 332495 h 576182"/>
                  <a:gd name="connsiteX19" fmla="*/ 557758 w 570753"/>
                  <a:gd name="connsiteY19" fmla="*/ 325997 h 576182"/>
                  <a:gd name="connsiteX20" fmla="*/ 558542 w 570753"/>
                  <a:gd name="connsiteY20" fmla="*/ 288775 h 576182"/>
                  <a:gd name="connsiteX21" fmla="*/ 559247 w 570753"/>
                  <a:gd name="connsiteY21" fmla="*/ 286332 h 576182"/>
                  <a:gd name="connsiteX22" fmla="*/ 558649 w 570753"/>
                  <a:gd name="connsiteY22" fmla="*/ 283683 h 576182"/>
                  <a:gd name="connsiteX23" fmla="*/ 559112 w 570753"/>
                  <a:gd name="connsiteY23" fmla="*/ 261692 h 576182"/>
                  <a:gd name="connsiteX24" fmla="*/ 545845 w 570753"/>
                  <a:gd name="connsiteY24" fmla="*/ 198200 h 576182"/>
                  <a:gd name="connsiteX25" fmla="*/ 300463 w 570753"/>
                  <a:gd name="connsiteY25" fmla="*/ 10285 h 576182"/>
                  <a:gd name="connsiteX26" fmla="*/ 288084 w 570753"/>
                  <a:gd name="connsiteY26" fmla="*/ 7 h 576182"/>
                  <a:gd name="connsiteX27" fmla="*/ 570753 w 570753"/>
                  <a:gd name="connsiteY27" fmla="*/ 290257 h 576182"/>
                  <a:gd name="connsiteX28" fmla="*/ 284835 w 570753"/>
                  <a:gd name="connsiteY28" fmla="*/ 576176 h 576182"/>
                  <a:gd name="connsiteX29" fmla="*/ 0 w 570753"/>
                  <a:gd name="connsiteY29" fmla="*/ 287008 h 576182"/>
                  <a:gd name="connsiteX30" fmla="*/ 288084 w 570753"/>
                  <a:gd name="connsiteY30" fmla="*/ 7 h 57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0753" h="576182">
                    <a:moveTo>
                      <a:pt x="499539" y="232144"/>
                    </a:moveTo>
                    <a:lnTo>
                      <a:pt x="493859" y="240439"/>
                    </a:lnTo>
                    <a:cubicBezTo>
                      <a:pt x="493859" y="242605"/>
                      <a:pt x="490610" y="244771"/>
                      <a:pt x="488444" y="245854"/>
                    </a:cubicBezTo>
                    <a:lnTo>
                      <a:pt x="488444" y="245853"/>
                    </a:lnTo>
                    <a:cubicBezTo>
                      <a:pt x="492777" y="242604"/>
                      <a:pt x="495484" y="236918"/>
                      <a:pt x="499139" y="232315"/>
                    </a:cubicBezTo>
                    <a:close/>
                    <a:moveTo>
                      <a:pt x="527433" y="225276"/>
                    </a:moveTo>
                    <a:lnTo>
                      <a:pt x="533931" y="225276"/>
                    </a:lnTo>
                    <a:lnTo>
                      <a:pt x="534506" y="225467"/>
                    </a:lnTo>
                    <a:close/>
                    <a:moveTo>
                      <a:pt x="515520" y="225276"/>
                    </a:moveTo>
                    <a:lnTo>
                      <a:pt x="516603" y="225276"/>
                    </a:lnTo>
                    <a:lnTo>
                      <a:pt x="514656" y="225647"/>
                    </a:lnTo>
                    <a:close/>
                    <a:moveTo>
                      <a:pt x="300463" y="10285"/>
                    </a:moveTo>
                    <a:cubicBezTo>
                      <a:pt x="284870" y="9382"/>
                      <a:pt x="269132" y="9889"/>
                      <a:pt x="253428" y="11920"/>
                    </a:cubicBezTo>
                    <a:cubicBezTo>
                      <a:pt x="92057" y="32498"/>
                      <a:pt x="-18411" y="184121"/>
                      <a:pt x="15163" y="342242"/>
                    </a:cubicBezTo>
                    <a:cubicBezTo>
                      <a:pt x="40072" y="457043"/>
                      <a:pt x="111552" y="533938"/>
                      <a:pt x="227435" y="558847"/>
                    </a:cubicBezTo>
                    <a:cubicBezTo>
                      <a:pt x="340070" y="583757"/>
                      <a:pt x="433210" y="545851"/>
                      <a:pt x="504690" y="454877"/>
                    </a:cubicBezTo>
                    <a:cubicBezTo>
                      <a:pt x="518769" y="437007"/>
                      <a:pt x="530141" y="417783"/>
                      <a:pt x="538670" y="397341"/>
                    </a:cubicBezTo>
                    <a:lnTo>
                      <a:pt x="555592" y="332496"/>
                    </a:lnTo>
                    <a:lnTo>
                      <a:pt x="555592" y="332495"/>
                    </a:lnTo>
                    <a:cubicBezTo>
                      <a:pt x="556675" y="330329"/>
                      <a:pt x="557758" y="328163"/>
                      <a:pt x="557758" y="325997"/>
                    </a:cubicBezTo>
                    <a:lnTo>
                      <a:pt x="558542" y="288775"/>
                    </a:lnTo>
                    <a:lnTo>
                      <a:pt x="559247" y="286332"/>
                    </a:lnTo>
                    <a:lnTo>
                      <a:pt x="558649" y="283683"/>
                    </a:lnTo>
                    <a:lnTo>
                      <a:pt x="559112" y="261692"/>
                    </a:lnTo>
                    <a:cubicBezTo>
                      <a:pt x="556946" y="240438"/>
                      <a:pt x="552343" y="219319"/>
                      <a:pt x="545845" y="198200"/>
                    </a:cubicBezTo>
                    <a:cubicBezTo>
                      <a:pt x="511730" y="92064"/>
                      <a:pt x="409621" y="16608"/>
                      <a:pt x="300463" y="10285"/>
                    </a:cubicBezTo>
                    <a:close/>
                    <a:moveTo>
                      <a:pt x="288084" y="7"/>
                    </a:moveTo>
                    <a:cubicBezTo>
                      <a:pt x="444040" y="7"/>
                      <a:pt x="570753" y="131053"/>
                      <a:pt x="570753" y="290257"/>
                    </a:cubicBezTo>
                    <a:cubicBezTo>
                      <a:pt x="569670" y="448379"/>
                      <a:pt x="441874" y="577259"/>
                      <a:pt x="284835" y="576176"/>
                    </a:cubicBezTo>
                    <a:cubicBezTo>
                      <a:pt x="125631" y="576176"/>
                      <a:pt x="0" y="447296"/>
                      <a:pt x="0" y="287008"/>
                    </a:cubicBezTo>
                    <a:cubicBezTo>
                      <a:pt x="0" y="126721"/>
                      <a:pt x="127797" y="-1076"/>
                      <a:pt x="288084" y="7"/>
                    </a:cubicBezTo>
                    <a:close/>
                  </a:path>
                </a:pathLst>
              </a:custGeom>
              <a:grpFill/>
              <a:ln w="186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BBF65328-3C15-44B4-8B00-1E85FCC7760F}"/>
                  </a:ext>
                </a:extLst>
              </p:cNvPr>
              <p:cNvSpPr/>
              <p:nvPr/>
            </p:nvSpPr>
            <p:spPr>
              <a:xfrm>
                <a:off x="5776061" y="1131209"/>
                <a:ext cx="1093075" cy="1096064"/>
              </a:xfrm>
              <a:custGeom>
                <a:avLst/>
                <a:gdLst>
                  <a:gd name="connsiteX0" fmla="*/ 33578 w 393146"/>
                  <a:gd name="connsiteY0" fmla="*/ 291333 h 394221"/>
                  <a:gd name="connsiteX1" fmla="*/ 201447 w 393146"/>
                  <a:gd name="connsiteY1" fmla="*/ 384473 h 394221"/>
                  <a:gd name="connsiteX2" fmla="*/ 359568 w 393146"/>
                  <a:gd name="connsiteY2" fmla="*/ 291333 h 394221"/>
                  <a:gd name="connsiteX3" fmla="*/ 191578 w 393146"/>
                  <a:gd name="connsiteY3" fmla="*/ 7835 h 394221"/>
                  <a:gd name="connsiteX4" fmla="*/ 55117 w 393146"/>
                  <a:gd name="connsiteY4" fmla="*/ 72563 h 394221"/>
                  <a:gd name="connsiteX5" fmla="*/ 21544 w 393146"/>
                  <a:gd name="connsiteY5" fmla="*/ 268590 h 394221"/>
                  <a:gd name="connsiteX6" fmla="*/ 39955 w 393146"/>
                  <a:gd name="connsiteY6" fmla="*/ 281586 h 394221"/>
                  <a:gd name="connsiteX7" fmla="*/ 195911 w 393146"/>
                  <a:gd name="connsiteY7" fmla="*/ 281586 h 394221"/>
                  <a:gd name="connsiteX8" fmla="*/ 357281 w 393146"/>
                  <a:gd name="connsiteY8" fmla="*/ 281586 h 394221"/>
                  <a:gd name="connsiteX9" fmla="*/ 370277 w 393146"/>
                  <a:gd name="connsiteY9" fmla="*/ 272922 h 394221"/>
                  <a:gd name="connsiteX10" fmla="*/ 382190 w 393146"/>
                  <a:gd name="connsiteY10" fmla="*/ 161370 h 394221"/>
                  <a:gd name="connsiteX11" fmla="*/ 245729 w 393146"/>
                  <a:gd name="connsiteY11" fmla="*/ 15162 h 394221"/>
                  <a:gd name="connsiteX12" fmla="*/ 191578 w 393146"/>
                  <a:gd name="connsiteY12" fmla="*/ 7835 h 394221"/>
                  <a:gd name="connsiteX13" fmla="*/ 196027 w 393146"/>
                  <a:gd name="connsiteY13" fmla="*/ 0 h 394221"/>
                  <a:gd name="connsiteX14" fmla="*/ 393137 w 393146"/>
                  <a:gd name="connsiteY14" fmla="*/ 197111 h 394221"/>
                  <a:gd name="connsiteX15" fmla="*/ 196027 w 393146"/>
                  <a:gd name="connsiteY15" fmla="*/ 394221 h 394221"/>
                  <a:gd name="connsiteX16" fmla="*/ 0 w 393146"/>
                  <a:gd name="connsiteY16" fmla="*/ 197111 h 394221"/>
                  <a:gd name="connsiteX17" fmla="*/ 196027 w 393146"/>
                  <a:gd name="connsiteY17" fmla="*/ 0 h 39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3146" h="394221">
                    <a:moveTo>
                      <a:pt x="33578" y="291333"/>
                    </a:moveTo>
                    <a:cubicBezTo>
                      <a:pt x="62820" y="344401"/>
                      <a:pt x="127801" y="388805"/>
                      <a:pt x="201447" y="384473"/>
                    </a:cubicBezTo>
                    <a:cubicBezTo>
                      <a:pt x="269677" y="381224"/>
                      <a:pt x="321662" y="349816"/>
                      <a:pt x="359568" y="291333"/>
                    </a:cubicBezTo>
                    <a:close/>
                    <a:moveTo>
                      <a:pt x="191578" y="7835"/>
                    </a:moveTo>
                    <a:cubicBezTo>
                      <a:pt x="139390" y="7784"/>
                      <a:pt x="93294" y="29512"/>
                      <a:pt x="55117" y="72563"/>
                    </a:cubicBezTo>
                    <a:cubicBezTo>
                      <a:pt x="4216" y="129963"/>
                      <a:pt x="-5532" y="197110"/>
                      <a:pt x="21544" y="268590"/>
                    </a:cubicBezTo>
                    <a:cubicBezTo>
                      <a:pt x="24793" y="278337"/>
                      <a:pt x="29125" y="281586"/>
                      <a:pt x="39955" y="281586"/>
                    </a:cubicBezTo>
                    <a:lnTo>
                      <a:pt x="195911" y="281586"/>
                    </a:lnTo>
                    <a:lnTo>
                      <a:pt x="357281" y="281586"/>
                    </a:lnTo>
                    <a:cubicBezTo>
                      <a:pt x="364862" y="281586"/>
                      <a:pt x="368111" y="279420"/>
                      <a:pt x="370277" y="272922"/>
                    </a:cubicBezTo>
                    <a:cubicBezTo>
                      <a:pt x="385439" y="237182"/>
                      <a:pt x="390855" y="199276"/>
                      <a:pt x="382190" y="161370"/>
                    </a:cubicBezTo>
                    <a:cubicBezTo>
                      <a:pt x="365945" y="85559"/>
                      <a:pt x="320458" y="34657"/>
                      <a:pt x="245729" y="15162"/>
                    </a:cubicBezTo>
                    <a:cubicBezTo>
                      <a:pt x="227047" y="10289"/>
                      <a:pt x="208974" y="7852"/>
                      <a:pt x="191578" y="7835"/>
                    </a:cubicBezTo>
                    <a:close/>
                    <a:moveTo>
                      <a:pt x="196027" y="0"/>
                    </a:moveTo>
                    <a:cubicBezTo>
                      <a:pt x="307579" y="0"/>
                      <a:pt x="393137" y="87725"/>
                      <a:pt x="393137" y="197111"/>
                    </a:cubicBezTo>
                    <a:cubicBezTo>
                      <a:pt x="394220" y="305413"/>
                      <a:pt x="304330" y="394221"/>
                      <a:pt x="196027" y="394221"/>
                    </a:cubicBezTo>
                    <a:cubicBezTo>
                      <a:pt x="87725" y="393138"/>
                      <a:pt x="0" y="305413"/>
                      <a:pt x="0" y="197111"/>
                    </a:cubicBezTo>
                    <a:cubicBezTo>
                      <a:pt x="0" y="88808"/>
                      <a:pt x="87725" y="0"/>
                      <a:pt x="196027" y="0"/>
                    </a:cubicBezTo>
                    <a:close/>
                  </a:path>
                </a:pathLst>
              </a:custGeom>
              <a:grpFill/>
              <a:ln w="186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2BA2894E-7958-4E19-B813-B3BD08369FEA}"/>
                  </a:ext>
                </a:extLst>
              </p:cNvPr>
              <p:cNvSpPr/>
              <p:nvPr/>
            </p:nvSpPr>
            <p:spPr>
              <a:xfrm>
                <a:off x="6841783" y="1384147"/>
                <a:ext cx="203594" cy="124047"/>
              </a:xfrm>
              <a:custGeom>
                <a:avLst/>
                <a:gdLst>
                  <a:gd name="connsiteX0" fmla="*/ 15286 w 203594"/>
                  <a:gd name="connsiteY0" fmla="*/ 48177 h 124047"/>
                  <a:gd name="connsiteX1" fmla="*/ 27328 w 203594"/>
                  <a:gd name="connsiteY1" fmla="*/ 84313 h 124047"/>
                  <a:gd name="connsiteX2" fmla="*/ 42384 w 203594"/>
                  <a:gd name="connsiteY2" fmla="*/ 81301 h 124047"/>
                  <a:gd name="connsiteX3" fmla="*/ 15286 w 203594"/>
                  <a:gd name="connsiteY3" fmla="*/ 48177 h 124047"/>
                  <a:gd name="connsiteX4" fmla="*/ 135730 w 203594"/>
                  <a:gd name="connsiteY4" fmla="*/ 0 h 124047"/>
                  <a:gd name="connsiteX5" fmla="*/ 144764 w 203594"/>
                  <a:gd name="connsiteY5" fmla="*/ 12045 h 124047"/>
                  <a:gd name="connsiteX6" fmla="*/ 150034 w 203594"/>
                  <a:gd name="connsiteY6" fmla="*/ 22207 h 124047"/>
                  <a:gd name="connsiteX7" fmla="*/ 159819 w 203594"/>
                  <a:gd name="connsiteY7" fmla="*/ 30111 h 124047"/>
                  <a:gd name="connsiteX8" fmla="*/ 159819 w 203594"/>
                  <a:gd name="connsiteY8" fmla="*/ 30110 h 124047"/>
                  <a:gd name="connsiteX9" fmla="*/ 186919 w 203594"/>
                  <a:gd name="connsiteY9" fmla="*/ 54199 h 124047"/>
                  <a:gd name="connsiteX10" fmla="*/ 201974 w 203594"/>
                  <a:gd name="connsiteY10" fmla="*/ 75277 h 124047"/>
                  <a:gd name="connsiteX11" fmla="*/ 171863 w 203594"/>
                  <a:gd name="connsiteY11" fmla="*/ 78288 h 124047"/>
                  <a:gd name="connsiteX12" fmla="*/ 141752 w 203594"/>
                  <a:gd name="connsiteY12" fmla="*/ 66243 h 124047"/>
                  <a:gd name="connsiteX13" fmla="*/ 63461 w 203594"/>
                  <a:gd name="connsiteY13" fmla="*/ 105390 h 124047"/>
                  <a:gd name="connsiteX14" fmla="*/ 57439 w 203594"/>
                  <a:gd name="connsiteY14" fmla="*/ 123457 h 124047"/>
                  <a:gd name="connsiteX15" fmla="*/ 48406 w 203594"/>
                  <a:gd name="connsiteY15" fmla="*/ 108401 h 124047"/>
                  <a:gd name="connsiteX16" fmla="*/ 36361 w 203594"/>
                  <a:gd name="connsiteY16" fmla="*/ 99368 h 124047"/>
                  <a:gd name="connsiteX17" fmla="*/ 6250 w 203594"/>
                  <a:gd name="connsiteY17" fmla="*/ 48177 h 124047"/>
                  <a:gd name="connsiteX18" fmla="*/ 18295 w 203594"/>
                  <a:gd name="connsiteY18" fmla="*/ 24088 h 124047"/>
                  <a:gd name="connsiteX19" fmla="*/ 42384 w 203594"/>
                  <a:gd name="connsiteY19" fmla="*/ 39144 h 124047"/>
                  <a:gd name="connsiteX20" fmla="*/ 60450 w 203594"/>
                  <a:gd name="connsiteY20" fmla="*/ 54199 h 124047"/>
                  <a:gd name="connsiteX21" fmla="*/ 72494 w 203594"/>
                  <a:gd name="connsiteY21" fmla="*/ 21077 h 124047"/>
                  <a:gd name="connsiteX22" fmla="*/ 135730 w 203594"/>
                  <a:gd name="connsiteY22" fmla="*/ 48177 h 124047"/>
                  <a:gd name="connsiteX23" fmla="*/ 156808 w 203594"/>
                  <a:gd name="connsiteY23" fmla="*/ 42155 h 124047"/>
                  <a:gd name="connsiteX24" fmla="*/ 159815 w 203594"/>
                  <a:gd name="connsiteY24" fmla="*/ 30127 h 124047"/>
                  <a:gd name="connsiteX25" fmla="*/ 156809 w 203594"/>
                  <a:gd name="connsiteY25" fmla="*/ 39145 h 124047"/>
                  <a:gd name="connsiteX26" fmla="*/ 126696 w 203594"/>
                  <a:gd name="connsiteY26" fmla="*/ 18067 h 124047"/>
                  <a:gd name="connsiteX27" fmla="*/ 123685 w 203594"/>
                  <a:gd name="connsiteY27" fmla="*/ 6022 h 124047"/>
                  <a:gd name="connsiteX28" fmla="*/ 135730 w 203594"/>
                  <a:gd name="connsiteY28" fmla="*/ 0 h 1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594" h="124047">
                    <a:moveTo>
                      <a:pt x="15286" y="48177"/>
                    </a:moveTo>
                    <a:cubicBezTo>
                      <a:pt x="15286" y="66243"/>
                      <a:pt x="9264" y="81301"/>
                      <a:pt x="27328" y="84313"/>
                    </a:cubicBezTo>
                    <a:cubicBezTo>
                      <a:pt x="33350" y="87324"/>
                      <a:pt x="42384" y="87324"/>
                      <a:pt x="42384" y="81301"/>
                    </a:cubicBezTo>
                    <a:cubicBezTo>
                      <a:pt x="42384" y="69254"/>
                      <a:pt x="30339" y="57210"/>
                      <a:pt x="15286" y="48177"/>
                    </a:cubicBezTo>
                    <a:close/>
                    <a:moveTo>
                      <a:pt x="135730" y="0"/>
                    </a:moveTo>
                    <a:cubicBezTo>
                      <a:pt x="141753" y="0"/>
                      <a:pt x="147775" y="0"/>
                      <a:pt x="144764" y="12045"/>
                    </a:cubicBezTo>
                    <a:cubicBezTo>
                      <a:pt x="143258" y="16561"/>
                      <a:pt x="146269" y="19572"/>
                      <a:pt x="150034" y="22207"/>
                    </a:cubicBezTo>
                    <a:lnTo>
                      <a:pt x="159819" y="30111"/>
                    </a:lnTo>
                    <a:lnTo>
                      <a:pt x="159819" y="30110"/>
                    </a:lnTo>
                    <a:cubicBezTo>
                      <a:pt x="174874" y="30110"/>
                      <a:pt x="174874" y="48177"/>
                      <a:pt x="186919" y="54199"/>
                    </a:cubicBezTo>
                    <a:cubicBezTo>
                      <a:pt x="195952" y="60221"/>
                      <a:pt x="207996" y="63232"/>
                      <a:pt x="201974" y="75277"/>
                    </a:cubicBezTo>
                    <a:cubicBezTo>
                      <a:pt x="195952" y="87324"/>
                      <a:pt x="183908" y="81301"/>
                      <a:pt x="171863" y="78288"/>
                    </a:cubicBezTo>
                    <a:cubicBezTo>
                      <a:pt x="162830" y="75277"/>
                      <a:pt x="150786" y="69254"/>
                      <a:pt x="141752" y="66243"/>
                    </a:cubicBezTo>
                    <a:cubicBezTo>
                      <a:pt x="102605" y="48177"/>
                      <a:pt x="72494" y="63232"/>
                      <a:pt x="63461" y="105390"/>
                    </a:cubicBezTo>
                    <a:cubicBezTo>
                      <a:pt x="63461" y="111412"/>
                      <a:pt x="63461" y="120446"/>
                      <a:pt x="57439" y="123457"/>
                    </a:cubicBezTo>
                    <a:cubicBezTo>
                      <a:pt x="45395" y="126468"/>
                      <a:pt x="48406" y="117434"/>
                      <a:pt x="48406" y="108401"/>
                    </a:cubicBezTo>
                    <a:cubicBezTo>
                      <a:pt x="48406" y="102379"/>
                      <a:pt x="42384" y="102379"/>
                      <a:pt x="36361" y="99368"/>
                    </a:cubicBezTo>
                    <a:cubicBezTo>
                      <a:pt x="-2783" y="93346"/>
                      <a:pt x="-5797" y="90335"/>
                      <a:pt x="6250" y="48177"/>
                    </a:cubicBezTo>
                    <a:cubicBezTo>
                      <a:pt x="9262" y="39144"/>
                      <a:pt x="9262" y="27099"/>
                      <a:pt x="18295" y="24088"/>
                    </a:cubicBezTo>
                    <a:cubicBezTo>
                      <a:pt x="30339" y="21077"/>
                      <a:pt x="33350" y="36132"/>
                      <a:pt x="42384" y="39144"/>
                    </a:cubicBezTo>
                    <a:cubicBezTo>
                      <a:pt x="48406" y="42155"/>
                      <a:pt x="48406" y="60221"/>
                      <a:pt x="60450" y="54199"/>
                    </a:cubicBezTo>
                    <a:cubicBezTo>
                      <a:pt x="78517" y="48177"/>
                      <a:pt x="72494" y="33121"/>
                      <a:pt x="72494" y="21077"/>
                    </a:cubicBezTo>
                    <a:cubicBezTo>
                      <a:pt x="96583" y="21077"/>
                      <a:pt x="114650" y="42155"/>
                      <a:pt x="135730" y="48177"/>
                    </a:cubicBezTo>
                    <a:cubicBezTo>
                      <a:pt x="144764" y="51188"/>
                      <a:pt x="153797" y="60221"/>
                      <a:pt x="156808" y="42155"/>
                    </a:cubicBezTo>
                    <a:lnTo>
                      <a:pt x="159815" y="30127"/>
                    </a:lnTo>
                    <a:lnTo>
                      <a:pt x="156809" y="39145"/>
                    </a:lnTo>
                    <a:cubicBezTo>
                      <a:pt x="147775" y="33123"/>
                      <a:pt x="135730" y="27100"/>
                      <a:pt x="126696" y="18067"/>
                    </a:cubicBezTo>
                    <a:cubicBezTo>
                      <a:pt x="123685" y="15056"/>
                      <a:pt x="117663" y="9033"/>
                      <a:pt x="123685" y="6022"/>
                    </a:cubicBezTo>
                    <a:cubicBezTo>
                      <a:pt x="126696" y="3011"/>
                      <a:pt x="132719" y="0"/>
                      <a:pt x="135730" y="0"/>
                    </a:cubicBezTo>
                    <a:close/>
                  </a:path>
                </a:pathLst>
              </a:custGeom>
              <a:grpFill/>
              <a:ln w="186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F36FB7AB-6EB7-4811-990B-3A9B2B480828}"/>
                  </a:ext>
                </a:extLst>
              </p:cNvPr>
              <p:cNvSpPr/>
              <p:nvPr/>
            </p:nvSpPr>
            <p:spPr>
              <a:xfrm>
                <a:off x="6005941" y="1007751"/>
                <a:ext cx="80268" cy="182648"/>
              </a:xfrm>
              <a:custGeom>
                <a:avLst/>
                <a:gdLst>
                  <a:gd name="connsiteX0" fmla="*/ 71936 w 84635"/>
                  <a:gd name="connsiteY0" fmla="*/ 133350 h 192585"/>
                  <a:gd name="connsiteX1" fmla="*/ 84635 w 84635"/>
                  <a:gd name="connsiteY1" fmla="*/ 168275 h 192585"/>
                  <a:gd name="connsiteX2" fmla="*/ 49711 w 84635"/>
                  <a:gd name="connsiteY2" fmla="*/ 187325 h 192585"/>
                  <a:gd name="connsiteX3" fmla="*/ 37010 w 84635"/>
                  <a:gd name="connsiteY3" fmla="*/ 190500 h 192585"/>
                  <a:gd name="connsiteX4" fmla="*/ 37010 w 84635"/>
                  <a:gd name="connsiteY4" fmla="*/ 174625 h 192585"/>
                  <a:gd name="connsiteX5" fmla="*/ 49711 w 84635"/>
                  <a:gd name="connsiteY5" fmla="*/ 136525 h 192585"/>
                  <a:gd name="connsiteX6" fmla="*/ 21135 w 84635"/>
                  <a:gd name="connsiteY6" fmla="*/ 127000 h 192585"/>
                  <a:gd name="connsiteX7" fmla="*/ 5261 w 84635"/>
                  <a:gd name="connsiteY7" fmla="*/ 92075 h 192585"/>
                  <a:gd name="connsiteX8" fmla="*/ 2086 w 84635"/>
                  <a:gd name="connsiteY8" fmla="*/ 82550 h 192585"/>
                  <a:gd name="connsiteX9" fmla="*/ 17960 w 84635"/>
                  <a:gd name="connsiteY9" fmla="*/ 0 h 192585"/>
                  <a:gd name="connsiteX10" fmla="*/ 33835 w 84635"/>
                  <a:gd name="connsiteY10" fmla="*/ 22225 h 192585"/>
                  <a:gd name="connsiteX11" fmla="*/ 49711 w 84635"/>
                  <a:gd name="connsiteY11" fmla="*/ 3175 h 192585"/>
                  <a:gd name="connsiteX12" fmla="*/ 71936 w 84635"/>
                  <a:gd name="connsiteY12" fmla="*/ 133350 h 1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35" h="192585">
                    <a:moveTo>
                      <a:pt x="71936" y="133350"/>
                    </a:moveTo>
                    <a:cubicBezTo>
                      <a:pt x="75111" y="146050"/>
                      <a:pt x="81460" y="155575"/>
                      <a:pt x="84635" y="168275"/>
                    </a:cubicBezTo>
                    <a:cubicBezTo>
                      <a:pt x="75111" y="177800"/>
                      <a:pt x="49711" y="158750"/>
                      <a:pt x="49711" y="187325"/>
                    </a:cubicBezTo>
                    <a:cubicBezTo>
                      <a:pt x="49711" y="193675"/>
                      <a:pt x="40185" y="193675"/>
                      <a:pt x="37010" y="190500"/>
                    </a:cubicBezTo>
                    <a:cubicBezTo>
                      <a:pt x="30660" y="187325"/>
                      <a:pt x="33835" y="180975"/>
                      <a:pt x="37010" y="174625"/>
                    </a:cubicBezTo>
                    <a:cubicBezTo>
                      <a:pt x="46536" y="165100"/>
                      <a:pt x="56061" y="155575"/>
                      <a:pt x="49711" y="136525"/>
                    </a:cubicBezTo>
                    <a:cubicBezTo>
                      <a:pt x="33835" y="149225"/>
                      <a:pt x="21135" y="158750"/>
                      <a:pt x="21135" y="127000"/>
                    </a:cubicBezTo>
                    <a:cubicBezTo>
                      <a:pt x="21135" y="114300"/>
                      <a:pt x="27485" y="98425"/>
                      <a:pt x="5261" y="92075"/>
                    </a:cubicBezTo>
                    <a:cubicBezTo>
                      <a:pt x="-1089" y="88900"/>
                      <a:pt x="-1089" y="85725"/>
                      <a:pt x="2086" y="82550"/>
                    </a:cubicBezTo>
                    <a:cubicBezTo>
                      <a:pt x="27485" y="60325"/>
                      <a:pt x="11611" y="28575"/>
                      <a:pt x="17960" y="0"/>
                    </a:cubicBezTo>
                    <a:cubicBezTo>
                      <a:pt x="30660" y="3175"/>
                      <a:pt x="27485" y="15875"/>
                      <a:pt x="33835" y="22225"/>
                    </a:cubicBezTo>
                    <a:cubicBezTo>
                      <a:pt x="40185" y="15875"/>
                      <a:pt x="43360" y="9525"/>
                      <a:pt x="49711" y="3175"/>
                    </a:cubicBezTo>
                    <a:cubicBezTo>
                      <a:pt x="43360" y="50800"/>
                      <a:pt x="56061" y="92075"/>
                      <a:pt x="71936" y="133350"/>
                    </a:cubicBezTo>
                    <a:close/>
                  </a:path>
                </a:pathLst>
              </a:custGeom>
              <a:grpFill/>
              <a:ln w="186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54436475-6044-435F-80BF-24565C2B7507}"/>
                  </a:ext>
                </a:extLst>
              </p:cNvPr>
              <p:cNvSpPr/>
              <p:nvPr/>
            </p:nvSpPr>
            <p:spPr>
              <a:xfrm>
                <a:off x="6068721" y="2247875"/>
                <a:ext cx="105994" cy="117911"/>
              </a:xfrm>
              <a:custGeom>
                <a:avLst/>
                <a:gdLst>
                  <a:gd name="connsiteX0" fmla="*/ 69239 w 111761"/>
                  <a:gd name="connsiteY0" fmla="*/ 76701 h 124326"/>
                  <a:gd name="connsiteX1" fmla="*/ 88289 w 111761"/>
                  <a:gd name="connsiteY1" fmla="*/ 32251 h 124326"/>
                  <a:gd name="connsiteX2" fmla="*/ 104164 w 111761"/>
                  <a:gd name="connsiteY2" fmla="*/ 19551 h 124326"/>
                  <a:gd name="connsiteX3" fmla="*/ 107339 w 111761"/>
                  <a:gd name="connsiteY3" fmla="*/ 38601 h 124326"/>
                  <a:gd name="connsiteX4" fmla="*/ 85114 w 111761"/>
                  <a:gd name="connsiteY4" fmla="*/ 108451 h 124326"/>
                  <a:gd name="connsiteX5" fmla="*/ 69239 w 111761"/>
                  <a:gd name="connsiteY5" fmla="*/ 124326 h 124326"/>
                  <a:gd name="connsiteX6" fmla="*/ 53364 w 111761"/>
                  <a:gd name="connsiteY6" fmla="*/ 108451 h 124326"/>
                  <a:gd name="connsiteX7" fmla="*/ 40664 w 111761"/>
                  <a:gd name="connsiteY7" fmla="*/ 54476 h 124326"/>
                  <a:gd name="connsiteX8" fmla="*/ 24789 w 111761"/>
                  <a:gd name="connsiteY8" fmla="*/ 83051 h 124326"/>
                  <a:gd name="connsiteX9" fmla="*/ 8914 w 111761"/>
                  <a:gd name="connsiteY9" fmla="*/ 102101 h 124326"/>
                  <a:gd name="connsiteX10" fmla="*/ 5739 w 111761"/>
                  <a:gd name="connsiteY10" fmla="*/ 76701 h 124326"/>
                  <a:gd name="connsiteX11" fmla="*/ 27964 w 111761"/>
                  <a:gd name="connsiteY11" fmla="*/ 16376 h 124326"/>
                  <a:gd name="connsiteX12" fmla="*/ 40664 w 111761"/>
                  <a:gd name="connsiteY12" fmla="*/ 501 h 124326"/>
                  <a:gd name="connsiteX13" fmla="*/ 59714 w 111761"/>
                  <a:gd name="connsiteY13" fmla="*/ 19551 h 124326"/>
                  <a:gd name="connsiteX14" fmla="*/ 69239 w 111761"/>
                  <a:gd name="connsiteY14" fmla="*/ 76701 h 12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61" h="124326">
                    <a:moveTo>
                      <a:pt x="69239" y="76701"/>
                    </a:moveTo>
                    <a:cubicBezTo>
                      <a:pt x="78764" y="54476"/>
                      <a:pt x="81939" y="44951"/>
                      <a:pt x="88289" y="32251"/>
                    </a:cubicBezTo>
                    <a:cubicBezTo>
                      <a:pt x="91464" y="25901"/>
                      <a:pt x="91464" y="16376"/>
                      <a:pt x="104164" y="19551"/>
                    </a:cubicBezTo>
                    <a:cubicBezTo>
                      <a:pt x="116864" y="22726"/>
                      <a:pt x="110514" y="32251"/>
                      <a:pt x="107339" y="38601"/>
                    </a:cubicBezTo>
                    <a:cubicBezTo>
                      <a:pt x="100989" y="60826"/>
                      <a:pt x="91464" y="83051"/>
                      <a:pt x="85114" y="108451"/>
                    </a:cubicBezTo>
                    <a:cubicBezTo>
                      <a:pt x="81939" y="114801"/>
                      <a:pt x="81939" y="124326"/>
                      <a:pt x="69239" y="124326"/>
                    </a:cubicBezTo>
                    <a:cubicBezTo>
                      <a:pt x="59714" y="124326"/>
                      <a:pt x="56539" y="117976"/>
                      <a:pt x="53364" y="108451"/>
                    </a:cubicBezTo>
                    <a:cubicBezTo>
                      <a:pt x="50189" y="92576"/>
                      <a:pt x="43839" y="73526"/>
                      <a:pt x="40664" y="54476"/>
                    </a:cubicBezTo>
                    <a:cubicBezTo>
                      <a:pt x="24789" y="60826"/>
                      <a:pt x="27964" y="73526"/>
                      <a:pt x="24789" y="83051"/>
                    </a:cubicBezTo>
                    <a:cubicBezTo>
                      <a:pt x="18439" y="89401"/>
                      <a:pt x="21614" y="105276"/>
                      <a:pt x="8914" y="102101"/>
                    </a:cubicBezTo>
                    <a:cubicBezTo>
                      <a:pt x="-6961" y="98926"/>
                      <a:pt x="2564" y="86226"/>
                      <a:pt x="5739" y="76701"/>
                    </a:cubicBezTo>
                    <a:cubicBezTo>
                      <a:pt x="12089" y="54476"/>
                      <a:pt x="18439" y="35426"/>
                      <a:pt x="27964" y="16376"/>
                    </a:cubicBezTo>
                    <a:cubicBezTo>
                      <a:pt x="31139" y="10026"/>
                      <a:pt x="27964" y="-2674"/>
                      <a:pt x="40664" y="501"/>
                    </a:cubicBezTo>
                    <a:cubicBezTo>
                      <a:pt x="50189" y="501"/>
                      <a:pt x="56539" y="10026"/>
                      <a:pt x="59714" y="19551"/>
                    </a:cubicBezTo>
                    <a:cubicBezTo>
                      <a:pt x="56539" y="32251"/>
                      <a:pt x="59714" y="48126"/>
                      <a:pt x="69239" y="76701"/>
                    </a:cubicBezTo>
                    <a:close/>
                  </a:path>
                </a:pathLst>
              </a:custGeom>
              <a:grpFill/>
              <a:ln w="186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33D7A0CA-554B-46F9-96BF-4BD562A3D342}"/>
                  </a:ext>
                </a:extLst>
              </p:cNvPr>
              <p:cNvSpPr/>
              <p:nvPr/>
            </p:nvSpPr>
            <p:spPr>
              <a:xfrm>
                <a:off x="6181060" y="2275739"/>
                <a:ext cx="99463" cy="107824"/>
              </a:xfrm>
              <a:custGeom>
                <a:avLst/>
                <a:gdLst>
                  <a:gd name="connsiteX0" fmla="*/ 77787 w 104876"/>
                  <a:gd name="connsiteY0" fmla="*/ 56846 h 113692"/>
                  <a:gd name="connsiteX1" fmla="*/ 103188 w 104876"/>
                  <a:gd name="connsiteY1" fmla="*/ 69546 h 113692"/>
                  <a:gd name="connsiteX2" fmla="*/ 87312 w 104876"/>
                  <a:gd name="connsiteY2" fmla="*/ 107646 h 113692"/>
                  <a:gd name="connsiteX3" fmla="*/ 14287 w 104876"/>
                  <a:gd name="connsiteY3" fmla="*/ 94946 h 113692"/>
                  <a:gd name="connsiteX4" fmla="*/ 14287 w 104876"/>
                  <a:gd name="connsiteY4" fmla="*/ 18746 h 113692"/>
                  <a:gd name="connsiteX5" fmla="*/ 84137 w 104876"/>
                  <a:gd name="connsiteY5" fmla="*/ 6046 h 113692"/>
                  <a:gd name="connsiteX6" fmla="*/ 103188 w 104876"/>
                  <a:gd name="connsiteY6" fmla="*/ 34621 h 113692"/>
                  <a:gd name="connsiteX7" fmla="*/ 77787 w 104876"/>
                  <a:gd name="connsiteY7" fmla="*/ 28271 h 113692"/>
                  <a:gd name="connsiteX8" fmla="*/ 39687 w 104876"/>
                  <a:gd name="connsiteY8" fmla="*/ 25096 h 113692"/>
                  <a:gd name="connsiteX9" fmla="*/ 26987 w 104876"/>
                  <a:gd name="connsiteY9" fmla="*/ 72721 h 113692"/>
                  <a:gd name="connsiteX10" fmla="*/ 52388 w 104876"/>
                  <a:gd name="connsiteY10" fmla="*/ 91771 h 113692"/>
                  <a:gd name="connsiteX11" fmla="*/ 74612 w 104876"/>
                  <a:gd name="connsiteY11" fmla="*/ 85421 h 113692"/>
                  <a:gd name="connsiteX12" fmla="*/ 61912 w 104876"/>
                  <a:gd name="connsiteY12" fmla="*/ 69546 h 113692"/>
                  <a:gd name="connsiteX13" fmla="*/ 55563 w 104876"/>
                  <a:gd name="connsiteY13" fmla="*/ 60021 h 113692"/>
                  <a:gd name="connsiteX14" fmla="*/ 77787 w 104876"/>
                  <a:gd name="connsiteY14" fmla="*/ 56846 h 11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876" h="113692">
                    <a:moveTo>
                      <a:pt x="77787" y="56846"/>
                    </a:moveTo>
                    <a:cubicBezTo>
                      <a:pt x="84137" y="60021"/>
                      <a:pt x="103188" y="50496"/>
                      <a:pt x="103188" y="69546"/>
                    </a:cubicBezTo>
                    <a:cubicBezTo>
                      <a:pt x="103188" y="82246"/>
                      <a:pt x="106363" y="101296"/>
                      <a:pt x="87312" y="107646"/>
                    </a:cubicBezTo>
                    <a:cubicBezTo>
                      <a:pt x="61912" y="117171"/>
                      <a:pt x="36512" y="117171"/>
                      <a:pt x="14287" y="94946"/>
                    </a:cubicBezTo>
                    <a:cubicBezTo>
                      <a:pt x="-4762" y="75896"/>
                      <a:pt x="-4762" y="40971"/>
                      <a:pt x="14287" y="18746"/>
                    </a:cubicBezTo>
                    <a:cubicBezTo>
                      <a:pt x="33337" y="-3479"/>
                      <a:pt x="58738" y="-3479"/>
                      <a:pt x="84137" y="6046"/>
                    </a:cubicBezTo>
                    <a:cubicBezTo>
                      <a:pt x="96837" y="12396"/>
                      <a:pt x="109538" y="21921"/>
                      <a:pt x="103188" y="34621"/>
                    </a:cubicBezTo>
                    <a:cubicBezTo>
                      <a:pt x="93662" y="50496"/>
                      <a:pt x="84137" y="34621"/>
                      <a:pt x="77787" y="28271"/>
                    </a:cubicBezTo>
                    <a:cubicBezTo>
                      <a:pt x="65087" y="18746"/>
                      <a:pt x="49213" y="18746"/>
                      <a:pt x="39687" y="25096"/>
                    </a:cubicBezTo>
                    <a:cubicBezTo>
                      <a:pt x="23812" y="37796"/>
                      <a:pt x="23812" y="53671"/>
                      <a:pt x="26987" y="72721"/>
                    </a:cubicBezTo>
                    <a:cubicBezTo>
                      <a:pt x="30162" y="85421"/>
                      <a:pt x="39688" y="91771"/>
                      <a:pt x="52388" y="91771"/>
                    </a:cubicBezTo>
                    <a:cubicBezTo>
                      <a:pt x="58738" y="91771"/>
                      <a:pt x="71437" y="94946"/>
                      <a:pt x="74612" y="85421"/>
                    </a:cubicBezTo>
                    <a:cubicBezTo>
                      <a:pt x="80962" y="72721"/>
                      <a:pt x="68262" y="72721"/>
                      <a:pt x="61912" y="69546"/>
                    </a:cubicBezTo>
                    <a:cubicBezTo>
                      <a:pt x="55563" y="69546"/>
                      <a:pt x="55563" y="63196"/>
                      <a:pt x="55563" y="60021"/>
                    </a:cubicBezTo>
                    <a:cubicBezTo>
                      <a:pt x="58738" y="50496"/>
                      <a:pt x="68262" y="53671"/>
                      <a:pt x="77787" y="56846"/>
                    </a:cubicBezTo>
                    <a:close/>
                  </a:path>
                </a:pathLst>
              </a:custGeom>
              <a:grpFill/>
              <a:ln w="186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661E88C8-3500-455A-AEDD-660DE4154AFE}"/>
                  </a:ext>
                </a:extLst>
              </p:cNvPr>
              <p:cNvSpPr/>
              <p:nvPr/>
            </p:nvSpPr>
            <p:spPr>
              <a:xfrm>
                <a:off x="5773484" y="2050046"/>
                <a:ext cx="125518" cy="120822"/>
              </a:xfrm>
              <a:custGeom>
                <a:avLst/>
                <a:gdLst>
                  <a:gd name="connsiteX0" fmla="*/ 53517 w 132347"/>
                  <a:gd name="connsiteY0" fmla="*/ 43992 h 127396"/>
                  <a:gd name="connsiteX1" fmla="*/ 18592 w 132347"/>
                  <a:gd name="connsiteY1" fmla="*/ 72567 h 127396"/>
                  <a:gd name="connsiteX2" fmla="*/ 2717 w 132347"/>
                  <a:gd name="connsiteY2" fmla="*/ 72567 h 127396"/>
                  <a:gd name="connsiteX3" fmla="*/ 5892 w 132347"/>
                  <a:gd name="connsiteY3" fmla="*/ 56692 h 127396"/>
                  <a:gd name="connsiteX4" fmla="*/ 66217 w 132347"/>
                  <a:gd name="connsiteY4" fmla="*/ 5892 h 127396"/>
                  <a:gd name="connsiteX5" fmla="*/ 85267 w 132347"/>
                  <a:gd name="connsiteY5" fmla="*/ 2717 h 127396"/>
                  <a:gd name="connsiteX6" fmla="*/ 91617 w 132347"/>
                  <a:gd name="connsiteY6" fmla="*/ 21767 h 127396"/>
                  <a:gd name="connsiteX7" fmla="*/ 75742 w 132347"/>
                  <a:gd name="connsiteY7" fmla="*/ 85267 h 127396"/>
                  <a:gd name="connsiteX8" fmla="*/ 110667 w 132347"/>
                  <a:gd name="connsiteY8" fmla="*/ 56692 h 127396"/>
                  <a:gd name="connsiteX9" fmla="*/ 129717 w 132347"/>
                  <a:gd name="connsiteY9" fmla="*/ 53517 h 127396"/>
                  <a:gd name="connsiteX10" fmla="*/ 123367 w 132347"/>
                  <a:gd name="connsiteY10" fmla="*/ 72567 h 127396"/>
                  <a:gd name="connsiteX11" fmla="*/ 69392 w 132347"/>
                  <a:gd name="connsiteY11" fmla="*/ 117017 h 127396"/>
                  <a:gd name="connsiteX12" fmla="*/ 47167 w 132347"/>
                  <a:gd name="connsiteY12" fmla="*/ 123367 h 127396"/>
                  <a:gd name="connsiteX13" fmla="*/ 43992 w 132347"/>
                  <a:gd name="connsiteY13" fmla="*/ 97967 h 127396"/>
                  <a:gd name="connsiteX14" fmla="*/ 53517 w 132347"/>
                  <a:gd name="connsiteY14" fmla="*/ 43992 h 1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347" h="127396">
                    <a:moveTo>
                      <a:pt x="53517" y="43992"/>
                    </a:moveTo>
                    <a:cubicBezTo>
                      <a:pt x="40817" y="56692"/>
                      <a:pt x="28117" y="63042"/>
                      <a:pt x="18592" y="72567"/>
                    </a:cubicBezTo>
                    <a:cubicBezTo>
                      <a:pt x="12242" y="78917"/>
                      <a:pt x="5892" y="78917"/>
                      <a:pt x="2717" y="72567"/>
                    </a:cubicBezTo>
                    <a:cubicBezTo>
                      <a:pt x="-3633" y="66217"/>
                      <a:pt x="2717" y="59867"/>
                      <a:pt x="5892" y="56692"/>
                    </a:cubicBezTo>
                    <a:cubicBezTo>
                      <a:pt x="24942" y="40817"/>
                      <a:pt x="47167" y="21767"/>
                      <a:pt x="66217" y="5892"/>
                    </a:cubicBezTo>
                    <a:cubicBezTo>
                      <a:pt x="72567" y="2717"/>
                      <a:pt x="75742" y="-3633"/>
                      <a:pt x="85267" y="2717"/>
                    </a:cubicBezTo>
                    <a:cubicBezTo>
                      <a:pt x="91617" y="9067"/>
                      <a:pt x="91617" y="15417"/>
                      <a:pt x="91617" y="21767"/>
                    </a:cubicBezTo>
                    <a:cubicBezTo>
                      <a:pt x="88442" y="40817"/>
                      <a:pt x="75742" y="56692"/>
                      <a:pt x="75742" y="85267"/>
                    </a:cubicBezTo>
                    <a:cubicBezTo>
                      <a:pt x="88442" y="75742"/>
                      <a:pt x="97967" y="66217"/>
                      <a:pt x="110667" y="56692"/>
                    </a:cubicBezTo>
                    <a:cubicBezTo>
                      <a:pt x="117017" y="50342"/>
                      <a:pt x="123367" y="43992"/>
                      <a:pt x="129717" y="53517"/>
                    </a:cubicBezTo>
                    <a:cubicBezTo>
                      <a:pt x="136067" y="63042"/>
                      <a:pt x="129717" y="69392"/>
                      <a:pt x="123367" y="72567"/>
                    </a:cubicBezTo>
                    <a:cubicBezTo>
                      <a:pt x="107492" y="88442"/>
                      <a:pt x="88442" y="104317"/>
                      <a:pt x="69392" y="117017"/>
                    </a:cubicBezTo>
                    <a:cubicBezTo>
                      <a:pt x="63042" y="123367"/>
                      <a:pt x="56692" y="132892"/>
                      <a:pt x="47167" y="123367"/>
                    </a:cubicBezTo>
                    <a:cubicBezTo>
                      <a:pt x="37642" y="117017"/>
                      <a:pt x="40817" y="107492"/>
                      <a:pt x="43992" y="97967"/>
                    </a:cubicBezTo>
                    <a:cubicBezTo>
                      <a:pt x="47167" y="85267"/>
                      <a:pt x="56692" y="69392"/>
                      <a:pt x="53517" y="43992"/>
                    </a:cubicBezTo>
                    <a:close/>
                  </a:path>
                </a:pathLst>
              </a:custGeom>
              <a:grpFill/>
              <a:ln w="186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50B2D52D-E267-40B3-BD2E-D415F0DCD370}"/>
                  </a:ext>
                </a:extLst>
              </p:cNvPr>
              <p:cNvSpPr/>
              <p:nvPr/>
            </p:nvSpPr>
            <p:spPr>
              <a:xfrm>
                <a:off x="6450560" y="2257384"/>
                <a:ext cx="105391" cy="112003"/>
              </a:xfrm>
              <a:custGeom>
                <a:avLst/>
                <a:gdLst>
                  <a:gd name="connsiteX0" fmla="*/ 82550 w 111125"/>
                  <a:gd name="connsiteY0" fmla="*/ 69850 h 118097"/>
                  <a:gd name="connsiteX1" fmla="*/ 69850 w 111125"/>
                  <a:gd name="connsiteY1" fmla="*/ 19050 h 118097"/>
                  <a:gd name="connsiteX2" fmla="*/ 76200 w 111125"/>
                  <a:gd name="connsiteY2" fmla="*/ 0 h 118097"/>
                  <a:gd name="connsiteX3" fmla="*/ 88900 w 111125"/>
                  <a:gd name="connsiteY3" fmla="*/ 12700 h 118097"/>
                  <a:gd name="connsiteX4" fmla="*/ 107950 w 111125"/>
                  <a:gd name="connsiteY4" fmla="*/ 82550 h 118097"/>
                  <a:gd name="connsiteX5" fmla="*/ 104775 w 111125"/>
                  <a:gd name="connsiteY5" fmla="*/ 104775 h 118097"/>
                  <a:gd name="connsiteX6" fmla="*/ 82550 w 111125"/>
                  <a:gd name="connsiteY6" fmla="*/ 98425 h 118097"/>
                  <a:gd name="connsiteX7" fmla="*/ 69850 w 111125"/>
                  <a:gd name="connsiteY7" fmla="*/ 85725 h 118097"/>
                  <a:gd name="connsiteX8" fmla="*/ 41275 w 111125"/>
                  <a:gd name="connsiteY8" fmla="*/ 66675 h 118097"/>
                  <a:gd name="connsiteX9" fmla="*/ 44450 w 111125"/>
                  <a:gd name="connsiteY9" fmla="*/ 98425 h 118097"/>
                  <a:gd name="connsiteX10" fmla="*/ 38100 w 111125"/>
                  <a:gd name="connsiteY10" fmla="*/ 117475 h 118097"/>
                  <a:gd name="connsiteX11" fmla="*/ 22225 w 111125"/>
                  <a:gd name="connsiteY11" fmla="*/ 101600 h 118097"/>
                  <a:gd name="connsiteX12" fmla="*/ 3175 w 111125"/>
                  <a:gd name="connsiteY12" fmla="*/ 31750 h 118097"/>
                  <a:gd name="connsiteX13" fmla="*/ 6350 w 111125"/>
                  <a:gd name="connsiteY13" fmla="*/ 12700 h 118097"/>
                  <a:gd name="connsiteX14" fmla="*/ 28575 w 111125"/>
                  <a:gd name="connsiteY14" fmla="*/ 15875 h 118097"/>
                  <a:gd name="connsiteX15" fmla="*/ 82550 w 111125"/>
                  <a:gd name="connsiteY15" fmla="*/ 69850 h 1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125" h="118097">
                    <a:moveTo>
                      <a:pt x="82550" y="69850"/>
                    </a:moveTo>
                    <a:cubicBezTo>
                      <a:pt x="76200" y="47625"/>
                      <a:pt x="73025" y="34925"/>
                      <a:pt x="69850" y="19050"/>
                    </a:cubicBezTo>
                    <a:cubicBezTo>
                      <a:pt x="66675" y="12700"/>
                      <a:pt x="63500" y="3175"/>
                      <a:pt x="76200" y="0"/>
                    </a:cubicBezTo>
                    <a:cubicBezTo>
                      <a:pt x="85725" y="0"/>
                      <a:pt x="88900" y="6350"/>
                      <a:pt x="88900" y="12700"/>
                    </a:cubicBezTo>
                    <a:cubicBezTo>
                      <a:pt x="95250" y="34925"/>
                      <a:pt x="101600" y="60325"/>
                      <a:pt x="107950" y="82550"/>
                    </a:cubicBezTo>
                    <a:cubicBezTo>
                      <a:pt x="111125" y="88900"/>
                      <a:pt x="114300" y="98425"/>
                      <a:pt x="104775" y="104775"/>
                    </a:cubicBezTo>
                    <a:cubicBezTo>
                      <a:pt x="95250" y="107950"/>
                      <a:pt x="88900" y="104775"/>
                      <a:pt x="82550" y="98425"/>
                    </a:cubicBezTo>
                    <a:cubicBezTo>
                      <a:pt x="79375" y="95250"/>
                      <a:pt x="73025" y="92075"/>
                      <a:pt x="69850" y="85725"/>
                    </a:cubicBezTo>
                    <a:cubicBezTo>
                      <a:pt x="60325" y="79375"/>
                      <a:pt x="50800" y="60325"/>
                      <a:pt x="41275" y="66675"/>
                    </a:cubicBezTo>
                    <a:cubicBezTo>
                      <a:pt x="28575" y="73025"/>
                      <a:pt x="44450" y="88900"/>
                      <a:pt x="44450" y="98425"/>
                    </a:cubicBezTo>
                    <a:cubicBezTo>
                      <a:pt x="44450" y="104775"/>
                      <a:pt x="50800" y="114300"/>
                      <a:pt x="38100" y="117475"/>
                    </a:cubicBezTo>
                    <a:cubicBezTo>
                      <a:pt x="28575" y="120650"/>
                      <a:pt x="25400" y="111125"/>
                      <a:pt x="22225" y="101600"/>
                    </a:cubicBezTo>
                    <a:cubicBezTo>
                      <a:pt x="15875" y="79375"/>
                      <a:pt x="9525" y="53975"/>
                      <a:pt x="3175" y="31750"/>
                    </a:cubicBezTo>
                    <a:cubicBezTo>
                      <a:pt x="0" y="25400"/>
                      <a:pt x="-3175" y="19050"/>
                      <a:pt x="6350" y="12700"/>
                    </a:cubicBezTo>
                    <a:cubicBezTo>
                      <a:pt x="12700" y="9525"/>
                      <a:pt x="22225" y="9525"/>
                      <a:pt x="28575" y="15875"/>
                    </a:cubicBezTo>
                    <a:cubicBezTo>
                      <a:pt x="44450" y="34925"/>
                      <a:pt x="60325" y="47625"/>
                      <a:pt x="82550" y="69850"/>
                    </a:cubicBezTo>
                    <a:close/>
                  </a:path>
                </a:pathLst>
              </a:custGeom>
              <a:grpFill/>
              <a:ln w="186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93893405-E45E-45F3-9652-60489EC132D5}"/>
                  </a:ext>
                </a:extLst>
              </p:cNvPr>
              <p:cNvSpPr/>
              <p:nvPr/>
            </p:nvSpPr>
            <p:spPr>
              <a:xfrm>
                <a:off x="6747711" y="2072367"/>
                <a:ext cx="133445" cy="116660"/>
              </a:xfrm>
              <a:custGeom>
                <a:avLst/>
                <a:gdLst>
                  <a:gd name="connsiteX0" fmla="*/ 19837 w 47996"/>
                  <a:gd name="connsiteY0" fmla="*/ 8063 h 41959"/>
                  <a:gd name="connsiteX1" fmla="*/ 11173 w 47996"/>
                  <a:gd name="connsiteY1" fmla="*/ 16727 h 41959"/>
                  <a:gd name="connsiteX2" fmla="*/ 16588 w 47996"/>
                  <a:gd name="connsiteY2" fmla="*/ 21059 h 41959"/>
                  <a:gd name="connsiteX3" fmla="*/ 24169 w 47996"/>
                  <a:gd name="connsiteY3" fmla="*/ 11312 h 41959"/>
                  <a:gd name="connsiteX4" fmla="*/ 19837 w 47996"/>
                  <a:gd name="connsiteY4" fmla="*/ 8063 h 41959"/>
                  <a:gd name="connsiteX5" fmla="*/ 22816 w 47996"/>
                  <a:gd name="connsiteY5" fmla="*/ 346 h 41959"/>
                  <a:gd name="connsiteX6" fmla="*/ 28502 w 47996"/>
                  <a:gd name="connsiteY6" fmla="*/ 4813 h 41959"/>
                  <a:gd name="connsiteX7" fmla="*/ 47996 w 47996"/>
                  <a:gd name="connsiteY7" fmla="*/ 18893 h 41959"/>
                  <a:gd name="connsiteX8" fmla="*/ 31751 w 47996"/>
                  <a:gd name="connsiteY8" fmla="*/ 23225 h 41959"/>
                  <a:gd name="connsiteX9" fmla="*/ 23087 w 47996"/>
                  <a:gd name="connsiteY9" fmla="*/ 25391 h 41959"/>
                  <a:gd name="connsiteX10" fmla="*/ 26336 w 47996"/>
                  <a:gd name="connsiteY10" fmla="*/ 32972 h 41959"/>
                  <a:gd name="connsiteX11" fmla="*/ 28502 w 47996"/>
                  <a:gd name="connsiteY11" fmla="*/ 40553 h 41959"/>
                  <a:gd name="connsiteX12" fmla="*/ 20921 w 47996"/>
                  <a:gd name="connsiteY12" fmla="*/ 39470 h 41959"/>
                  <a:gd name="connsiteX13" fmla="*/ 10090 w 47996"/>
                  <a:gd name="connsiteY13" fmla="*/ 29723 h 41959"/>
                  <a:gd name="connsiteX14" fmla="*/ 343 w 47996"/>
                  <a:gd name="connsiteY14" fmla="*/ 17810 h 41959"/>
                  <a:gd name="connsiteX15" fmla="*/ 15505 w 47996"/>
                  <a:gd name="connsiteY15" fmla="*/ 1564 h 41959"/>
                  <a:gd name="connsiteX16" fmla="*/ 22816 w 47996"/>
                  <a:gd name="connsiteY16" fmla="*/ 346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96" h="41959">
                    <a:moveTo>
                      <a:pt x="19837" y="8063"/>
                    </a:moveTo>
                    <a:cubicBezTo>
                      <a:pt x="15505" y="9146"/>
                      <a:pt x="11173" y="12395"/>
                      <a:pt x="11173" y="16727"/>
                    </a:cubicBezTo>
                    <a:cubicBezTo>
                      <a:pt x="11173" y="18893"/>
                      <a:pt x="13339" y="22142"/>
                      <a:pt x="16588" y="21059"/>
                    </a:cubicBezTo>
                    <a:cubicBezTo>
                      <a:pt x="19837" y="18893"/>
                      <a:pt x="23086" y="15644"/>
                      <a:pt x="24169" y="11312"/>
                    </a:cubicBezTo>
                    <a:cubicBezTo>
                      <a:pt x="23086" y="10229"/>
                      <a:pt x="22003" y="6980"/>
                      <a:pt x="19837" y="8063"/>
                    </a:cubicBezTo>
                    <a:close/>
                    <a:moveTo>
                      <a:pt x="22816" y="346"/>
                    </a:moveTo>
                    <a:cubicBezTo>
                      <a:pt x="24982" y="1023"/>
                      <a:pt x="26878" y="2647"/>
                      <a:pt x="28502" y="4813"/>
                    </a:cubicBezTo>
                    <a:cubicBezTo>
                      <a:pt x="37166" y="15644"/>
                      <a:pt x="37166" y="15644"/>
                      <a:pt x="47996" y="18893"/>
                    </a:cubicBezTo>
                    <a:cubicBezTo>
                      <a:pt x="44747" y="27557"/>
                      <a:pt x="38249" y="24308"/>
                      <a:pt x="31751" y="23225"/>
                    </a:cubicBezTo>
                    <a:cubicBezTo>
                      <a:pt x="28502" y="23225"/>
                      <a:pt x="25253" y="22142"/>
                      <a:pt x="23087" y="25391"/>
                    </a:cubicBezTo>
                    <a:cubicBezTo>
                      <a:pt x="20921" y="29723"/>
                      <a:pt x="25253" y="30806"/>
                      <a:pt x="26336" y="32972"/>
                    </a:cubicBezTo>
                    <a:cubicBezTo>
                      <a:pt x="27419" y="35138"/>
                      <a:pt x="32834" y="36221"/>
                      <a:pt x="28502" y="40553"/>
                    </a:cubicBezTo>
                    <a:cubicBezTo>
                      <a:pt x="25253" y="43802"/>
                      <a:pt x="23087" y="40553"/>
                      <a:pt x="20921" y="39470"/>
                    </a:cubicBezTo>
                    <a:cubicBezTo>
                      <a:pt x="17671" y="36221"/>
                      <a:pt x="13339" y="32972"/>
                      <a:pt x="10090" y="29723"/>
                    </a:cubicBezTo>
                    <a:cubicBezTo>
                      <a:pt x="6841" y="25391"/>
                      <a:pt x="-1823" y="23225"/>
                      <a:pt x="343" y="17810"/>
                    </a:cubicBezTo>
                    <a:cubicBezTo>
                      <a:pt x="2509" y="11312"/>
                      <a:pt x="9007" y="5896"/>
                      <a:pt x="15505" y="1564"/>
                    </a:cubicBezTo>
                    <a:cubicBezTo>
                      <a:pt x="18213" y="-60"/>
                      <a:pt x="20650" y="-331"/>
                      <a:pt x="22816" y="346"/>
                    </a:cubicBezTo>
                    <a:close/>
                  </a:path>
                </a:pathLst>
              </a:custGeom>
              <a:grpFill/>
              <a:ln w="186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620B11F5-0288-4BFC-8A0F-01E403A73695}"/>
                  </a:ext>
                </a:extLst>
              </p:cNvPr>
              <p:cNvSpPr/>
              <p:nvPr/>
            </p:nvSpPr>
            <p:spPr>
              <a:xfrm>
                <a:off x="5853885" y="2126655"/>
                <a:ext cx="112108" cy="112659"/>
              </a:xfrm>
              <a:custGeom>
                <a:avLst/>
                <a:gdLst>
                  <a:gd name="connsiteX0" fmla="*/ 25077 w 40322"/>
                  <a:gd name="connsiteY0" fmla="*/ 11279 h 40520"/>
                  <a:gd name="connsiteX1" fmla="*/ 9915 w 40322"/>
                  <a:gd name="connsiteY1" fmla="*/ 27525 h 40520"/>
                  <a:gd name="connsiteX2" fmla="*/ 18579 w 40322"/>
                  <a:gd name="connsiteY2" fmla="*/ 34023 h 40520"/>
                  <a:gd name="connsiteX3" fmla="*/ 32658 w 40322"/>
                  <a:gd name="connsiteY3" fmla="*/ 21027 h 40520"/>
                  <a:gd name="connsiteX4" fmla="*/ 25077 w 40322"/>
                  <a:gd name="connsiteY4" fmla="*/ 11279 h 40520"/>
                  <a:gd name="connsiteX5" fmla="*/ 25077 w 40322"/>
                  <a:gd name="connsiteY5" fmla="*/ 449 h 40520"/>
                  <a:gd name="connsiteX6" fmla="*/ 40239 w 40322"/>
                  <a:gd name="connsiteY6" fmla="*/ 22109 h 40520"/>
                  <a:gd name="connsiteX7" fmla="*/ 17496 w 40322"/>
                  <a:gd name="connsiteY7" fmla="*/ 40520 h 40520"/>
                  <a:gd name="connsiteX8" fmla="*/ 1251 w 40322"/>
                  <a:gd name="connsiteY8" fmla="*/ 28607 h 40520"/>
                  <a:gd name="connsiteX9" fmla="*/ 1251 w 40322"/>
                  <a:gd name="connsiteY9" fmla="*/ 23192 h 40520"/>
                  <a:gd name="connsiteX10" fmla="*/ 20745 w 40322"/>
                  <a:gd name="connsiteY10" fmla="*/ 1532 h 40520"/>
                  <a:gd name="connsiteX11" fmla="*/ 25077 w 40322"/>
                  <a:gd name="connsiteY11" fmla="*/ 449 h 4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22" h="40520">
                    <a:moveTo>
                      <a:pt x="25077" y="11279"/>
                    </a:moveTo>
                    <a:cubicBezTo>
                      <a:pt x="23994" y="10196"/>
                      <a:pt x="9915" y="25359"/>
                      <a:pt x="9915" y="27525"/>
                    </a:cubicBezTo>
                    <a:cubicBezTo>
                      <a:pt x="10998" y="31857"/>
                      <a:pt x="15330" y="34023"/>
                      <a:pt x="18579" y="34023"/>
                    </a:cubicBezTo>
                    <a:cubicBezTo>
                      <a:pt x="27243" y="34023"/>
                      <a:pt x="29409" y="27525"/>
                      <a:pt x="32658" y="21027"/>
                    </a:cubicBezTo>
                    <a:cubicBezTo>
                      <a:pt x="32658" y="15611"/>
                      <a:pt x="29409" y="12362"/>
                      <a:pt x="25077" y="11279"/>
                    </a:cubicBezTo>
                    <a:close/>
                    <a:moveTo>
                      <a:pt x="25077" y="449"/>
                    </a:moveTo>
                    <a:cubicBezTo>
                      <a:pt x="31575" y="1532"/>
                      <a:pt x="41322" y="15611"/>
                      <a:pt x="40239" y="22109"/>
                    </a:cubicBezTo>
                    <a:cubicBezTo>
                      <a:pt x="39156" y="31856"/>
                      <a:pt x="29409" y="40520"/>
                      <a:pt x="17496" y="40520"/>
                    </a:cubicBezTo>
                    <a:cubicBezTo>
                      <a:pt x="12081" y="40520"/>
                      <a:pt x="7749" y="34022"/>
                      <a:pt x="1251" y="28607"/>
                    </a:cubicBezTo>
                    <a:cubicBezTo>
                      <a:pt x="-916" y="27524"/>
                      <a:pt x="167" y="25358"/>
                      <a:pt x="1251" y="23192"/>
                    </a:cubicBezTo>
                    <a:cubicBezTo>
                      <a:pt x="7749" y="15611"/>
                      <a:pt x="14247" y="8030"/>
                      <a:pt x="20745" y="1532"/>
                    </a:cubicBezTo>
                    <a:cubicBezTo>
                      <a:pt x="21828" y="449"/>
                      <a:pt x="22911" y="-634"/>
                      <a:pt x="25077" y="449"/>
                    </a:cubicBezTo>
                    <a:close/>
                  </a:path>
                </a:pathLst>
              </a:custGeom>
              <a:grpFill/>
              <a:ln w="186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37A2BD66-E1F5-4142-9DA2-D5DF149B1A0D}"/>
                  </a:ext>
                </a:extLst>
              </p:cNvPr>
              <p:cNvSpPr/>
              <p:nvPr/>
            </p:nvSpPr>
            <p:spPr>
              <a:xfrm>
                <a:off x="5959741" y="2199964"/>
                <a:ext cx="105391" cy="108611"/>
              </a:xfrm>
              <a:custGeom>
                <a:avLst/>
                <a:gdLst>
                  <a:gd name="connsiteX0" fmla="*/ 19494 w 37906"/>
                  <a:gd name="connsiteY0" fmla="*/ 7656 h 39064"/>
                  <a:gd name="connsiteX1" fmla="*/ 7581 w 37906"/>
                  <a:gd name="connsiteY1" fmla="*/ 22818 h 39064"/>
                  <a:gd name="connsiteX2" fmla="*/ 17328 w 37906"/>
                  <a:gd name="connsiteY2" fmla="*/ 32565 h 39064"/>
                  <a:gd name="connsiteX3" fmla="*/ 29241 w 37906"/>
                  <a:gd name="connsiteY3" fmla="*/ 16320 h 39064"/>
                  <a:gd name="connsiteX4" fmla="*/ 19494 w 37906"/>
                  <a:gd name="connsiteY4" fmla="*/ 7656 h 39064"/>
                  <a:gd name="connsiteX5" fmla="*/ 19495 w 37906"/>
                  <a:gd name="connsiteY5" fmla="*/ 75 h 39064"/>
                  <a:gd name="connsiteX6" fmla="*/ 37906 w 37906"/>
                  <a:gd name="connsiteY6" fmla="*/ 18487 h 39064"/>
                  <a:gd name="connsiteX7" fmla="*/ 19495 w 37906"/>
                  <a:gd name="connsiteY7" fmla="*/ 39064 h 39064"/>
                  <a:gd name="connsiteX8" fmla="*/ 0 w 37906"/>
                  <a:gd name="connsiteY8" fmla="*/ 20653 h 39064"/>
                  <a:gd name="connsiteX9" fmla="*/ 19495 w 37906"/>
                  <a:gd name="connsiteY9" fmla="*/ 75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6" h="39064">
                    <a:moveTo>
                      <a:pt x="19494" y="7656"/>
                    </a:moveTo>
                    <a:cubicBezTo>
                      <a:pt x="11913" y="8739"/>
                      <a:pt x="7581" y="15237"/>
                      <a:pt x="7581" y="22818"/>
                    </a:cubicBezTo>
                    <a:cubicBezTo>
                      <a:pt x="7581" y="29316"/>
                      <a:pt x="11913" y="31482"/>
                      <a:pt x="17328" y="32565"/>
                    </a:cubicBezTo>
                    <a:cubicBezTo>
                      <a:pt x="24909" y="30399"/>
                      <a:pt x="29241" y="24984"/>
                      <a:pt x="29241" y="16320"/>
                    </a:cubicBezTo>
                    <a:cubicBezTo>
                      <a:pt x="29241" y="10905"/>
                      <a:pt x="24909" y="6573"/>
                      <a:pt x="19494" y="7656"/>
                    </a:cubicBezTo>
                    <a:close/>
                    <a:moveTo>
                      <a:pt x="19495" y="75"/>
                    </a:moveTo>
                    <a:cubicBezTo>
                      <a:pt x="29242" y="1158"/>
                      <a:pt x="37906" y="9822"/>
                      <a:pt x="37906" y="18487"/>
                    </a:cubicBezTo>
                    <a:cubicBezTo>
                      <a:pt x="37906" y="29317"/>
                      <a:pt x="28159" y="39064"/>
                      <a:pt x="19495" y="39064"/>
                    </a:cubicBezTo>
                    <a:cubicBezTo>
                      <a:pt x="9747" y="39064"/>
                      <a:pt x="0" y="30400"/>
                      <a:pt x="0" y="20653"/>
                    </a:cubicBezTo>
                    <a:cubicBezTo>
                      <a:pt x="0" y="9822"/>
                      <a:pt x="10830" y="-1008"/>
                      <a:pt x="19495" y="75"/>
                    </a:cubicBezTo>
                    <a:close/>
                  </a:path>
                </a:pathLst>
              </a:custGeom>
              <a:grpFill/>
              <a:ln w="186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9C1CC270-80EB-437B-AE0C-6B42414D9698}"/>
                  </a:ext>
                </a:extLst>
              </p:cNvPr>
              <p:cNvSpPr/>
              <p:nvPr/>
            </p:nvSpPr>
            <p:spPr>
              <a:xfrm>
                <a:off x="5666274" y="1866520"/>
                <a:ext cx="119154" cy="106804"/>
              </a:xfrm>
              <a:custGeom>
                <a:avLst/>
                <a:gdLst>
                  <a:gd name="connsiteX0" fmla="*/ 103058 w 125637"/>
                  <a:gd name="connsiteY0" fmla="*/ 12081 h 112614"/>
                  <a:gd name="connsiteX1" fmla="*/ 84008 w 125637"/>
                  <a:gd name="connsiteY1" fmla="*/ 24781 h 112614"/>
                  <a:gd name="connsiteX2" fmla="*/ 71308 w 125637"/>
                  <a:gd name="connsiteY2" fmla="*/ 50181 h 112614"/>
                  <a:gd name="connsiteX3" fmla="*/ 96708 w 125637"/>
                  <a:gd name="connsiteY3" fmla="*/ 62881 h 112614"/>
                  <a:gd name="connsiteX4" fmla="*/ 125283 w 125637"/>
                  <a:gd name="connsiteY4" fmla="*/ 66056 h 112614"/>
                  <a:gd name="connsiteX5" fmla="*/ 103058 w 125637"/>
                  <a:gd name="connsiteY5" fmla="*/ 85106 h 112614"/>
                  <a:gd name="connsiteX6" fmla="*/ 52258 w 125637"/>
                  <a:gd name="connsiteY6" fmla="*/ 104156 h 112614"/>
                  <a:gd name="connsiteX7" fmla="*/ 23683 w 125637"/>
                  <a:gd name="connsiteY7" fmla="*/ 100981 h 112614"/>
                  <a:gd name="connsiteX8" fmla="*/ 42733 w 125637"/>
                  <a:gd name="connsiteY8" fmla="*/ 81931 h 112614"/>
                  <a:gd name="connsiteX9" fmla="*/ 58608 w 125637"/>
                  <a:gd name="connsiteY9" fmla="*/ 59706 h 112614"/>
                  <a:gd name="connsiteX10" fmla="*/ 26858 w 125637"/>
                  <a:gd name="connsiteY10" fmla="*/ 43831 h 112614"/>
                  <a:gd name="connsiteX11" fmla="*/ 1458 w 125637"/>
                  <a:gd name="connsiteY11" fmla="*/ 43831 h 112614"/>
                  <a:gd name="connsiteX12" fmla="*/ 20508 w 125637"/>
                  <a:gd name="connsiteY12" fmla="*/ 24781 h 112614"/>
                  <a:gd name="connsiteX13" fmla="*/ 84008 w 125637"/>
                  <a:gd name="connsiteY13" fmla="*/ 2556 h 112614"/>
                  <a:gd name="connsiteX14" fmla="*/ 103058 w 125637"/>
                  <a:gd name="connsiteY14" fmla="*/ 12081 h 11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637" h="112614">
                    <a:moveTo>
                      <a:pt x="103058" y="12081"/>
                    </a:moveTo>
                    <a:cubicBezTo>
                      <a:pt x="99883" y="24781"/>
                      <a:pt x="90358" y="24781"/>
                      <a:pt x="84008" y="24781"/>
                    </a:cubicBezTo>
                    <a:cubicBezTo>
                      <a:pt x="68133" y="27956"/>
                      <a:pt x="68133" y="37481"/>
                      <a:pt x="71308" y="50181"/>
                    </a:cubicBezTo>
                    <a:cubicBezTo>
                      <a:pt x="74483" y="62881"/>
                      <a:pt x="80833" y="69231"/>
                      <a:pt x="96708" y="62881"/>
                    </a:cubicBezTo>
                    <a:cubicBezTo>
                      <a:pt x="106233" y="59706"/>
                      <a:pt x="118933" y="50181"/>
                      <a:pt x="125283" y="66056"/>
                    </a:cubicBezTo>
                    <a:cubicBezTo>
                      <a:pt x="128458" y="81931"/>
                      <a:pt x="109408" y="78756"/>
                      <a:pt x="103058" y="85106"/>
                    </a:cubicBezTo>
                    <a:cubicBezTo>
                      <a:pt x="87183" y="91456"/>
                      <a:pt x="68133" y="97806"/>
                      <a:pt x="52258" y="104156"/>
                    </a:cubicBezTo>
                    <a:cubicBezTo>
                      <a:pt x="42733" y="107331"/>
                      <a:pt x="30033" y="123206"/>
                      <a:pt x="23683" y="100981"/>
                    </a:cubicBezTo>
                    <a:cubicBezTo>
                      <a:pt x="17333" y="85106"/>
                      <a:pt x="33208" y="88281"/>
                      <a:pt x="42733" y="81931"/>
                    </a:cubicBezTo>
                    <a:cubicBezTo>
                      <a:pt x="52258" y="75581"/>
                      <a:pt x="64958" y="75581"/>
                      <a:pt x="58608" y="59706"/>
                    </a:cubicBezTo>
                    <a:cubicBezTo>
                      <a:pt x="52258" y="43831"/>
                      <a:pt x="45908" y="34306"/>
                      <a:pt x="26858" y="43831"/>
                    </a:cubicBezTo>
                    <a:cubicBezTo>
                      <a:pt x="17333" y="47006"/>
                      <a:pt x="7808" y="56531"/>
                      <a:pt x="1458" y="43831"/>
                    </a:cubicBezTo>
                    <a:cubicBezTo>
                      <a:pt x="-4892" y="24781"/>
                      <a:pt x="10983" y="27956"/>
                      <a:pt x="20508" y="24781"/>
                    </a:cubicBezTo>
                    <a:cubicBezTo>
                      <a:pt x="42733" y="15256"/>
                      <a:pt x="64958" y="8906"/>
                      <a:pt x="84008" y="2556"/>
                    </a:cubicBezTo>
                    <a:cubicBezTo>
                      <a:pt x="93533" y="-3794"/>
                      <a:pt x="99883" y="2556"/>
                      <a:pt x="103058" y="12081"/>
                    </a:cubicBezTo>
                    <a:close/>
                  </a:path>
                </a:pathLst>
              </a:custGeom>
              <a:grpFill/>
              <a:ln w="186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7A0F291B-4DB8-4149-B92F-2F7A89E456D4}"/>
                  </a:ext>
                </a:extLst>
              </p:cNvPr>
              <p:cNvSpPr/>
              <p:nvPr/>
            </p:nvSpPr>
            <p:spPr>
              <a:xfrm>
                <a:off x="6675330" y="2136937"/>
                <a:ext cx="120486" cy="115970"/>
              </a:xfrm>
              <a:custGeom>
                <a:avLst/>
                <a:gdLst>
                  <a:gd name="connsiteX0" fmla="*/ 58273 w 127042"/>
                  <a:gd name="connsiteY0" fmla="*/ 0 h 122280"/>
                  <a:gd name="connsiteX1" fmla="*/ 64623 w 127042"/>
                  <a:gd name="connsiteY1" fmla="*/ 6350 h 122280"/>
                  <a:gd name="connsiteX2" fmla="*/ 61448 w 127042"/>
                  <a:gd name="connsiteY2" fmla="*/ 19050 h 122280"/>
                  <a:gd name="connsiteX3" fmla="*/ 32873 w 127042"/>
                  <a:gd name="connsiteY3" fmla="*/ 53975 h 122280"/>
                  <a:gd name="connsiteX4" fmla="*/ 70973 w 127042"/>
                  <a:gd name="connsiteY4" fmla="*/ 41275 h 122280"/>
                  <a:gd name="connsiteX5" fmla="*/ 86848 w 127042"/>
                  <a:gd name="connsiteY5" fmla="*/ 41275 h 122280"/>
                  <a:gd name="connsiteX6" fmla="*/ 83673 w 127042"/>
                  <a:gd name="connsiteY6" fmla="*/ 57150 h 122280"/>
                  <a:gd name="connsiteX7" fmla="*/ 61448 w 127042"/>
                  <a:gd name="connsiteY7" fmla="*/ 88900 h 122280"/>
                  <a:gd name="connsiteX8" fmla="*/ 102723 w 127042"/>
                  <a:gd name="connsiteY8" fmla="*/ 76200 h 122280"/>
                  <a:gd name="connsiteX9" fmla="*/ 124948 w 127042"/>
                  <a:gd name="connsiteY9" fmla="*/ 73025 h 122280"/>
                  <a:gd name="connsiteX10" fmla="*/ 115423 w 127042"/>
                  <a:gd name="connsiteY10" fmla="*/ 92075 h 122280"/>
                  <a:gd name="connsiteX11" fmla="*/ 26523 w 127042"/>
                  <a:gd name="connsiteY11" fmla="*/ 85725 h 122280"/>
                  <a:gd name="connsiteX12" fmla="*/ 1123 w 127042"/>
                  <a:gd name="connsiteY12" fmla="*/ 47625 h 122280"/>
                  <a:gd name="connsiteX13" fmla="*/ 51923 w 127042"/>
                  <a:gd name="connsiteY13" fmla="*/ 3175 h 122280"/>
                  <a:gd name="connsiteX14" fmla="*/ 58273 w 127042"/>
                  <a:gd name="connsiteY14" fmla="*/ 0 h 12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42" h="122280">
                    <a:moveTo>
                      <a:pt x="58273" y="0"/>
                    </a:moveTo>
                    <a:cubicBezTo>
                      <a:pt x="61448" y="3175"/>
                      <a:pt x="64623" y="3175"/>
                      <a:pt x="64623" y="6350"/>
                    </a:cubicBezTo>
                    <a:cubicBezTo>
                      <a:pt x="67798" y="12700"/>
                      <a:pt x="64623" y="15875"/>
                      <a:pt x="61448" y="19050"/>
                    </a:cubicBezTo>
                    <a:cubicBezTo>
                      <a:pt x="51923" y="31750"/>
                      <a:pt x="23348" y="38100"/>
                      <a:pt x="32873" y="53975"/>
                    </a:cubicBezTo>
                    <a:cubicBezTo>
                      <a:pt x="48748" y="76200"/>
                      <a:pt x="58273" y="44450"/>
                      <a:pt x="70973" y="41275"/>
                    </a:cubicBezTo>
                    <a:cubicBezTo>
                      <a:pt x="77323" y="41275"/>
                      <a:pt x="80498" y="34925"/>
                      <a:pt x="86848" y="41275"/>
                    </a:cubicBezTo>
                    <a:cubicBezTo>
                      <a:pt x="93198" y="50800"/>
                      <a:pt x="86848" y="53975"/>
                      <a:pt x="83673" y="57150"/>
                    </a:cubicBezTo>
                    <a:cubicBezTo>
                      <a:pt x="77323" y="69850"/>
                      <a:pt x="48748" y="69850"/>
                      <a:pt x="61448" y="88900"/>
                    </a:cubicBezTo>
                    <a:cubicBezTo>
                      <a:pt x="80498" y="114300"/>
                      <a:pt x="86848" y="79375"/>
                      <a:pt x="102723" y="76200"/>
                    </a:cubicBezTo>
                    <a:cubicBezTo>
                      <a:pt x="109073" y="73025"/>
                      <a:pt x="115423" y="60325"/>
                      <a:pt x="124948" y="73025"/>
                    </a:cubicBezTo>
                    <a:cubicBezTo>
                      <a:pt x="131298" y="82550"/>
                      <a:pt x="121773" y="85725"/>
                      <a:pt x="115423" y="92075"/>
                    </a:cubicBezTo>
                    <a:cubicBezTo>
                      <a:pt x="67798" y="133350"/>
                      <a:pt x="67798" y="133350"/>
                      <a:pt x="26523" y="85725"/>
                    </a:cubicBezTo>
                    <a:cubicBezTo>
                      <a:pt x="16998" y="73025"/>
                      <a:pt x="-5227" y="57150"/>
                      <a:pt x="1123" y="47625"/>
                    </a:cubicBezTo>
                    <a:cubicBezTo>
                      <a:pt x="13823" y="28575"/>
                      <a:pt x="36048" y="15875"/>
                      <a:pt x="51923" y="3175"/>
                    </a:cubicBezTo>
                    <a:cubicBezTo>
                      <a:pt x="51923" y="3175"/>
                      <a:pt x="55098" y="3175"/>
                      <a:pt x="58273" y="0"/>
                    </a:cubicBezTo>
                    <a:close/>
                  </a:path>
                </a:pathLst>
              </a:custGeom>
              <a:grpFill/>
              <a:ln w="186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E898099B-940A-4357-8D2A-8CEED98F76C7}"/>
                  </a:ext>
                </a:extLst>
              </p:cNvPr>
              <p:cNvSpPr/>
              <p:nvPr/>
            </p:nvSpPr>
            <p:spPr>
              <a:xfrm>
                <a:off x="6821684" y="1991937"/>
                <a:ext cx="111747" cy="99833"/>
              </a:xfrm>
              <a:custGeom>
                <a:avLst/>
                <a:gdLst>
                  <a:gd name="connsiteX0" fmla="*/ 72231 w 117826"/>
                  <a:gd name="connsiteY0" fmla="*/ 105265 h 105264"/>
                  <a:gd name="connsiteX1" fmla="*/ 53181 w 117826"/>
                  <a:gd name="connsiteY1" fmla="*/ 95740 h 105264"/>
                  <a:gd name="connsiteX2" fmla="*/ 69056 w 117826"/>
                  <a:gd name="connsiteY2" fmla="*/ 83040 h 105264"/>
                  <a:gd name="connsiteX3" fmla="*/ 91281 w 117826"/>
                  <a:gd name="connsiteY3" fmla="*/ 73515 h 105264"/>
                  <a:gd name="connsiteX4" fmla="*/ 91281 w 117826"/>
                  <a:gd name="connsiteY4" fmla="*/ 51290 h 105264"/>
                  <a:gd name="connsiteX5" fmla="*/ 72231 w 117826"/>
                  <a:gd name="connsiteY5" fmla="*/ 51290 h 105264"/>
                  <a:gd name="connsiteX6" fmla="*/ 53181 w 117826"/>
                  <a:gd name="connsiteY6" fmla="*/ 67165 h 105264"/>
                  <a:gd name="connsiteX7" fmla="*/ 8731 w 117826"/>
                  <a:gd name="connsiteY7" fmla="*/ 67165 h 105264"/>
                  <a:gd name="connsiteX8" fmla="*/ 5556 w 117826"/>
                  <a:gd name="connsiteY8" fmla="*/ 25890 h 105264"/>
                  <a:gd name="connsiteX9" fmla="*/ 46831 w 117826"/>
                  <a:gd name="connsiteY9" fmla="*/ 490 h 105264"/>
                  <a:gd name="connsiteX10" fmla="*/ 56356 w 117826"/>
                  <a:gd name="connsiteY10" fmla="*/ 6840 h 105264"/>
                  <a:gd name="connsiteX11" fmla="*/ 46831 w 117826"/>
                  <a:gd name="connsiteY11" fmla="*/ 19540 h 105264"/>
                  <a:gd name="connsiteX12" fmla="*/ 27781 w 117826"/>
                  <a:gd name="connsiteY12" fmla="*/ 25890 h 105264"/>
                  <a:gd name="connsiteX13" fmla="*/ 24606 w 117826"/>
                  <a:gd name="connsiteY13" fmla="*/ 48115 h 105264"/>
                  <a:gd name="connsiteX14" fmla="*/ 43656 w 117826"/>
                  <a:gd name="connsiteY14" fmla="*/ 44940 h 105264"/>
                  <a:gd name="connsiteX15" fmla="*/ 53181 w 117826"/>
                  <a:gd name="connsiteY15" fmla="*/ 35415 h 105264"/>
                  <a:gd name="connsiteX16" fmla="*/ 103981 w 117826"/>
                  <a:gd name="connsiteY16" fmla="*/ 29065 h 105264"/>
                  <a:gd name="connsiteX17" fmla="*/ 116681 w 117826"/>
                  <a:gd name="connsiteY17" fmla="*/ 63990 h 105264"/>
                  <a:gd name="connsiteX18" fmla="*/ 72231 w 117826"/>
                  <a:gd name="connsiteY18" fmla="*/ 105265 h 1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826" h="105264">
                    <a:moveTo>
                      <a:pt x="72231" y="105265"/>
                    </a:moveTo>
                    <a:cubicBezTo>
                      <a:pt x="65881" y="102090"/>
                      <a:pt x="53181" y="105265"/>
                      <a:pt x="53181" y="95740"/>
                    </a:cubicBezTo>
                    <a:cubicBezTo>
                      <a:pt x="53181" y="89390"/>
                      <a:pt x="56356" y="79865"/>
                      <a:pt x="69056" y="83040"/>
                    </a:cubicBezTo>
                    <a:cubicBezTo>
                      <a:pt x="78581" y="83040"/>
                      <a:pt x="84931" y="79865"/>
                      <a:pt x="91281" y="73515"/>
                    </a:cubicBezTo>
                    <a:cubicBezTo>
                      <a:pt x="94456" y="67165"/>
                      <a:pt x="100806" y="57640"/>
                      <a:pt x="91281" y="51290"/>
                    </a:cubicBezTo>
                    <a:cubicBezTo>
                      <a:pt x="84931" y="44940"/>
                      <a:pt x="78581" y="48115"/>
                      <a:pt x="72231" y="51290"/>
                    </a:cubicBezTo>
                    <a:cubicBezTo>
                      <a:pt x="65881" y="57640"/>
                      <a:pt x="59531" y="60815"/>
                      <a:pt x="53181" y="67165"/>
                    </a:cubicBezTo>
                    <a:cubicBezTo>
                      <a:pt x="37306" y="76690"/>
                      <a:pt x="24606" y="79865"/>
                      <a:pt x="8731" y="67165"/>
                    </a:cubicBezTo>
                    <a:cubicBezTo>
                      <a:pt x="-3969" y="54465"/>
                      <a:pt x="-794" y="38590"/>
                      <a:pt x="5556" y="25890"/>
                    </a:cubicBezTo>
                    <a:cubicBezTo>
                      <a:pt x="15081" y="10015"/>
                      <a:pt x="24606" y="-2685"/>
                      <a:pt x="46831" y="490"/>
                    </a:cubicBezTo>
                    <a:cubicBezTo>
                      <a:pt x="50006" y="490"/>
                      <a:pt x="56356" y="6840"/>
                      <a:pt x="56356" y="6840"/>
                    </a:cubicBezTo>
                    <a:cubicBezTo>
                      <a:pt x="56356" y="13190"/>
                      <a:pt x="53181" y="16365"/>
                      <a:pt x="46831" y="19540"/>
                    </a:cubicBezTo>
                    <a:cubicBezTo>
                      <a:pt x="40481" y="22715"/>
                      <a:pt x="34131" y="22715"/>
                      <a:pt x="27781" y="25890"/>
                    </a:cubicBezTo>
                    <a:cubicBezTo>
                      <a:pt x="24606" y="32240"/>
                      <a:pt x="18256" y="41765"/>
                      <a:pt x="24606" y="48115"/>
                    </a:cubicBezTo>
                    <a:cubicBezTo>
                      <a:pt x="30956" y="54465"/>
                      <a:pt x="37306" y="48115"/>
                      <a:pt x="43656" y="44940"/>
                    </a:cubicBezTo>
                    <a:lnTo>
                      <a:pt x="53181" y="35415"/>
                    </a:lnTo>
                    <a:cubicBezTo>
                      <a:pt x="69056" y="22715"/>
                      <a:pt x="84931" y="16365"/>
                      <a:pt x="103981" y="29065"/>
                    </a:cubicBezTo>
                    <a:cubicBezTo>
                      <a:pt x="116681" y="38590"/>
                      <a:pt x="119856" y="51290"/>
                      <a:pt x="116681" y="63990"/>
                    </a:cubicBezTo>
                    <a:cubicBezTo>
                      <a:pt x="107156" y="86215"/>
                      <a:pt x="94456" y="102090"/>
                      <a:pt x="72231" y="105265"/>
                    </a:cubicBezTo>
                    <a:close/>
                  </a:path>
                </a:pathLst>
              </a:custGeom>
              <a:grpFill/>
              <a:ln w="186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97BC3247-6274-4521-955F-A2C62BA19E51}"/>
                  </a:ext>
                </a:extLst>
              </p:cNvPr>
              <p:cNvSpPr/>
              <p:nvPr/>
            </p:nvSpPr>
            <p:spPr>
              <a:xfrm>
                <a:off x="5639542" y="1772586"/>
                <a:ext cx="109420" cy="87783"/>
              </a:xfrm>
              <a:custGeom>
                <a:avLst/>
                <a:gdLst>
                  <a:gd name="connsiteX0" fmla="*/ 115373 w 115372"/>
                  <a:gd name="connsiteY0" fmla="*/ 41275 h 92561"/>
                  <a:gd name="connsiteX1" fmla="*/ 109023 w 115372"/>
                  <a:gd name="connsiteY1" fmla="*/ 69850 h 92561"/>
                  <a:gd name="connsiteX2" fmla="*/ 93148 w 115372"/>
                  <a:gd name="connsiteY2" fmla="*/ 79375 h 92561"/>
                  <a:gd name="connsiteX3" fmla="*/ 86798 w 115372"/>
                  <a:gd name="connsiteY3" fmla="*/ 60325 h 92561"/>
                  <a:gd name="connsiteX4" fmla="*/ 93148 w 115372"/>
                  <a:gd name="connsiteY4" fmla="*/ 38100 h 92561"/>
                  <a:gd name="connsiteX5" fmla="*/ 83623 w 115372"/>
                  <a:gd name="connsiteY5" fmla="*/ 25400 h 92561"/>
                  <a:gd name="connsiteX6" fmla="*/ 70923 w 115372"/>
                  <a:gd name="connsiteY6" fmla="*/ 34925 h 92561"/>
                  <a:gd name="connsiteX7" fmla="*/ 67748 w 115372"/>
                  <a:gd name="connsiteY7" fmla="*/ 63500 h 92561"/>
                  <a:gd name="connsiteX8" fmla="*/ 32823 w 115372"/>
                  <a:gd name="connsiteY8" fmla="*/ 92075 h 92561"/>
                  <a:gd name="connsiteX9" fmla="*/ 1073 w 115372"/>
                  <a:gd name="connsiteY9" fmla="*/ 53975 h 92561"/>
                  <a:gd name="connsiteX10" fmla="*/ 20123 w 115372"/>
                  <a:gd name="connsiteY10" fmla="*/ 9525 h 92561"/>
                  <a:gd name="connsiteX11" fmla="*/ 32823 w 115372"/>
                  <a:gd name="connsiteY11" fmla="*/ 9525 h 92561"/>
                  <a:gd name="connsiteX12" fmla="*/ 32823 w 115372"/>
                  <a:gd name="connsiteY12" fmla="*/ 25400 h 92561"/>
                  <a:gd name="connsiteX13" fmla="*/ 23298 w 115372"/>
                  <a:gd name="connsiteY13" fmla="*/ 53975 h 92561"/>
                  <a:gd name="connsiteX14" fmla="*/ 35998 w 115372"/>
                  <a:gd name="connsiteY14" fmla="*/ 66675 h 92561"/>
                  <a:gd name="connsiteX15" fmla="*/ 48698 w 115372"/>
                  <a:gd name="connsiteY15" fmla="*/ 53975 h 92561"/>
                  <a:gd name="connsiteX16" fmla="*/ 48698 w 115372"/>
                  <a:gd name="connsiteY16" fmla="*/ 41275 h 92561"/>
                  <a:gd name="connsiteX17" fmla="*/ 80448 w 115372"/>
                  <a:gd name="connsiteY17" fmla="*/ 0 h 92561"/>
                  <a:gd name="connsiteX18" fmla="*/ 115373 w 115372"/>
                  <a:gd name="connsiteY18" fmla="*/ 41275 h 9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372" h="92561">
                    <a:moveTo>
                      <a:pt x="115373" y="41275"/>
                    </a:moveTo>
                    <a:cubicBezTo>
                      <a:pt x="115373" y="53975"/>
                      <a:pt x="115373" y="63500"/>
                      <a:pt x="109023" y="69850"/>
                    </a:cubicBezTo>
                    <a:cubicBezTo>
                      <a:pt x="105848" y="76200"/>
                      <a:pt x="99498" y="82550"/>
                      <a:pt x="93148" y="79375"/>
                    </a:cubicBezTo>
                    <a:cubicBezTo>
                      <a:pt x="86798" y="76200"/>
                      <a:pt x="86798" y="66675"/>
                      <a:pt x="86798" y="60325"/>
                    </a:cubicBezTo>
                    <a:cubicBezTo>
                      <a:pt x="89973" y="53975"/>
                      <a:pt x="96323" y="47625"/>
                      <a:pt x="93148" y="38100"/>
                    </a:cubicBezTo>
                    <a:cubicBezTo>
                      <a:pt x="89973" y="31750"/>
                      <a:pt x="93148" y="25400"/>
                      <a:pt x="83623" y="25400"/>
                    </a:cubicBezTo>
                    <a:cubicBezTo>
                      <a:pt x="77273" y="25400"/>
                      <a:pt x="74098" y="31750"/>
                      <a:pt x="70923" y="34925"/>
                    </a:cubicBezTo>
                    <a:cubicBezTo>
                      <a:pt x="67748" y="44450"/>
                      <a:pt x="70923" y="53975"/>
                      <a:pt x="67748" y="63500"/>
                    </a:cubicBezTo>
                    <a:cubicBezTo>
                      <a:pt x="64573" y="82550"/>
                      <a:pt x="51873" y="95250"/>
                      <a:pt x="32823" y="92075"/>
                    </a:cubicBezTo>
                    <a:cubicBezTo>
                      <a:pt x="10598" y="92075"/>
                      <a:pt x="4248" y="73025"/>
                      <a:pt x="1073" y="53975"/>
                    </a:cubicBezTo>
                    <a:cubicBezTo>
                      <a:pt x="-2102" y="34925"/>
                      <a:pt x="1073" y="19050"/>
                      <a:pt x="20123" y="9525"/>
                    </a:cubicBezTo>
                    <a:cubicBezTo>
                      <a:pt x="23298" y="6350"/>
                      <a:pt x="29648" y="6350"/>
                      <a:pt x="32823" y="9525"/>
                    </a:cubicBezTo>
                    <a:cubicBezTo>
                      <a:pt x="35998" y="15875"/>
                      <a:pt x="39173" y="19050"/>
                      <a:pt x="32823" y="25400"/>
                    </a:cubicBezTo>
                    <a:cubicBezTo>
                      <a:pt x="23298" y="31750"/>
                      <a:pt x="20123" y="41275"/>
                      <a:pt x="23298" y="53975"/>
                    </a:cubicBezTo>
                    <a:cubicBezTo>
                      <a:pt x="23298" y="60325"/>
                      <a:pt x="26473" y="66675"/>
                      <a:pt x="35998" y="66675"/>
                    </a:cubicBezTo>
                    <a:cubicBezTo>
                      <a:pt x="45523" y="66675"/>
                      <a:pt x="48698" y="60325"/>
                      <a:pt x="48698" y="53975"/>
                    </a:cubicBezTo>
                    <a:lnTo>
                      <a:pt x="48698" y="41275"/>
                    </a:lnTo>
                    <a:cubicBezTo>
                      <a:pt x="48698" y="19050"/>
                      <a:pt x="55048" y="0"/>
                      <a:pt x="80448" y="0"/>
                    </a:cubicBezTo>
                    <a:cubicBezTo>
                      <a:pt x="109023" y="3175"/>
                      <a:pt x="112198" y="25400"/>
                      <a:pt x="115373" y="41275"/>
                    </a:cubicBezTo>
                    <a:close/>
                  </a:path>
                </a:pathLst>
              </a:custGeom>
              <a:grpFill/>
              <a:ln w="186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E6FB5FE8-EE85-4E96-8297-045E36508286}"/>
                  </a:ext>
                </a:extLst>
              </p:cNvPr>
              <p:cNvSpPr/>
              <p:nvPr/>
            </p:nvSpPr>
            <p:spPr>
              <a:xfrm>
                <a:off x="6348180" y="2278461"/>
                <a:ext cx="87772" cy="108728"/>
              </a:xfrm>
              <a:custGeom>
                <a:avLst/>
                <a:gdLst>
                  <a:gd name="connsiteX0" fmla="*/ 92075 w 92548"/>
                  <a:gd name="connsiteY0" fmla="*/ 63500 h 114644"/>
                  <a:gd name="connsiteX1" fmla="*/ 50800 w 92548"/>
                  <a:gd name="connsiteY1" fmla="*/ 114300 h 114644"/>
                  <a:gd name="connsiteX2" fmla="*/ 3175 w 92548"/>
                  <a:gd name="connsiteY2" fmla="*/ 69850 h 114644"/>
                  <a:gd name="connsiteX3" fmla="*/ 0 w 92548"/>
                  <a:gd name="connsiteY3" fmla="*/ 22225 h 114644"/>
                  <a:gd name="connsiteX4" fmla="*/ 9525 w 92548"/>
                  <a:gd name="connsiteY4" fmla="*/ 6350 h 114644"/>
                  <a:gd name="connsiteX5" fmla="*/ 22225 w 92548"/>
                  <a:gd name="connsiteY5" fmla="*/ 22225 h 114644"/>
                  <a:gd name="connsiteX6" fmla="*/ 28575 w 92548"/>
                  <a:gd name="connsiteY6" fmla="*/ 69850 h 114644"/>
                  <a:gd name="connsiteX7" fmla="*/ 50800 w 92548"/>
                  <a:gd name="connsiteY7" fmla="*/ 95250 h 114644"/>
                  <a:gd name="connsiteX8" fmla="*/ 69850 w 92548"/>
                  <a:gd name="connsiteY8" fmla="*/ 66675 h 114644"/>
                  <a:gd name="connsiteX9" fmla="*/ 66675 w 92548"/>
                  <a:gd name="connsiteY9" fmla="*/ 22225 h 114644"/>
                  <a:gd name="connsiteX10" fmla="*/ 76200 w 92548"/>
                  <a:gd name="connsiteY10" fmla="*/ 0 h 114644"/>
                  <a:gd name="connsiteX11" fmla="*/ 88900 w 92548"/>
                  <a:gd name="connsiteY11" fmla="*/ 15875 h 114644"/>
                  <a:gd name="connsiteX12" fmla="*/ 92075 w 92548"/>
                  <a:gd name="connsiteY12" fmla="*/ 63500 h 1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548" h="114644">
                    <a:moveTo>
                      <a:pt x="92075" y="63500"/>
                    </a:moveTo>
                    <a:cubicBezTo>
                      <a:pt x="95250" y="95250"/>
                      <a:pt x="82550" y="111125"/>
                      <a:pt x="50800" y="114300"/>
                    </a:cubicBezTo>
                    <a:cubicBezTo>
                      <a:pt x="19050" y="117475"/>
                      <a:pt x="3175" y="98425"/>
                      <a:pt x="3175" y="69850"/>
                    </a:cubicBezTo>
                    <a:cubicBezTo>
                      <a:pt x="3175" y="53975"/>
                      <a:pt x="0" y="38100"/>
                      <a:pt x="0" y="22225"/>
                    </a:cubicBezTo>
                    <a:cubicBezTo>
                      <a:pt x="0" y="15875"/>
                      <a:pt x="0" y="6350"/>
                      <a:pt x="9525" y="6350"/>
                    </a:cubicBezTo>
                    <a:cubicBezTo>
                      <a:pt x="22225" y="6350"/>
                      <a:pt x="22225" y="12700"/>
                      <a:pt x="22225" y="22225"/>
                    </a:cubicBezTo>
                    <a:cubicBezTo>
                      <a:pt x="22225" y="38100"/>
                      <a:pt x="25400" y="53975"/>
                      <a:pt x="28575" y="69850"/>
                    </a:cubicBezTo>
                    <a:cubicBezTo>
                      <a:pt x="28575" y="82550"/>
                      <a:pt x="34925" y="95250"/>
                      <a:pt x="50800" y="95250"/>
                    </a:cubicBezTo>
                    <a:cubicBezTo>
                      <a:pt x="66675" y="95250"/>
                      <a:pt x="69850" y="82550"/>
                      <a:pt x="69850" y="66675"/>
                    </a:cubicBezTo>
                    <a:cubicBezTo>
                      <a:pt x="66675" y="50800"/>
                      <a:pt x="66675" y="38100"/>
                      <a:pt x="66675" y="22225"/>
                    </a:cubicBezTo>
                    <a:cubicBezTo>
                      <a:pt x="66675" y="12700"/>
                      <a:pt x="63500" y="3175"/>
                      <a:pt x="76200" y="0"/>
                    </a:cubicBezTo>
                    <a:cubicBezTo>
                      <a:pt x="88900" y="0"/>
                      <a:pt x="88900" y="9525"/>
                      <a:pt x="88900" y="15875"/>
                    </a:cubicBezTo>
                    <a:cubicBezTo>
                      <a:pt x="88900" y="34925"/>
                      <a:pt x="92075" y="50800"/>
                      <a:pt x="92075" y="63500"/>
                    </a:cubicBezTo>
                    <a:close/>
                  </a:path>
                </a:pathLst>
              </a:custGeom>
              <a:grpFill/>
              <a:ln w="186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54E15C8E-7463-4176-9267-54F71128A262}"/>
                  </a:ext>
                </a:extLst>
              </p:cNvPr>
              <p:cNvSpPr/>
              <p:nvPr/>
            </p:nvSpPr>
            <p:spPr>
              <a:xfrm>
                <a:off x="6477660" y="1019796"/>
                <a:ext cx="192713" cy="93508"/>
              </a:xfrm>
              <a:custGeom>
                <a:avLst/>
                <a:gdLst>
                  <a:gd name="connsiteX0" fmla="*/ 0 w 203199"/>
                  <a:gd name="connsiteY0" fmla="*/ 98425 h 98597"/>
                  <a:gd name="connsiteX1" fmla="*/ 47625 w 203199"/>
                  <a:gd name="connsiteY1" fmla="*/ 85725 h 98597"/>
                  <a:gd name="connsiteX2" fmla="*/ 76200 w 203199"/>
                  <a:gd name="connsiteY2" fmla="*/ 25400 h 98597"/>
                  <a:gd name="connsiteX3" fmla="*/ 152400 w 203199"/>
                  <a:gd name="connsiteY3" fmla="*/ 0 h 98597"/>
                  <a:gd name="connsiteX4" fmla="*/ 203200 w 203199"/>
                  <a:gd name="connsiteY4" fmla="*/ 31750 h 98597"/>
                  <a:gd name="connsiteX5" fmla="*/ 0 w 203199"/>
                  <a:gd name="connsiteY5" fmla="*/ 98425 h 9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99" h="98597">
                    <a:moveTo>
                      <a:pt x="0" y="98425"/>
                    </a:moveTo>
                    <a:cubicBezTo>
                      <a:pt x="15875" y="95250"/>
                      <a:pt x="31750" y="92075"/>
                      <a:pt x="47625" y="85725"/>
                    </a:cubicBezTo>
                    <a:cubicBezTo>
                      <a:pt x="69850" y="76200"/>
                      <a:pt x="104775" y="69850"/>
                      <a:pt x="76200" y="25400"/>
                    </a:cubicBezTo>
                    <a:cubicBezTo>
                      <a:pt x="107950" y="31750"/>
                      <a:pt x="136525" y="44450"/>
                      <a:pt x="152400" y="0"/>
                    </a:cubicBezTo>
                    <a:cubicBezTo>
                      <a:pt x="158750" y="34925"/>
                      <a:pt x="177800" y="38100"/>
                      <a:pt x="203200" y="31750"/>
                    </a:cubicBezTo>
                    <a:cubicBezTo>
                      <a:pt x="180975" y="60325"/>
                      <a:pt x="53975" y="101600"/>
                      <a:pt x="0" y="98425"/>
                    </a:cubicBezTo>
                    <a:close/>
                  </a:path>
                </a:pathLst>
              </a:custGeom>
              <a:grpFill/>
              <a:ln w="186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42CD20B8-4D4E-4DAF-971B-9E1383FBB000}"/>
                  </a:ext>
                </a:extLst>
              </p:cNvPr>
              <p:cNvSpPr/>
              <p:nvPr/>
            </p:nvSpPr>
            <p:spPr>
              <a:xfrm>
                <a:off x="5709814" y="1987503"/>
                <a:ext cx="111413" cy="99639"/>
              </a:xfrm>
              <a:custGeom>
                <a:avLst/>
                <a:gdLst>
                  <a:gd name="connsiteX0" fmla="*/ 81300 w 111413"/>
                  <a:gd name="connsiteY0" fmla="*/ 19954 h 99639"/>
                  <a:gd name="connsiteX1" fmla="*/ 51190 w 111413"/>
                  <a:gd name="connsiteY1" fmla="*/ 31999 h 99639"/>
                  <a:gd name="connsiteX2" fmla="*/ 57212 w 111413"/>
                  <a:gd name="connsiteY2" fmla="*/ 44044 h 99639"/>
                  <a:gd name="connsiteX3" fmla="*/ 81300 w 111413"/>
                  <a:gd name="connsiteY3" fmla="*/ 19954 h 99639"/>
                  <a:gd name="connsiteX4" fmla="*/ 93346 w 111413"/>
                  <a:gd name="connsiteY4" fmla="*/ 1886 h 99639"/>
                  <a:gd name="connsiteX5" fmla="*/ 111413 w 111413"/>
                  <a:gd name="connsiteY5" fmla="*/ 19953 h 99639"/>
                  <a:gd name="connsiteX6" fmla="*/ 93346 w 111413"/>
                  <a:gd name="connsiteY6" fmla="*/ 44043 h 99639"/>
                  <a:gd name="connsiteX7" fmla="*/ 63235 w 111413"/>
                  <a:gd name="connsiteY7" fmla="*/ 83188 h 99639"/>
                  <a:gd name="connsiteX8" fmla="*/ 42157 w 111413"/>
                  <a:gd name="connsiteY8" fmla="*/ 98244 h 99639"/>
                  <a:gd name="connsiteX9" fmla="*/ 42157 w 111413"/>
                  <a:gd name="connsiteY9" fmla="*/ 74155 h 99639"/>
                  <a:gd name="connsiteX10" fmla="*/ 18067 w 111413"/>
                  <a:gd name="connsiteY10" fmla="*/ 35009 h 99639"/>
                  <a:gd name="connsiteX11" fmla="*/ 0 w 111413"/>
                  <a:gd name="connsiteY11" fmla="*/ 22965 h 99639"/>
                  <a:gd name="connsiteX12" fmla="*/ 18067 w 111413"/>
                  <a:gd name="connsiteY12" fmla="*/ 10920 h 99639"/>
                  <a:gd name="connsiteX13" fmla="*/ 93346 w 111413"/>
                  <a:gd name="connsiteY13" fmla="*/ 1886 h 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413" h="99639">
                    <a:moveTo>
                      <a:pt x="81300" y="19954"/>
                    </a:moveTo>
                    <a:cubicBezTo>
                      <a:pt x="66245" y="22965"/>
                      <a:pt x="54201" y="16943"/>
                      <a:pt x="51190" y="31999"/>
                    </a:cubicBezTo>
                    <a:cubicBezTo>
                      <a:pt x="48179" y="35010"/>
                      <a:pt x="54201" y="44044"/>
                      <a:pt x="57212" y="44044"/>
                    </a:cubicBezTo>
                    <a:cubicBezTo>
                      <a:pt x="69256" y="44044"/>
                      <a:pt x="72267" y="31999"/>
                      <a:pt x="81300" y="19954"/>
                    </a:cubicBezTo>
                    <a:close/>
                    <a:moveTo>
                      <a:pt x="93346" y="1886"/>
                    </a:moveTo>
                    <a:cubicBezTo>
                      <a:pt x="102380" y="-4136"/>
                      <a:pt x="108402" y="4898"/>
                      <a:pt x="111413" y="19953"/>
                    </a:cubicBezTo>
                    <a:cubicBezTo>
                      <a:pt x="105391" y="28987"/>
                      <a:pt x="99369" y="38021"/>
                      <a:pt x="93346" y="44043"/>
                    </a:cubicBezTo>
                    <a:cubicBezTo>
                      <a:pt x="84313" y="56088"/>
                      <a:pt x="72268" y="71143"/>
                      <a:pt x="63235" y="83188"/>
                    </a:cubicBezTo>
                    <a:cubicBezTo>
                      <a:pt x="57212" y="89210"/>
                      <a:pt x="54201" y="104266"/>
                      <a:pt x="42157" y="98244"/>
                    </a:cubicBezTo>
                    <a:cubicBezTo>
                      <a:pt x="30112" y="92222"/>
                      <a:pt x="42157" y="83188"/>
                      <a:pt x="42157" y="74155"/>
                    </a:cubicBezTo>
                    <a:cubicBezTo>
                      <a:pt x="45168" y="56088"/>
                      <a:pt x="39145" y="38021"/>
                      <a:pt x="18067" y="35009"/>
                    </a:cubicBezTo>
                    <a:cubicBezTo>
                      <a:pt x="9034" y="35009"/>
                      <a:pt x="0" y="35009"/>
                      <a:pt x="0" y="22965"/>
                    </a:cubicBezTo>
                    <a:cubicBezTo>
                      <a:pt x="0" y="10920"/>
                      <a:pt x="9034" y="13931"/>
                      <a:pt x="18067" y="10920"/>
                    </a:cubicBezTo>
                    <a:cubicBezTo>
                      <a:pt x="42157" y="7909"/>
                      <a:pt x="69257" y="4898"/>
                      <a:pt x="93346" y="1886"/>
                    </a:cubicBezTo>
                    <a:close/>
                  </a:path>
                </a:pathLst>
              </a:custGeom>
              <a:grpFill/>
              <a:ln w="186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08E6BA75-94D5-4D96-A7E6-CF6E712F8CE5}"/>
                  </a:ext>
                </a:extLst>
              </p:cNvPr>
              <p:cNvSpPr/>
              <p:nvPr/>
            </p:nvSpPr>
            <p:spPr>
              <a:xfrm>
                <a:off x="6581024" y="2193672"/>
                <a:ext cx="98382" cy="110123"/>
              </a:xfrm>
              <a:custGeom>
                <a:avLst/>
                <a:gdLst>
                  <a:gd name="connsiteX0" fmla="*/ 75161 w 103736"/>
                  <a:gd name="connsiteY0" fmla="*/ 79876 h 116116"/>
                  <a:gd name="connsiteX1" fmla="*/ 68811 w 103736"/>
                  <a:gd name="connsiteY1" fmla="*/ 22726 h 116116"/>
                  <a:gd name="connsiteX2" fmla="*/ 81511 w 103736"/>
                  <a:gd name="connsiteY2" fmla="*/ 501 h 116116"/>
                  <a:gd name="connsiteX3" fmla="*/ 91036 w 103736"/>
                  <a:gd name="connsiteY3" fmla="*/ 16376 h 116116"/>
                  <a:gd name="connsiteX4" fmla="*/ 103736 w 103736"/>
                  <a:gd name="connsiteY4" fmla="*/ 95751 h 116116"/>
                  <a:gd name="connsiteX5" fmla="*/ 94211 w 103736"/>
                  <a:gd name="connsiteY5" fmla="*/ 114801 h 116116"/>
                  <a:gd name="connsiteX6" fmla="*/ 71986 w 103736"/>
                  <a:gd name="connsiteY6" fmla="*/ 111626 h 116116"/>
                  <a:gd name="connsiteX7" fmla="*/ 8486 w 103736"/>
                  <a:gd name="connsiteY7" fmla="*/ 57651 h 116116"/>
                  <a:gd name="connsiteX8" fmla="*/ 2136 w 103736"/>
                  <a:gd name="connsiteY8" fmla="*/ 41776 h 116116"/>
                  <a:gd name="connsiteX9" fmla="*/ 24361 w 103736"/>
                  <a:gd name="connsiteY9" fmla="*/ 38601 h 116116"/>
                  <a:gd name="connsiteX10" fmla="*/ 75161 w 103736"/>
                  <a:gd name="connsiteY10" fmla="*/ 79876 h 11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36" h="116116">
                    <a:moveTo>
                      <a:pt x="75161" y="79876"/>
                    </a:moveTo>
                    <a:cubicBezTo>
                      <a:pt x="78336" y="57651"/>
                      <a:pt x="71986" y="38601"/>
                      <a:pt x="68811" y="22726"/>
                    </a:cubicBezTo>
                    <a:cubicBezTo>
                      <a:pt x="68811" y="13201"/>
                      <a:pt x="68811" y="3676"/>
                      <a:pt x="81511" y="501"/>
                    </a:cubicBezTo>
                    <a:cubicBezTo>
                      <a:pt x="94211" y="-2674"/>
                      <a:pt x="91036" y="10026"/>
                      <a:pt x="91036" y="16376"/>
                    </a:cubicBezTo>
                    <a:cubicBezTo>
                      <a:pt x="97386" y="41776"/>
                      <a:pt x="100561" y="67176"/>
                      <a:pt x="103736" y="95751"/>
                    </a:cubicBezTo>
                    <a:cubicBezTo>
                      <a:pt x="103736" y="105276"/>
                      <a:pt x="103736" y="111626"/>
                      <a:pt x="94211" y="114801"/>
                    </a:cubicBezTo>
                    <a:cubicBezTo>
                      <a:pt x="84686" y="117976"/>
                      <a:pt x="78336" y="114801"/>
                      <a:pt x="71986" y="111626"/>
                    </a:cubicBezTo>
                    <a:cubicBezTo>
                      <a:pt x="49761" y="92576"/>
                      <a:pt x="30711" y="76701"/>
                      <a:pt x="8486" y="57651"/>
                    </a:cubicBezTo>
                    <a:cubicBezTo>
                      <a:pt x="5311" y="54476"/>
                      <a:pt x="-4214" y="51301"/>
                      <a:pt x="2136" y="41776"/>
                    </a:cubicBezTo>
                    <a:cubicBezTo>
                      <a:pt x="8486" y="35426"/>
                      <a:pt x="14836" y="32251"/>
                      <a:pt x="24361" y="38601"/>
                    </a:cubicBezTo>
                    <a:cubicBezTo>
                      <a:pt x="40236" y="51301"/>
                      <a:pt x="56111" y="64001"/>
                      <a:pt x="75161" y="79876"/>
                    </a:cubicBezTo>
                    <a:close/>
                  </a:path>
                </a:pathLst>
              </a:custGeom>
              <a:grpFill/>
              <a:ln w="186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FE790BDF-24A8-43B2-A9A6-413F7C9B463B}"/>
                  </a:ext>
                </a:extLst>
              </p:cNvPr>
              <p:cNvSpPr/>
              <p:nvPr/>
            </p:nvSpPr>
            <p:spPr>
              <a:xfrm>
                <a:off x="6911266" y="1765382"/>
                <a:ext cx="114424" cy="88503"/>
              </a:xfrm>
              <a:custGeom>
                <a:avLst/>
                <a:gdLst>
                  <a:gd name="connsiteX0" fmla="*/ 0 w 120649"/>
                  <a:gd name="connsiteY0" fmla="*/ 93320 h 93320"/>
                  <a:gd name="connsiteX1" fmla="*/ 47625 w 120649"/>
                  <a:gd name="connsiteY1" fmla="*/ 48871 h 93320"/>
                  <a:gd name="connsiteX2" fmla="*/ 15875 w 120649"/>
                  <a:gd name="connsiteY2" fmla="*/ 20296 h 93320"/>
                  <a:gd name="connsiteX3" fmla="*/ 19050 w 120649"/>
                  <a:gd name="connsiteY3" fmla="*/ 1246 h 93320"/>
                  <a:gd name="connsiteX4" fmla="*/ 34925 w 120649"/>
                  <a:gd name="connsiteY4" fmla="*/ 7596 h 93320"/>
                  <a:gd name="connsiteX5" fmla="*/ 111125 w 120649"/>
                  <a:gd name="connsiteY5" fmla="*/ 52046 h 93320"/>
                  <a:gd name="connsiteX6" fmla="*/ 120650 w 120649"/>
                  <a:gd name="connsiteY6" fmla="*/ 64746 h 93320"/>
                  <a:gd name="connsiteX7" fmla="*/ 107950 w 120649"/>
                  <a:gd name="connsiteY7" fmla="*/ 74271 h 93320"/>
                  <a:gd name="connsiteX8" fmla="*/ 0 w 120649"/>
                  <a:gd name="connsiteY8" fmla="*/ 93320 h 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49" h="93320">
                    <a:moveTo>
                      <a:pt x="0" y="93320"/>
                    </a:moveTo>
                    <a:cubicBezTo>
                      <a:pt x="3175" y="67921"/>
                      <a:pt x="3175" y="67921"/>
                      <a:pt x="47625" y="48871"/>
                    </a:cubicBezTo>
                    <a:cubicBezTo>
                      <a:pt x="34925" y="39346"/>
                      <a:pt x="25400" y="29821"/>
                      <a:pt x="15875" y="20296"/>
                    </a:cubicBezTo>
                    <a:cubicBezTo>
                      <a:pt x="9525" y="13946"/>
                      <a:pt x="12700" y="7596"/>
                      <a:pt x="19050" y="1246"/>
                    </a:cubicBezTo>
                    <a:cubicBezTo>
                      <a:pt x="25400" y="-1929"/>
                      <a:pt x="28575" y="1246"/>
                      <a:pt x="34925" y="7596"/>
                    </a:cubicBezTo>
                    <a:cubicBezTo>
                      <a:pt x="57150" y="26646"/>
                      <a:pt x="76200" y="52046"/>
                      <a:pt x="111125" y="52046"/>
                    </a:cubicBezTo>
                    <a:cubicBezTo>
                      <a:pt x="117475" y="52046"/>
                      <a:pt x="120650" y="58396"/>
                      <a:pt x="120650" y="64746"/>
                    </a:cubicBezTo>
                    <a:cubicBezTo>
                      <a:pt x="120650" y="71096"/>
                      <a:pt x="114300" y="74271"/>
                      <a:pt x="107950" y="74271"/>
                    </a:cubicBezTo>
                    <a:cubicBezTo>
                      <a:pt x="63500" y="61571"/>
                      <a:pt x="34925" y="80620"/>
                      <a:pt x="0" y="93320"/>
                    </a:cubicBezTo>
                    <a:close/>
                  </a:path>
                </a:pathLst>
              </a:custGeom>
              <a:grpFill/>
              <a:ln w="186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771DEBBF-B866-4210-9229-A373443613B3}"/>
                  </a:ext>
                </a:extLst>
              </p:cNvPr>
              <p:cNvSpPr/>
              <p:nvPr/>
            </p:nvSpPr>
            <p:spPr>
              <a:xfrm>
                <a:off x="6878144" y="1858729"/>
                <a:ext cx="111413" cy="78439"/>
              </a:xfrm>
              <a:custGeom>
                <a:avLst/>
                <a:gdLst>
                  <a:gd name="connsiteX0" fmla="*/ 41275 w 117475"/>
                  <a:gd name="connsiteY0" fmla="*/ 17121 h 82706"/>
                  <a:gd name="connsiteX1" fmla="*/ 53975 w 117475"/>
                  <a:gd name="connsiteY1" fmla="*/ 39346 h 82706"/>
                  <a:gd name="connsiteX2" fmla="*/ 107950 w 117475"/>
                  <a:gd name="connsiteY2" fmla="*/ 58396 h 82706"/>
                  <a:gd name="connsiteX3" fmla="*/ 117475 w 117475"/>
                  <a:gd name="connsiteY3" fmla="*/ 71096 h 82706"/>
                  <a:gd name="connsiteX4" fmla="*/ 101600 w 117475"/>
                  <a:gd name="connsiteY4" fmla="*/ 80621 h 82706"/>
                  <a:gd name="connsiteX5" fmla="*/ 66675 w 117475"/>
                  <a:gd name="connsiteY5" fmla="*/ 67921 h 82706"/>
                  <a:gd name="connsiteX6" fmla="*/ 15875 w 117475"/>
                  <a:gd name="connsiteY6" fmla="*/ 77446 h 82706"/>
                  <a:gd name="connsiteX7" fmla="*/ 3175 w 117475"/>
                  <a:gd name="connsiteY7" fmla="*/ 80621 h 82706"/>
                  <a:gd name="connsiteX8" fmla="*/ 0 w 117475"/>
                  <a:gd name="connsiteY8" fmla="*/ 67921 h 82706"/>
                  <a:gd name="connsiteX9" fmla="*/ 22225 w 117475"/>
                  <a:gd name="connsiteY9" fmla="*/ 7596 h 82706"/>
                  <a:gd name="connsiteX10" fmla="*/ 34925 w 117475"/>
                  <a:gd name="connsiteY10" fmla="*/ 1246 h 82706"/>
                  <a:gd name="connsiteX11" fmla="*/ 41275 w 117475"/>
                  <a:gd name="connsiteY11" fmla="*/ 17121 h 8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75" h="82706">
                    <a:moveTo>
                      <a:pt x="41275" y="17121"/>
                    </a:moveTo>
                    <a:cubicBezTo>
                      <a:pt x="34925" y="29821"/>
                      <a:pt x="44450" y="36171"/>
                      <a:pt x="53975" y="39346"/>
                    </a:cubicBezTo>
                    <a:cubicBezTo>
                      <a:pt x="73025" y="45696"/>
                      <a:pt x="92075" y="52046"/>
                      <a:pt x="107950" y="58396"/>
                    </a:cubicBezTo>
                    <a:cubicBezTo>
                      <a:pt x="114300" y="61571"/>
                      <a:pt x="117475" y="61571"/>
                      <a:pt x="117475" y="71096"/>
                    </a:cubicBezTo>
                    <a:cubicBezTo>
                      <a:pt x="114300" y="77446"/>
                      <a:pt x="111125" y="83796"/>
                      <a:pt x="101600" y="80621"/>
                    </a:cubicBezTo>
                    <a:cubicBezTo>
                      <a:pt x="88900" y="77446"/>
                      <a:pt x="79375" y="71096"/>
                      <a:pt x="66675" y="67921"/>
                    </a:cubicBezTo>
                    <a:cubicBezTo>
                      <a:pt x="47625" y="64746"/>
                      <a:pt x="28575" y="45696"/>
                      <a:pt x="15875" y="77446"/>
                    </a:cubicBezTo>
                    <a:cubicBezTo>
                      <a:pt x="12700" y="83796"/>
                      <a:pt x="6350" y="83796"/>
                      <a:pt x="3175" y="80621"/>
                    </a:cubicBezTo>
                    <a:cubicBezTo>
                      <a:pt x="0" y="77446"/>
                      <a:pt x="0" y="71096"/>
                      <a:pt x="0" y="67921"/>
                    </a:cubicBezTo>
                    <a:cubicBezTo>
                      <a:pt x="6350" y="45696"/>
                      <a:pt x="12700" y="26646"/>
                      <a:pt x="22225" y="7596"/>
                    </a:cubicBezTo>
                    <a:cubicBezTo>
                      <a:pt x="25400" y="1246"/>
                      <a:pt x="28575" y="-1929"/>
                      <a:pt x="34925" y="1246"/>
                    </a:cubicBezTo>
                    <a:cubicBezTo>
                      <a:pt x="47625" y="4421"/>
                      <a:pt x="44450" y="10771"/>
                      <a:pt x="41275" y="17121"/>
                    </a:cubicBezTo>
                    <a:close/>
                  </a:path>
                </a:pathLst>
              </a:custGeom>
              <a:grpFill/>
              <a:ln w="186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C74AFDA0-2E54-4C1B-9E30-23B2D797F729}"/>
                  </a:ext>
                </a:extLst>
              </p:cNvPr>
              <p:cNvSpPr/>
              <p:nvPr/>
            </p:nvSpPr>
            <p:spPr>
              <a:xfrm>
                <a:off x="5688737" y="1417269"/>
                <a:ext cx="56866" cy="111413"/>
              </a:xfrm>
              <a:custGeom>
                <a:avLst/>
                <a:gdLst>
                  <a:gd name="connsiteX0" fmla="*/ 0 w 59961"/>
                  <a:gd name="connsiteY0" fmla="*/ 60325 h 117475"/>
                  <a:gd name="connsiteX1" fmla="*/ 34925 w 59961"/>
                  <a:gd name="connsiteY1" fmla="*/ 79375 h 117475"/>
                  <a:gd name="connsiteX2" fmla="*/ 47625 w 59961"/>
                  <a:gd name="connsiteY2" fmla="*/ 0 h 117475"/>
                  <a:gd name="connsiteX3" fmla="*/ 50800 w 59961"/>
                  <a:gd name="connsiteY3" fmla="*/ 101600 h 117475"/>
                  <a:gd name="connsiteX4" fmla="*/ 31750 w 59961"/>
                  <a:gd name="connsiteY4" fmla="*/ 117475 h 117475"/>
                  <a:gd name="connsiteX5" fmla="*/ 15875 w 59961"/>
                  <a:gd name="connsiteY5" fmla="*/ 101600 h 117475"/>
                  <a:gd name="connsiteX6" fmla="*/ 0 w 59961"/>
                  <a:gd name="connsiteY6" fmla="*/ 60325 h 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61" h="117475">
                    <a:moveTo>
                      <a:pt x="0" y="60325"/>
                    </a:moveTo>
                    <a:cubicBezTo>
                      <a:pt x="19050" y="57150"/>
                      <a:pt x="19050" y="73025"/>
                      <a:pt x="34925" y="79375"/>
                    </a:cubicBezTo>
                    <a:cubicBezTo>
                      <a:pt x="38100" y="53975"/>
                      <a:pt x="44450" y="28575"/>
                      <a:pt x="47625" y="0"/>
                    </a:cubicBezTo>
                    <a:cubicBezTo>
                      <a:pt x="63500" y="38100"/>
                      <a:pt x="63500" y="69850"/>
                      <a:pt x="50800" y="101600"/>
                    </a:cubicBezTo>
                    <a:cubicBezTo>
                      <a:pt x="47625" y="111125"/>
                      <a:pt x="44450" y="117475"/>
                      <a:pt x="31750" y="117475"/>
                    </a:cubicBezTo>
                    <a:cubicBezTo>
                      <a:pt x="22225" y="117475"/>
                      <a:pt x="19050" y="111125"/>
                      <a:pt x="15875" y="101600"/>
                    </a:cubicBezTo>
                    <a:cubicBezTo>
                      <a:pt x="12700" y="85725"/>
                      <a:pt x="6350" y="73025"/>
                      <a:pt x="0" y="60325"/>
                    </a:cubicBezTo>
                    <a:close/>
                  </a:path>
                </a:pathLst>
              </a:custGeom>
              <a:grpFill/>
              <a:ln w="186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3FEA3E1B-6F37-40ED-A689-AB842433D658}"/>
                  </a:ext>
                </a:extLst>
              </p:cNvPr>
              <p:cNvSpPr/>
              <p:nvPr/>
            </p:nvSpPr>
            <p:spPr>
              <a:xfrm>
                <a:off x="6861112" y="1947232"/>
                <a:ext cx="99583" cy="61023"/>
              </a:xfrm>
              <a:custGeom>
                <a:avLst/>
                <a:gdLst>
                  <a:gd name="connsiteX0" fmla="*/ 17960 w 105000"/>
                  <a:gd name="connsiteY0" fmla="*/ 0 h 64344"/>
                  <a:gd name="connsiteX1" fmla="*/ 100511 w 105000"/>
                  <a:gd name="connsiteY1" fmla="*/ 41275 h 64344"/>
                  <a:gd name="connsiteX2" fmla="*/ 103686 w 105000"/>
                  <a:gd name="connsiteY2" fmla="*/ 53975 h 64344"/>
                  <a:gd name="connsiteX3" fmla="*/ 90986 w 105000"/>
                  <a:gd name="connsiteY3" fmla="*/ 63500 h 64344"/>
                  <a:gd name="connsiteX4" fmla="*/ 5261 w 105000"/>
                  <a:gd name="connsiteY4" fmla="*/ 25400 h 64344"/>
                  <a:gd name="connsiteX5" fmla="*/ 2086 w 105000"/>
                  <a:gd name="connsiteY5" fmla="*/ 9525 h 64344"/>
                  <a:gd name="connsiteX6" fmla="*/ 17960 w 105000"/>
                  <a:gd name="connsiteY6" fmla="*/ 0 h 6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00" h="64344">
                    <a:moveTo>
                      <a:pt x="17960" y="0"/>
                    </a:moveTo>
                    <a:cubicBezTo>
                      <a:pt x="46535" y="12700"/>
                      <a:pt x="75111" y="25400"/>
                      <a:pt x="100511" y="41275"/>
                    </a:cubicBezTo>
                    <a:cubicBezTo>
                      <a:pt x="103686" y="44450"/>
                      <a:pt x="106861" y="47625"/>
                      <a:pt x="103686" y="53975"/>
                    </a:cubicBezTo>
                    <a:cubicBezTo>
                      <a:pt x="100511" y="60325"/>
                      <a:pt x="97336" y="66675"/>
                      <a:pt x="90986" y="63500"/>
                    </a:cubicBezTo>
                    <a:lnTo>
                      <a:pt x="5261" y="25400"/>
                    </a:lnTo>
                    <a:cubicBezTo>
                      <a:pt x="-1089" y="22225"/>
                      <a:pt x="-1089" y="15875"/>
                      <a:pt x="2086" y="9525"/>
                    </a:cubicBezTo>
                    <a:cubicBezTo>
                      <a:pt x="11611" y="3175"/>
                      <a:pt x="14785" y="0"/>
                      <a:pt x="17960" y="0"/>
                    </a:cubicBezTo>
                    <a:close/>
                  </a:path>
                </a:pathLst>
              </a:custGeom>
              <a:grpFill/>
              <a:ln w="186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350975B7-C001-417C-BAB3-D9F301F8EFD1}"/>
                  </a:ext>
                </a:extLst>
              </p:cNvPr>
              <p:cNvSpPr/>
              <p:nvPr/>
            </p:nvSpPr>
            <p:spPr>
              <a:xfrm>
                <a:off x="6552940" y="2240821"/>
                <a:ext cx="52646" cy="97862"/>
              </a:xfrm>
              <a:custGeom>
                <a:avLst/>
                <a:gdLst>
                  <a:gd name="connsiteX0" fmla="*/ 44450 w 55511"/>
                  <a:gd name="connsiteY0" fmla="*/ 103188 h 103187"/>
                  <a:gd name="connsiteX1" fmla="*/ 28575 w 55511"/>
                  <a:gd name="connsiteY1" fmla="*/ 87313 h 103187"/>
                  <a:gd name="connsiteX2" fmla="*/ 0 w 55511"/>
                  <a:gd name="connsiteY2" fmla="*/ 4762 h 103187"/>
                  <a:gd name="connsiteX3" fmla="*/ 15875 w 55511"/>
                  <a:gd name="connsiteY3" fmla="*/ 4762 h 103187"/>
                  <a:gd name="connsiteX4" fmla="*/ 50800 w 55511"/>
                  <a:gd name="connsiteY4" fmla="*/ 90488 h 103187"/>
                  <a:gd name="connsiteX5" fmla="*/ 44450 w 55511"/>
                  <a:gd name="connsiteY5" fmla="*/ 103188 h 1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1" h="103187">
                    <a:moveTo>
                      <a:pt x="44450" y="103188"/>
                    </a:moveTo>
                    <a:cubicBezTo>
                      <a:pt x="34925" y="103188"/>
                      <a:pt x="31750" y="93663"/>
                      <a:pt x="28575" y="87313"/>
                    </a:cubicBezTo>
                    <a:cubicBezTo>
                      <a:pt x="19050" y="58737"/>
                      <a:pt x="0" y="36512"/>
                      <a:pt x="0" y="4762"/>
                    </a:cubicBezTo>
                    <a:cubicBezTo>
                      <a:pt x="0" y="-1587"/>
                      <a:pt x="12700" y="-1587"/>
                      <a:pt x="15875" y="4762"/>
                    </a:cubicBezTo>
                    <a:cubicBezTo>
                      <a:pt x="28575" y="33337"/>
                      <a:pt x="41275" y="61912"/>
                      <a:pt x="50800" y="90488"/>
                    </a:cubicBezTo>
                    <a:cubicBezTo>
                      <a:pt x="60325" y="96838"/>
                      <a:pt x="53975" y="100013"/>
                      <a:pt x="44450" y="103188"/>
                    </a:cubicBezTo>
                    <a:close/>
                  </a:path>
                </a:pathLst>
              </a:custGeom>
              <a:grpFill/>
              <a:ln w="186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AA24873F-A5F7-43DC-97CD-C993ED02E059}"/>
                  </a:ext>
                </a:extLst>
              </p:cNvPr>
              <p:cNvSpPr/>
              <p:nvPr/>
            </p:nvSpPr>
            <p:spPr>
              <a:xfrm>
                <a:off x="5667659" y="1360058"/>
                <a:ext cx="51189" cy="66244"/>
              </a:xfrm>
              <a:custGeom>
                <a:avLst/>
                <a:gdLst>
                  <a:gd name="connsiteX0" fmla="*/ 53975 w 53975"/>
                  <a:gd name="connsiteY0" fmla="*/ 69850 h 69849"/>
                  <a:gd name="connsiteX1" fmla="*/ 0 w 53975"/>
                  <a:gd name="connsiteY1" fmla="*/ 0 h 69849"/>
                  <a:gd name="connsiteX2" fmla="*/ 53975 w 53975"/>
                  <a:gd name="connsiteY2" fmla="*/ 69850 h 69849"/>
                </a:gdLst>
                <a:ahLst/>
                <a:cxnLst>
                  <a:cxn ang="0">
                    <a:pos x="connsiteX0" y="connsiteY0"/>
                  </a:cxn>
                  <a:cxn ang="0">
                    <a:pos x="connsiteX1" y="connsiteY1"/>
                  </a:cxn>
                  <a:cxn ang="0">
                    <a:pos x="connsiteX2" y="connsiteY2"/>
                  </a:cxn>
                </a:cxnLst>
                <a:rect l="l" t="t" r="r" b="b"/>
                <a:pathLst>
                  <a:path w="53975" h="69849">
                    <a:moveTo>
                      <a:pt x="53975" y="69850"/>
                    </a:moveTo>
                    <a:cubicBezTo>
                      <a:pt x="34925" y="44450"/>
                      <a:pt x="15875" y="22225"/>
                      <a:pt x="0" y="0"/>
                    </a:cubicBezTo>
                    <a:cubicBezTo>
                      <a:pt x="28575" y="0"/>
                      <a:pt x="47625" y="19050"/>
                      <a:pt x="53975" y="69850"/>
                    </a:cubicBezTo>
                    <a:close/>
                  </a:path>
                </a:pathLst>
              </a:custGeom>
              <a:grpFill/>
              <a:ln w="186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170E91B8-3A15-4896-9B1B-65340D9A7B2D}"/>
                  </a:ext>
                </a:extLst>
              </p:cNvPr>
              <p:cNvSpPr/>
              <p:nvPr/>
            </p:nvSpPr>
            <p:spPr>
              <a:xfrm>
                <a:off x="6574018" y="1127722"/>
                <a:ext cx="40273" cy="42631"/>
              </a:xfrm>
              <a:custGeom>
                <a:avLst/>
                <a:gdLst>
                  <a:gd name="connsiteX0" fmla="*/ 0 w 42465"/>
                  <a:gd name="connsiteY0" fmla="*/ 44951 h 44951"/>
                  <a:gd name="connsiteX1" fmla="*/ 15875 w 42465"/>
                  <a:gd name="connsiteY1" fmla="*/ 16376 h 44951"/>
                  <a:gd name="connsiteX2" fmla="*/ 31750 w 42465"/>
                  <a:gd name="connsiteY2" fmla="*/ 501 h 44951"/>
                  <a:gd name="connsiteX3" fmla="*/ 41275 w 42465"/>
                  <a:gd name="connsiteY3" fmla="*/ 16376 h 44951"/>
                  <a:gd name="connsiteX4" fmla="*/ 31750 w 42465"/>
                  <a:gd name="connsiteY4" fmla="*/ 35426 h 44951"/>
                  <a:gd name="connsiteX5" fmla="*/ 0 w 42465"/>
                  <a:gd name="connsiteY5" fmla="*/ 44951 h 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5" h="44951">
                    <a:moveTo>
                      <a:pt x="0" y="44951"/>
                    </a:moveTo>
                    <a:cubicBezTo>
                      <a:pt x="6350" y="32251"/>
                      <a:pt x="12700" y="25901"/>
                      <a:pt x="15875" y="16376"/>
                    </a:cubicBezTo>
                    <a:cubicBezTo>
                      <a:pt x="19050" y="10026"/>
                      <a:pt x="19050" y="-2674"/>
                      <a:pt x="31750" y="501"/>
                    </a:cubicBezTo>
                    <a:cubicBezTo>
                      <a:pt x="34925" y="501"/>
                      <a:pt x="41275" y="10026"/>
                      <a:pt x="41275" y="16376"/>
                    </a:cubicBezTo>
                    <a:cubicBezTo>
                      <a:pt x="44450" y="25901"/>
                      <a:pt x="41275" y="32251"/>
                      <a:pt x="31750" y="35426"/>
                    </a:cubicBezTo>
                    <a:cubicBezTo>
                      <a:pt x="22225" y="38601"/>
                      <a:pt x="12700" y="41776"/>
                      <a:pt x="0" y="44951"/>
                    </a:cubicBezTo>
                    <a:close/>
                  </a:path>
                </a:pathLst>
              </a:custGeom>
              <a:grpFill/>
              <a:ln w="186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E17893C9-6F12-4DC0-ABB0-BC87D9E672C7}"/>
                  </a:ext>
                </a:extLst>
              </p:cNvPr>
              <p:cNvSpPr/>
              <p:nvPr/>
            </p:nvSpPr>
            <p:spPr>
              <a:xfrm>
                <a:off x="5758328" y="1378878"/>
                <a:ext cx="28743" cy="53449"/>
              </a:xfrm>
              <a:custGeom>
                <a:avLst/>
                <a:gdLst>
                  <a:gd name="connsiteX0" fmla="*/ 12347 w 30307"/>
                  <a:gd name="connsiteY0" fmla="*/ 56356 h 56356"/>
                  <a:gd name="connsiteX1" fmla="*/ 2822 w 30307"/>
                  <a:gd name="connsiteY1" fmla="*/ 18256 h 56356"/>
                  <a:gd name="connsiteX2" fmla="*/ 2822 w 30307"/>
                  <a:gd name="connsiteY2" fmla="*/ 2381 h 56356"/>
                  <a:gd name="connsiteX3" fmla="*/ 25047 w 30307"/>
                  <a:gd name="connsiteY3" fmla="*/ 2381 h 56356"/>
                  <a:gd name="connsiteX4" fmla="*/ 28222 w 30307"/>
                  <a:gd name="connsiteY4" fmla="*/ 18256 h 56356"/>
                  <a:gd name="connsiteX5" fmla="*/ 12347 w 30307"/>
                  <a:gd name="connsiteY5" fmla="*/ 56356 h 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7" h="56356">
                    <a:moveTo>
                      <a:pt x="12347" y="56356"/>
                    </a:moveTo>
                    <a:cubicBezTo>
                      <a:pt x="9172" y="40481"/>
                      <a:pt x="5997" y="27781"/>
                      <a:pt x="2822" y="18256"/>
                    </a:cubicBezTo>
                    <a:cubicBezTo>
                      <a:pt x="2822" y="11906"/>
                      <a:pt x="-3528" y="5556"/>
                      <a:pt x="2822" y="2381"/>
                    </a:cubicBezTo>
                    <a:cubicBezTo>
                      <a:pt x="9172" y="-794"/>
                      <a:pt x="18697" y="-794"/>
                      <a:pt x="25047" y="2381"/>
                    </a:cubicBezTo>
                    <a:cubicBezTo>
                      <a:pt x="31397" y="5556"/>
                      <a:pt x="31397" y="11906"/>
                      <a:pt x="28222" y="18256"/>
                    </a:cubicBezTo>
                    <a:cubicBezTo>
                      <a:pt x="25047" y="27781"/>
                      <a:pt x="18697" y="40481"/>
                      <a:pt x="12347" y="56356"/>
                    </a:cubicBezTo>
                    <a:close/>
                  </a:path>
                </a:pathLst>
              </a:custGeom>
              <a:grpFill/>
              <a:ln w="186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5C0B2B4A-CE0A-4D70-A19E-96DA392742F7}"/>
                  </a:ext>
                </a:extLst>
              </p:cNvPr>
              <p:cNvSpPr/>
              <p:nvPr/>
            </p:nvSpPr>
            <p:spPr>
              <a:xfrm>
                <a:off x="6074165" y="1124706"/>
                <a:ext cx="30111" cy="21125"/>
              </a:xfrm>
              <a:custGeom>
                <a:avLst/>
                <a:gdLst>
                  <a:gd name="connsiteX0" fmla="*/ 0 w 31749"/>
                  <a:gd name="connsiteY0" fmla="*/ 10033 h 22275"/>
                  <a:gd name="connsiteX1" fmla="*/ 15875 w 31749"/>
                  <a:gd name="connsiteY1" fmla="*/ 508 h 22275"/>
                  <a:gd name="connsiteX2" fmla="*/ 31750 w 31749"/>
                  <a:gd name="connsiteY2" fmla="*/ 6858 h 22275"/>
                  <a:gd name="connsiteX3" fmla="*/ 31750 w 31749"/>
                  <a:gd name="connsiteY3" fmla="*/ 19558 h 22275"/>
                  <a:gd name="connsiteX4" fmla="*/ 15875 w 31749"/>
                  <a:gd name="connsiteY4" fmla="*/ 16383 h 22275"/>
                  <a:gd name="connsiteX5" fmla="*/ 0 w 31749"/>
                  <a:gd name="connsiteY5" fmla="*/ 10033 h 2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9" h="22275">
                    <a:moveTo>
                      <a:pt x="0" y="10033"/>
                    </a:moveTo>
                    <a:cubicBezTo>
                      <a:pt x="3175" y="508"/>
                      <a:pt x="9525" y="508"/>
                      <a:pt x="15875" y="508"/>
                    </a:cubicBezTo>
                    <a:cubicBezTo>
                      <a:pt x="22225" y="508"/>
                      <a:pt x="28575" y="-2667"/>
                      <a:pt x="31750" y="6858"/>
                    </a:cubicBezTo>
                    <a:lnTo>
                      <a:pt x="31750" y="19558"/>
                    </a:lnTo>
                    <a:cubicBezTo>
                      <a:pt x="25400" y="25908"/>
                      <a:pt x="19050" y="19558"/>
                      <a:pt x="15875" y="16383"/>
                    </a:cubicBezTo>
                    <a:cubicBezTo>
                      <a:pt x="9525" y="16383"/>
                      <a:pt x="6350" y="13208"/>
                      <a:pt x="0" y="10033"/>
                    </a:cubicBezTo>
                    <a:close/>
                  </a:path>
                </a:pathLst>
              </a:custGeom>
              <a:grpFill/>
              <a:ln w="186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73640D9B-8B82-49B6-832D-CDDBDA105A9A}"/>
                  </a:ext>
                </a:extLst>
              </p:cNvPr>
              <p:cNvSpPr/>
              <p:nvPr/>
            </p:nvSpPr>
            <p:spPr>
              <a:xfrm>
                <a:off x="5853129" y="1203478"/>
                <a:ext cx="944700" cy="667515"/>
              </a:xfrm>
              <a:custGeom>
                <a:avLst/>
                <a:gdLst>
                  <a:gd name="connsiteX0" fmla="*/ 262064 w 944700"/>
                  <a:gd name="connsiteY0" fmla="*/ 275145 h 667515"/>
                  <a:gd name="connsiteX1" fmla="*/ 239103 w 944700"/>
                  <a:gd name="connsiteY1" fmla="*/ 310149 h 667515"/>
                  <a:gd name="connsiteX2" fmla="*/ 272226 w 944700"/>
                  <a:gd name="connsiteY2" fmla="*/ 358327 h 667515"/>
                  <a:gd name="connsiteX3" fmla="*/ 305349 w 944700"/>
                  <a:gd name="connsiteY3" fmla="*/ 340261 h 667515"/>
                  <a:gd name="connsiteX4" fmla="*/ 296316 w 944700"/>
                  <a:gd name="connsiteY4" fmla="*/ 301116 h 667515"/>
                  <a:gd name="connsiteX5" fmla="*/ 262064 w 944700"/>
                  <a:gd name="connsiteY5" fmla="*/ 275145 h 667515"/>
                  <a:gd name="connsiteX6" fmla="*/ 684755 w 944700"/>
                  <a:gd name="connsiteY6" fmla="*/ 264979 h 667515"/>
                  <a:gd name="connsiteX7" fmla="*/ 636577 w 944700"/>
                  <a:gd name="connsiteY7" fmla="*/ 319180 h 667515"/>
                  <a:gd name="connsiteX8" fmla="*/ 672711 w 944700"/>
                  <a:gd name="connsiteY8" fmla="*/ 403492 h 667515"/>
                  <a:gd name="connsiteX9" fmla="*/ 729923 w 944700"/>
                  <a:gd name="connsiteY9" fmla="*/ 406503 h 667515"/>
                  <a:gd name="connsiteX10" fmla="*/ 741968 w 944700"/>
                  <a:gd name="connsiteY10" fmla="*/ 385425 h 667515"/>
                  <a:gd name="connsiteX11" fmla="*/ 684755 w 944700"/>
                  <a:gd name="connsiteY11" fmla="*/ 264979 h 667515"/>
                  <a:gd name="connsiteX12" fmla="*/ 473974 w 944700"/>
                  <a:gd name="connsiteY12" fmla="*/ 126469 h 667515"/>
                  <a:gd name="connsiteX13" fmla="*/ 362560 w 944700"/>
                  <a:gd name="connsiteY13" fmla="*/ 358329 h 667515"/>
                  <a:gd name="connsiteX14" fmla="*/ 413750 w 944700"/>
                  <a:gd name="connsiteY14" fmla="*/ 361340 h 667515"/>
                  <a:gd name="connsiteX15" fmla="*/ 452895 w 944700"/>
                  <a:gd name="connsiteY15" fmla="*/ 328217 h 667515"/>
                  <a:gd name="connsiteX16" fmla="*/ 452895 w 944700"/>
                  <a:gd name="connsiteY16" fmla="*/ 316173 h 667515"/>
                  <a:gd name="connsiteX17" fmla="*/ 470963 w 944700"/>
                  <a:gd name="connsiteY17" fmla="*/ 280039 h 667515"/>
                  <a:gd name="connsiteX18" fmla="*/ 492041 w 944700"/>
                  <a:gd name="connsiteY18" fmla="*/ 313162 h 667515"/>
                  <a:gd name="connsiteX19" fmla="*/ 540220 w 944700"/>
                  <a:gd name="connsiteY19" fmla="*/ 364351 h 667515"/>
                  <a:gd name="connsiteX20" fmla="*/ 510108 w 944700"/>
                  <a:gd name="connsiteY20" fmla="*/ 409519 h 667515"/>
                  <a:gd name="connsiteX21" fmla="*/ 603454 w 944700"/>
                  <a:gd name="connsiteY21" fmla="*/ 409519 h 667515"/>
                  <a:gd name="connsiteX22" fmla="*/ 473974 w 944700"/>
                  <a:gd name="connsiteY22" fmla="*/ 126469 h 667515"/>
                  <a:gd name="connsiteX23" fmla="*/ 476984 w 944700"/>
                  <a:gd name="connsiteY23" fmla="*/ 0 h 667515"/>
                  <a:gd name="connsiteX24" fmla="*/ 606463 w 944700"/>
                  <a:gd name="connsiteY24" fmla="*/ 258960 h 667515"/>
                  <a:gd name="connsiteX25" fmla="*/ 702820 w 944700"/>
                  <a:gd name="connsiteY25" fmla="*/ 165614 h 667515"/>
                  <a:gd name="connsiteX26" fmla="*/ 757021 w 944700"/>
                  <a:gd name="connsiteY26" fmla="*/ 271005 h 667515"/>
                  <a:gd name="connsiteX27" fmla="*/ 787133 w 944700"/>
                  <a:gd name="connsiteY27" fmla="*/ 334239 h 667515"/>
                  <a:gd name="connsiteX28" fmla="*/ 898546 w 944700"/>
                  <a:gd name="connsiteY28" fmla="*/ 406507 h 667515"/>
                  <a:gd name="connsiteX29" fmla="*/ 919624 w 944700"/>
                  <a:gd name="connsiteY29" fmla="*/ 427585 h 667515"/>
                  <a:gd name="connsiteX30" fmla="*/ 901557 w 944700"/>
                  <a:gd name="connsiteY30" fmla="*/ 472753 h 667515"/>
                  <a:gd name="connsiteX31" fmla="*/ 865423 w 944700"/>
                  <a:gd name="connsiteY31" fmla="*/ 472753 h 667515"/>
                  <a:gd name="connsiteX32" fmla="*/ 862412 w 944700"/>
                  <a:gd name="connsiteY32" fmla="*/ 481786 h 667515"/>
                  <a:gd name="connsiteX33" fmla="*/ 862412 w 944700"/>
                  <a:gd name="connsiteY33" fmla="*/ 517920 h 667515"/>
                  <a:gd name="connsiteX34" fmla="*/ 796166 w 944700"/>
                  <a:gd name="connsiteY34" fmla="*/ 499853 h 667515"/>
                  <a:gd name="connsiteX35" fmla="*/ 757021 w 944700"/>
                  <a:gd name="connsiteY35" fmla="*/ 472753 h 667515"/>
                  <a:gd name="connsiteX36" fmla="*/ 708843 w 944700"/>
                  <a:gd name="connsiteY36" fmla="*/ 472753 h 667515"/>
                  <a:gd name="connsiteX37" fmla="*/ 720887 w 944700"/>
                  <a:gd name="connsiteY37" fmla="*/ 517920 h 667515"/>
                  <a:gd name="connsiteX38" fmla="*/ 684753 w 944700"/>
                  <a:gd name="connsiteY38" fmla="*/ 520932 h 667515"/>
                  <a:gd name="connsiteX39" fmla="*/ 645608 w 944700"/>
                  <a:gd name="connsiteY39" fmla="*/ 496842 h 667515"/>
                  <a:gd name="connsiteX40" fmla="*/ 609475 w 944700"/>
                  <a:gd name="connsiteY40" fmla="*/ 472753 h 667515"/>
                  <a:gd name="connsiteX41" fmla="*/ 537207 w 944700"/>
                  <a:gd name="connsiteY41" fmla="*/ 472753 h 667515"/>
                  <a:gd name="connsiteX42" fmla="*/ 516129 w 944700"/>
                  <a:gd name="connsiteY42" fmla="*/ 493831 h 667515"/>
                  <a:gd name="connsiteX43" fmla="*/ 531184 w 944700"/>
                  <a:gd name="connsiteY43" fmla="*/ 605244 h 667515"/>
                  <a:gd name="connsiteX44" fmla="*/ 555274 w 944700"/>
                  <a:gd name="connsiteY44" fmla="*/ 620300 h 667515"/>
                  <a:gd name="connsiteX45" fmla="*/ 687765 w 944700"/>
                  <a:gd name="connsiteY45" fmla="*/ 620300 h 667515"/>
                  <a:gd name="connsiteX46" fmla="*/ 781110 w 944700"/>
                  <a:gd name="connsiteY46" fmla="*/ 596211 h 667515"/>
                  <a:gd name="connsiteX47" fmla="*/ 808211 w 944700"/>
                  <a:gd name="connsiteY47" fmla="*/ 590188 h 667515"/>
                  <a:gd name="connsiteX48" fmla="*/ 928657 w 944700"/>
                  <a:gd name="connsiteY48" fmla="*/ 593200 h 667515"/>
                  <a:gd name="connsiteX49" fmla="*/ 907579 w 944700"/>
                  <a:gd name="connsiteY49" fmla="*/ 653423 h 667515"/>
                  <a:gd name="connsiteX50" fmla="*/ 817244 w 944700"/>
                  <a:gd name="connsiteY50" fmla="*/ 647401 h 667515"/>
                  <a:gd name="connsiteX51" fmla="*/ 775088 w 944700"/>
                  <a:gd name="connsiteY51" fmla="*/ 647401 h 667515"/>
                  <a:gd name="connsiteX52" fmla="*/ 630553 w 944700"/>
                  <a:gd name="connsiteY52" fmla="*/ 647401 h 667515"/>
                  <a:gd name="connsiteX53" fmla="*/ 603452 w 944700"/>
                  <a:gd name="connsiteY53" fmla="*/ 647401 h 667515"/>
                  <a:gd name="connsiteX54" fmla="*/ 483006 w 944700"/>
                  <a:gd name="connsiteY54" fmla="*/ 650412 h 667515"/>
                  <a:gd name="connsiteX55" fmla="*/ 461928 w 944700"/>
                  <a:gd name="connsiteY55" fmla="*/ 650412 h 667515"/>
                  <a:gd name="connsiteX56" fmla="*/ 350515 w 944700"/>
                  <a:gd name="connsiteY56" fmla="*/ 650412 h 667515"/>
                  <a:gd name="connsiteX57" fmla="*/ 308359 w 944700"/>
                  <a:gd name="connsiteY57" fmla="*/ 650412 h 667515"/>
                  <a:gd name="connsiteX58" fmla="*/ 169846 w 944700"/>
                  <a:gd name="connsiteY58" fmla="*/ 647401 h 667515"/>
                  <a:gd name="connsiteX59" fmla="*/ 127689 w 944700"/>
                  <a:gd name="connsiteY59" fmla="*/ 644389 h 667515"/>
                  <a:gd name="connsiteX60" fmla="*/ 34344 w 944700"/>
                  <a:gd name="connsiteY60" fmla="*/ 650412 h 667515"/>
                  <a:gd name="connsiteX61" fmla="*/ 16277 w 944700"/>
                  <a:gd name="connsiteY61" fmla="*/ 593200 h 667515"/>
                  <a:gd name="connsiteX62" fmla="*/ 139734 w 944700"/>
                  <a:gd name="connsiteY62" fmla="*/ 587177 h 667515"/>
                  <a:gd name="connsiteX63" fmla="*/ 160812 w 944700"/>
                  <a:gd name="connsiteY63" fmla="*/ 593200 h 667515"/>
                  <a:gd name="connsiteX64" fmla="*/ 314381 w 944700"/>
                  <a:gd name="connsiteY64" fmla="*/ 596211 h 667515"/>
                  <a:gd name="connsiteX65" fmla="*/ 341482 w 944700"/>
                  <a:gd name="connsiteY65" fmla="*/ 596211 h 667515"/>
                  <a:gd name="connsiteX66" fmla="*/ 353526 w 944700"/>
                  <a:gd name="connsiteY66" fmla="*/ 602233 h 667515"/>
                  <a:gd name="connsiteX67" fmla="*/ 419772 w 944700"/>
                  <a:gd name="connsiteY67" fmla="*/ 569110 h 667515"/>
                  <a:gd name="connsiteX68" fmla="*/ 428805 w 944700"/>
                  <a:gd name="connsiteY68" fmla="*/ 499853 h 667515"/>
                  <a:gd name="connsiteX69" fmla="*/ 407727 w 944700"/>
                  <a:gd name="connsiteY69" fmla="*/ 463719 h 667515"/>
                  <a:gd name="connsiteX70" fmla="*/ 437839 w 944700"/>
                  <a:gd name="connsiteY70" fmla="*/ 418552 h 667515"/>
                  <a:gd name="connsiteX71" fmla="*/ 347504 w 944700"/>
                  <a:gd name="connsiteY71" fmla="*/ 418552 h 667515"/>
                  <a:gd name="connsiteX72" fmla="*/ 332448 w 944700"/>
                  <a:gd name="connsiteY72" fmla="*/ 430597 h 667515"/>
                  <a:gd name="connsiteX73" fmla="*/ 320403 w 944700"/>
                  <a:gd name="connsiteY73" fmla="*/ 454686 h 667515"/>
                  <a:gd name="connsiteX74" fmla="*/ 233080 w 944700"/>
                  <a:gd name="connsiteY74" fmla="*/ 499853 h 667515"/>
                  <a:gd name="connsiteX75" fmla="*/ 263191 w 944700"/>
                  <a:gd name="connsiteY75" fmla="*/ 418552 h 667515"/>
                  <a:gd name="connsiteX76" fmla="*/ 205980 w 944700"/>
                  <a:gd name="connsiteY76" fmla="*/ 418552 h 667515"/>
                  <a:gd name="connsiteX77" fmla="*/ 175868 w 944700"/>
                  <a:gd name="connsiteY77" fmla="*/ 439630 h 667515"/>
                  <a:gd name="connsiteX78" fmla="*/ 169846 w 944700"/>
                  <a:gd name="connsiteY78" fmla="*/ 454686 h 667515"/>
                  <a:gd name="connsiteX79" fmla="*/ 82522 w 944700"/>
                  <a:gd name="connsiteY79" fmla="*/ 502865 h 667515"/>
                  <a:gd name="connsiteX80" fmla="*/ 112634 w 944700"/>
                  <a:gd name="connsiteY80" fmla="*/ 421563 h 667515"/>
                  <a:gd name="connsiteX81" fmla="*/ 52411 w 944700"/>
                  <a:gd name="connsiteY81" fmla="*/ 421563 h 667515"/>
                  <a:gd name="connsiteX82" fmla="*/ 31332 w 944700"/>
                  <a:gd name="connsiteY82" fmla="*/ 400485 h 667515"/>
                  <a:gd name="connsiteX83" fmla="*/ 76500 w 944700"/>
                  <a:gd name="connsiteY83" fmla="*/ 355318 h 667515"/>
                  <a:gd name="connsiteX84" fmla="*/ 187913 w 944700"/>
                  <a:gd name="connsiteY84" fmla="*/ 289072 h 667515"/>
                  <a:gd name="connsiteX85" fmla="*/ 236091 w 944700"/>
                  <a:gd name="connsiteY85" fmla="*/ 186692 h 667515"/>
                  <a:gd name="connsiteX86" fmla="*/ 266203 w 944700"/>
                  <a:gd name="connsiteY86" fmla="*/ 183681 h 667515"/>
                  <a:gd name="connsiteX87" fmla="*/ 320403 w 944700"/>
                  <a:gd name="connsiteY87" fmla="*/ 240893 h 667515"/>
                  <a:gd name="connsiteX88" fmla="*/ 359549 w 944700"/>
                  <a:gd name="connsiteY88" fmla="*/ 234871 h 667515"/>
                  <a:gd name="connsiteX89" fmla="*/ 464939 w 944700"/>
                  <a:gd name="connsiteY89" fmla="*/ 24089 h 66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44700" h="667515">
                    <a:moveTo>
                      <a:pt x="262064" y="275145"/>
                    </a:moveTo>
                    <a:cubicBezTo>
                      <a:pt x="254912" y="276274"/>
                      <a:pt x="249643" y="287566"/>
                      <a:pt x="239103" y="310149"/>
                    </a:cubicBezTo>
                    <a:cubicBezTo>
                      <a:pt x="218025" y="355316"/>
                      <a:pt x="218025" y="355316"/>
                      <a:pt x="272226" y="358327"/>
                    </a:cubicBezTo>
                    <a:cubicBezTo>
                      <a:pt x="284271" y="361339"/>
                      <a:pt x="296316" y="358327"/>
                      <a:pt x="305349" y="340261"/>
                    </a:cubicBezTo>
                    <a:cubicBezTo>
                      <a:pt x="311371" y="322194"/>
                      <a:pt x="308360" y="313160"/>
                      <a:pt x="296316" y="301116"/>
                    </a:cubicBezTo>
                    <a:cubicBezTo>
                      <a:pt x="278249" y="283049"/>
                      <a:pt x="269215" y="274015"/>
                      <a:pt x="262064" y="275145"/>
                    </a:cubicBezTo>
                    <a:close/>
                    <a:moveTo>
                      <a:pt x="684755" y="264979"/>
                    </a:moveTo>
                    <a:cubicBezTo>
                      <a:pt x="663677" y="286057"/>
                      <a:pt x="633566" y="298102"/>
                      <a:pt x="636577" y="319180"/>
                    </a:cubicBezTo>
                    <a:cubicBezTo>
                      <a:pt x="639588" y="349291"/>
                      <a:pt x="654644" y="379403"/>
                      <a:pt x="672711" y="403492"/>
                    </a:cubicBezTo>
                    <a:cubicBezTo>
                      <a:pt x="684755" y="421559"/>
                      <a:pt x="708845" y="406503"/>
                      <a:pt x="729923" y="406503"/>
                    </a:cubicBezTo>
                    <a:cubicBezTo>
                      <a:pt x="747990" y="406503"/>
                      <a:pt x="751001" y="400481"/>
                      <a:pt x="741968" y="385425"/>
                    </a:cubicBezTo>
                    <a:cubicBezTo>
                      <a:pt x="723901" y="349291"/>
                      <a:pt x="705834" y="307135"/>
                      <a:pt x="684755" y="264979"/>
                    </a:cubicBezTo>
                    <a:close/>
                    <a:moveTo>
                      <a:pt x="473974" y="126469"/>
                    </a:moveTo>
                    <a:cubicBezTo>
                      <a:pt x="434828" y="207771"/>
                      <a:pt x="398694" y="280039"/>
                      <a:pt x="362560" y="358329"/>
                    </a:cubicBezTo>
                    <a:cubicBezTo>
                      <a:pt x="383638" y="358329"/>
                      <a:pt x="398694" y="358329"/>
                      <a:pt x="413750" y="361340"/>
                    </a:cubicBezTo>
                    <a:cubicBezTo>
                      <a:pt x="443862" y="367363"/>
                      <a:pt x="452895" y="355318"/>
                      <a:pt x="452895" y="328217"/>
                    </a:cubicBezTo>
                    <a:cubicBezTo>
                      <a:pt x="452895" y="325206"/>
                      <a:pt x="449884" y="319184"/>
                      <a:pt x="452895" y="316173"/>
                    </a:cubicBezTo>
                    <a:cubicBezTo>
                      <a:pt x="455907" y="301117"/>
                      <a:pt x="446873" y="280039"/>
                      <a:pt x="470963" y="280039"/>
                    </a:cubicBezTo>
                    <a:cubicBezTo>
                      <a:pt x="498063" y="280039"/>
                      <a:pt x="489030" y="301117"/>
                      <a:pt x="492041" y="313162"/>
                    </a:cubicBezTo>
                    <a:cubicBezTo>
                      <a:pt x="495052" y="340262"/>
                      <a:pt x="495052" y="370374"/>
                      <a:pt x="540220" y="364351"/>
                    </a:cubicBezTo>
                    <a:cubicBezTo>
                      <a:pt x="528175" y="382418"/>
                      <a:pt x="519141" y="394463"/>
                      <a:pt x="510108" y="409519"/>
                    </a:cubicBezTo>
                    <a:lnTo>
                      <a:pt x="603454" y="409519"/>
                    </a:lnTo>
                    <a:cubicBezTo>
                      <a:pt x="558287" y="316173"/>
                      <a:pt x="519141" y="225838"/>
                      <a:pt x="473974" y="126469"/>
                    </a:cubicBezTo>
                    <a:close/>
                    <a:moveTo>
                      <a:pt x="476984" y="0"/>
                    </a:moveTo>
                    <a:lnTo>
                      <a:pt x="606463" y="258960"/>
                    </a:lnTo>
                    <a:cubicBezTo>
                      <a:pt x="639586" y="228849"/>
                      <a:pt x="669698" y="198737"/>
                      <a:pt x="702820" y="165614"/>
                    </a:cubicBezTo>
                    <a:cubicBezTo>
                      <a:pt x="720887" y="201748"/>
                      <a:pt x="738954" y="237882"/>
                      <a:pt x="757021" y="271005"/>
                    </a:cubicBezTo>
                    <a:cubicBezTo>
                      <a:pt x="766055" y="292083"/>
                      <a:pt x="781110" y="310150"/>
                      <a:pt x="787133" y="334239"/>
                    </a:cubicBezTo>
                    <a:cubicBezTo>
                      <a:pt x="805200" y="391451"/>
                      <a:pt x="838322" y="421563"/>
                      <a:pt x="898546" y="406507"/>
                    </a:cubicBezTo>
                    <a:cubicBezTo>
                      <a:pt x="916613" y="403496"/>
                      <a:pt x="925646" y="412530"/>
                      <a:pt x="919624" y="427585"/>
                    </a:cubicBezTo>
                    <a:cubicBezTo>
                      <a:pt x="913601" y="442641"/>
                      <a:pt x="934679" y="469742"/>
                      <a:pt x="901557" y="472753"/>
                    </a:cubicBezTo>
                    <a:lnTo>
                      <a:pt x="865423" y="472753"/>
                    </a:lnTo>
                    <a:cubicBezTo>
                      <a:pt x="865423" y="475764"/>
                      <a:pt x="865423" y="478775"/>
                      <a:pt x="862412" y="481786"/>
                    </a:cubicBezTo>
                    <a:cubicBezTo>
                      <a:pt x="859401" y="493831"/>
                      <a:pt x="886501" y="511898"/>
                      <a:pt x="862412" y="517920"/>
                    </a:cubicBezTo>
                    <a:cubicBezTo>
                      <a:pt x="841334" y="520932"/>
                      <a:pt x="808211" y="538999"/>
                      <a:pt x="796166" y="499853"/>
                    </a:cubicBezTo>
                    <a:cubicBezTo>
                      <a:pt x="790144" y="478775"/>
                      <a:pt x="778099" y="469742"/>
                      <a:pt x="757021" y="472753"/>
                    </a:cubicBezTo>
                    <a:cubicBezTo>
                      <a:pt x="741965" y="475764"/>
                      <a:pt x="726910" y="472753"/>
                      <a:pt x="708843" y="472753"/>
                    </a:cubicBezTo>
                    <a:cubicBezTo>
                      <a:pt x="705832" y="490820"/>
                      <a:pt x="720887" y="499853"/>
                      <a:pt x="720887" y="517920"/>
                    </a:cubicBezTo>
                    <a:cubicBezTo>
                      <a:pt x="708843" y="523943"/>
                      <a:pt x="696798" y="517920"/>
                      <a:pt x="684753" y="520932"/>
                    </a:cubicBezTo>
                    <a:cubicBezTo>
                      <a:pt x="663675" y="523943"/>
                      <a:pt x="651631" y="517920"/>
                      <a:pt x="645608" y="496842"/>
                    </a:cubicBezTo>
                    <a:cubicBezTo>
                      <a:pt x="639586" y="478775"/>
                      <a:pt x="627541" y="472753"/>
                      <a:pt x="609475" y="472753"/>
                    </a:cubicBezTo>
                    <a:cubicBezTo>
                      <a:pt x="585385" y="475764"/>
                      <a:pt x="561296" y="475764"/>
                      <a:pt x="537207" y="472753"/>
                    </a:cubicBezTo>
                    <a:cubicBezTo>
                      <a:pt x="522151" y="472753"/>
                      <a:pt x="513118" y="475764"/>
                      <a:pt x="516129" y="493831"/>
                    </a:cubicBezTo>
                    <a:cubicBezTo>
                      <a:pt x="522151" y="529965"/>
                      <a:pt x="528173" y="566099"/>
                      <a:pt x="531184" y="605244"/>
                    </a:cubicBezTo>
                    <a:cubicBezTo>
                      <a:pt x="534196" y="620300"/>
                      <a:pt x="540218" y="629334"/>
                      <a:pt x="555274" y="620300"/>
                    </a:cubicBezTo>
                    <a:cubicBezTo>
                      <a:pt x="600441" y="593200"/>
                      <a:pt x="642597" y="596211"/>
                      <a:pt x="687765" y="620300"/>
                    </a:cubicBezTo>
                    <a:cubicBezTo>
                      <a:pt x="717876" y="635356"/>
                      <a:pt x="754010" y="617289"/>
                      <a:pt x="781110" y="596211"/>
                    </a:cubicBezTo>
                    <a:cubicBezTo>
                      <a:pt x="790144" y="590188"/>
                      <a:pt x="796166" y="584166"/>
                      <a:pt x="808211" y="590188"/>
                    </a:cubicBezTo>
                    <a:cubicBezTo>
                      <a:pt x="862412" y="620300"/>
                      <a:pt x="874456" y="620300"/>
                      <a:pt x="928657" y="593200"/>
                    </a:cubicBezTo>
                    <a:cubicBezTo>
                      <a:pt x="952746" y="635356"/>
                      <a:pt x="952746" y="638367"/>
                      <a:pt x="907579" y="653423"/>
                    </a:cubicBezTo>
                    <a:cubicBezTo>
                      <a:pt x="877467" y="662456"/>
                      <a:pt x="847356" y="662456"/>
                      <a:pt x="817244" y="647401"/>
                    </a:cubicBezTo>
                    <a:cubicBezTo>
                      <a:pt x="802189" y="641378"/>
                      <a:pt x="790144" y="641378"/>
                      <a:pt x="775088" y="647401"/>
                    </a:cubicBezTo>
                    <a:cubicBezTo>
                      <a:pt x="726910" y="671490"/>
                      <a:pt x="678731" y="674501"/>
                      <a:pt x="630553" y="647401"/>
                    </a:cubicBezTo>
                    <a:cubicBezTo>
                      <a:pt x="621519" y="641378"/>
                      <a:pt x="612486" y="644389"/>
                      <a:pt x="603452" y="647401"/>
                    </a:cubicBezTo>
                    <a:cubicBezTo>
                      <a:pt x="564307" y="668479"/>
                      <a:pt x="522151" y="677512"/>
                      <a:pt x="483006" y="650412"/>
                    </a:cubicBezTo>
                    <a:cubicBezTo>
                      <a:pt x="473972" y="644389"/>
                      <a:pt x="470961" y="647401"/>
                      <a:pt x="461928" y="650412"/>
                    </a:cubicBezTo>
                    <a:cubicBezTo>
                      <a:pt x="425794" y="677512"/>
                      <a:pt x="386649" y="668479"/>
                      <a:pt x="350515" y="650412"/>
                    </a:cubicBezTo>
                    <a:cubicBezTo>
                      <a:pt x="335459" y="641378"/>
                      <a:pt x="323415" y="641378"/>
                      <a:pt x="308359" y="650412"/>
                    </a:cubicBezTo>
                    <a:cubicBezTo>
                      <a:pt x="263191" y="671490"/>
                      <a:pt x="215013" y="668479"/>
                      <a:pt x="169846" y="647401"/>
                    </a:cubicBezTo>
                    <a:cubicBezTo>
                      <a:pt x="154790" y="641378"/>
                      <a:pt x="142745" y="638367"/>
                      <a:pt x="127689" y="644389"/>
                    </a:cubicBezTo>
                    <a:cubicBezTo>
                      <a:pt x="97578" y="659445"/>
                      <a:pt x="67466" y="659445"/>
                      <a:pt x="34344" y="650412"/>
                    </a:cubicBezTo>
                    <a:cubicBezTo>
                      <a:pt x="-7813" y="638367"/>
                      <a:pt x="-7813" y="635356"/>
                      <a:pt x="16277" y="593200"/>
                    </a:cubicBezTo>
                    <a:cubicBezTo>
                      <a:pt x="58433" y="620300"/>
                      <a:pt x="100589" y="623311"/>
                      <a:pt x="139734" y="587177"/>
                    </a:cubicBezTo>
                    <a:cubicBezTo>
                      <a:pt x="148768" y="578144"/>
                      <a:pt x="154790" y="587177"/>
                      <a:pt x="160812" y="593200"/>
                    </a:cubicBezTo>
                    <a:cubicBezTo>
                      <a:pt x="212002" y="632345"/>
                      <a:pt x="263191" y="632345"/>
                      <a:pt x="314381" y="596211"/>
                    </a:cubicBezTo>
                    <a:cubicBezTo>
                      <a:pt x="323415" y="587177"/>
                      <a:pt x="332448" y="587177"/>
                      <a:pt x="341482" y="596211"/>
                    </a:cubicBezTo>
                    <a:cubicBezTo>
                      <a:pt x="344493" y="599222"/>
                      <a:pt x="347504" y="602233"/>
                      <a:pt x="353526" y="602233"/>
                    </a:cubicBezTo>
                    <a:cubicBezTo>
                      <a:pt x="404716" y="632345"/>
                      <a:pt x="413749" y="629334"/>
                      <a:pt x="419772" y="569110"/>
                    </a:cubicBezTo>
                    <a:cubicBezTo>
                      <a:pt x="422783" y="545021"/>
                      <a:pt x="425794" y="523943"/>
                      <a:pt x="428805" y="499853"/>
                    </a:cubicBezTo>
                    <a:cubicBezTo>
                      <a:pt x="431816" y="481786"/>
                      <a:pt x="431816" y="466731"/>
                      <a:pt x="407727" y="463719"/>
                    </a:cubicBezTo>
                    <a:cubicBezTo>
                      <a:pt x="416760" y="448664"/>
                      <a:pt x="425794" y="436619"/>
                      <a:pt x="437839" y="418552"/>
                    </a:cubicBezTo>
                    <a:lnTo>
                      <a:pt x="347504" y="418552"/>
                    </a:lnTo>
                    <a:cubicBezTo>
                      <a:pt x="338470" y="418552"/>
                      <a:pt x="335459" y="424574"/>
                      <a:pt x="332448" y="430597"/>
                    </a:cubicBezTo>
                    <a:cubicBezTo>
                      <a:pt x="329437" y="439630"/>
                      <a:pt x="326426" y="445652"/>
                      <a:pt x="320403" y="454686"/>
                    </a:cubicBezTo>
                    <a:cubicBezTo>
                      <a:pt x="296314" y="508887"/>
                      <a:pt x="296314" y="508887"/>
                      <a:pt x="233080" y="499853"/>
                    </a:cubicBezTo>
                    <a:cubicBezTo>
                      <a:pt x="236091" y="472753"/>
                      <a:pt x="254158" y="448664"/>
                      <a:pt x="263191" y="418552"/>
                    </a:cubicBezTo>
                    <a:lnTo>
                      <a:pt x="205980" y="418552"/>
                    </a:lnTo>
                    <a:cubicBezTo>
                      <a:pt x="190924" y="418552"/>
                      <a:pt x="181890" y="424574"/>
                      <a:pt x="175868" y="439630"/>
                    </a:cubicBezTo>
                    <a:cubicBezTo>
                      <a:pt x="172857" y="445652"/>
                      <a:pt x="172857" y="448664"/>
                      <a:pt x="169846" y="454686"/>
                    </a:cubicBezTo>
                    <a:cubicBezTo>
                      <a:pt x="145756" y="505876"/>
                      <a:pt x="145756" y="505876"/>
                      <a:pt x="82522" y="502865"/>
                    </a:cubicBezTo>
                    <a:cubicBezTo>
                      <a:pt x="85533" y="475764"/>
                      <a:pt x="106611" y="451675"/>
                      <a:pt x="112634" y="421563"/>
                    </a:cubicBezTo>
                    <a:lnTo>
                      <a:pt x="52411" y="421563"/>
                    </a:lnTo>
                    <a:cubicBezTo>
                      <a:pt x="34344" y="421563"/>
                      <a:pt x="31332" y="418552"/>
                      <a:pt x="31332" y="400485"/>
                    </a:cubicBezTo>
                    <a:cubicBezTo>
                      <a:pt x="31332" y="352306"/>
                      <a:pt x="31332" y="349295"/>
                      <a:pt x="76500" y="355318"/>
                    </a:cubicBezTo>
                    <a:cubicBezTo>
                      <a:pt x="133712" y="361340"/>
                      <a:pt x="169846" y="346284"/>
                      <a:pt x="187913" y="289072"/>
                    </a:cubicBezTo>
                    <a:cubicBezTo>
                      <a:pt x="199957" y="252938"/>
                      <a:pt x="221035" y="219815"/>
                      <a:pt x="236091" y="186692"/>
                    </a:cubicBezTo>
                    <a:cubicBezTo>
                      <a:pt x="245125" y="168625"/>
                      <a:pt x="251147" y="168625"/>
                      <a:pt x="266203" y="183681"/>
                    </a:cubicBezTo>
                    <a:cubicBezTo>
                      <a:pt x="284270" y="204759"/>
                      <a:pt x="302337" y="219815"/>
                      <a:pt x="320403" y="240893"/>
                    </a:cubicBezTo>
                    <a:cubicBezTo>
                      <a:pt x="338470" y="264983"/>
                      <a:pt x="347504" y="255949"/>
                      <a:pt x="359549" y="234871"/>
                    </a:cubicBezTo>
                    <a:cubicBezTo>
                      <a:pt x="392671" y="162603"/>
                      <a:pt x="428805" y="93346"/>
                      <a:pt x="464939" y="24089"/>
                    </a:cubicBezTo>
                    <a:close/>
                  </a:path>
                </a:pathLst>
              </a:custGeom>
              <a:grpFill/>
              <a:ln w="186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48273C1F-08E5-4199-A43B-92563D3CBCD7}"/>
                  </a:ext>
                </a:extLst>
              </p:cNvPr>
              <p:cNvSpPr/>
              <p:nvPr/>
            </p:nvSpPr>
            <p:spPr>
              <a:xfrm>
                <a:off x="6233756" y="2003428"/>
                <a:ext cx="66244" cy="113560"/>
              </a:xfrm>
              <a:custGeom>
                <a:avLst/>
                <a:gdLst>
                  <a:gd name="connsiteX0" fmla="*/ 11913 w 23826"/>
                  <a:gd name="connsiteY0" fmla="*/ 4698 h 40844"/>
                  <a:gd name="connsiteX1" fmla="*/ 6498 w 23826"/>
                  <a:gd name="connsiteY1" fmla="*/ 12279 h 40844"/>
                  <a:gd name="connsiteX2" fmla="*/ 12996 w 23826"/>
                  <a:gd name="connsiteY2" fmla="*/ 18777 h 40844"/>
                  <a:gd name="connsiteX3" fmla="*/ 18411 w 23826"/>
                  <a:gd name="connsiteY3" fmla="*/ 11196 h 40844"/>
                  <a:gd name="connsiteX4" fmla="*/ 11913 w 23826"/>
                  <a:gd name="connsiteY4" fmla="*/ 4698 h 40844"/>
                  <a:gd name="connsiteX5" fmla="*/ 8664 w 23826"/>
                  <a:gd name="connsiteY5" fmla="*/ 366 h 40844"/>
                  <a:gd name="connsiteX6" fmla="*/ 21660 w 23826"/>
                  <a:gd name="connsiteY6" fmla="*/ 6864 h 40844"/>
                  <a:gd name="connsiteX7" fmla="*/ 23826 w 23826"/>
                  <a:gd name="connsiteY7" fmla="*/ 18778 h 40844"/>
                  <a:gd name="connsiteX8" fmla="*/ 22743 w 23826"/>
                  <a:gd name="connsiteY8" fmla="*/ 31774 h 40844"/>
                  <a:gd name="connsiteX9" fmla="*/ 14079 w 23826"/>
                  <a:gd name="connsiteY9" fmla="*/ 40438 h 40844"/>
                  <a:gd name="connsiteX10" fmla="*/ 3249 w 23826"/>
                  <a:gd name="connsiteY10" fmla="*/ 37189 h 40844"/>
                  <a:gd name="connsiteX11" fmla="*/ 1083 w 23826"/>
                  <a:gd name="connsiteY11" fmla="*/ 31774 h 40844"/>
                  <a:gd name="connsiteX12" fmla="*/ 6498 w 23826"/>
                  <a:gd name="connsiteY12" fmla="*/ 31774 h 40844"/>
                  <a:gd name="connsiteX13" fmla="*/ 7581 w 23826"/>
                  <a:gd name="connsiteY13" fmla="*/ 32857 h 40844"/>
                  <a:gd name="connsiteX14" fmla="*/ 16245 w 23826"/>
                  <a:gd name="connsiteY14" fmla="*/ 31774 h 40844"/>
                  <a:gd name="connsiteX15" fmla="*/ 17328 w 23826"/>
                  <a:gd name="connsiteY15" fmla="*/ 26359 h 40844"/>
                  <a:gd name="connsiteX16" fmla="*/ 10830 w 23826"/>
                  <a:gd name="connsiteY16" fmla="*/ 25276 h 40844"/>
                  <a:gd name="connsiteX17" fmla="*/ 0 w 23826"/>
                  <a:gd name="connsiteY17" fmla="*/ 13362 h 40844"/>
                  <a:gd name="connsiteX18" fmla="*/ 8664 w 23826"/>
                  <a:gd name="connsiteY18" fmla="*/ 366 h 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26" h="40844">
                    <a:moveTo>
                      <a:pt x="11913" y="4698"/>
                    </a:moveTo>
                    <a:cubicBezTo>
                      <a:pt x="7581" y="4698"/>
                      <a:pt x="6498" y="7947"/>
                      <a:pt x="6498" y="12279"/>
                    </a:cubicBezTo>
                    <a:cubicBezTo>
                      <a:pt x="6498" y="17694"/>
                      <a:pt x="8664" y="18777"/>
                      <a:pt x="12996" y="18777"/>
                    </a:cubicBezTo>
                    <a:cubicBezTo>
                      <a:pt x="17328" y="17694"/>
                      <a:pt x="18411" y="15528"/>
                      <a:pt x="18411" y="11196"/>
                    </a:cubicBezTo>
                    <a:cubicBezTo>
                      <a:pt x="18411" y="6864"/>
                      <a:pt x="15162" y="4698"/>
                      <a:pt x="11913" y="4698"/>
                    </a:cubicBezTo>
                    <a:close/>
                    <a:moveTo>
                      <a:pt x="8664" y="366"/>
                    </a:moveTo>
                    <a:cubicBezTo>
                      <a:pt x="15162" y="-717"/>
                      <a:pt x="19494" y="366"/>
                      <a:pt x="21660" y="6864"/>
                    </a:cubicBezTo>
                    <a:cubicBezTo>
                      <a:pt x="23826" y="10113"/>
                      <a:pt x="23826" y="15528"/>
                      <a:pt x="23826" y="18778"/>
                    </a:cubicBezTo>
                    <a:cubicBezTo>
                      <a:pt x="23826" y="23110"/>
                      <a:pt x="23826" y="27442"/>
                      <a:pt x="22743" y="31774"/>
                    </a:cubicBezTo>
                    <a:cubicBezTo>
                      <a:pt x="21660" y="36106"/>
                      <a:pt x="18411" y="39355"/>
                      <a:pt x="14079" y="40438"/>
                    </a:cubicBezTo>
                    <a:cubicBezTo>
                      <a:pt x="9747" y="41521"/>
                      <a:pt x="6498" y="40438"/>
                      <a:pt x="3249" y="37189"/>
                    </a:cubicBezTo>
                    <a:cubicBezTo>
                      <a:pt x="2166" y="36106"/>
                      <a:pt x="0" y="33940"/>
                      <a:pt x="1083" y="31774"/>
                    </a:cubicBezTo>
                    <a:cubicBezTo>
                      <a:pt x="3249" y="28525"/>
                      <a:pt x="4332" y="30691"/>
                      <a:pt x="6498" y="31774"/>
                    </a:cubicBezTo>
                    <a:cubicBezTo>
                      <a:pt x="6498" y="31774"/>
                      <a:pt x="6498" y="32857"/>
                      <a:pt x="7581" y="32857"/>
                    </a:cubicBezTo>
                    <a:cubicBezTo>
                      <a:pt x="10830" y="33940"/>
                      <a:pt x="14079" y="35023"/>
                      <a:pt x="16245" y="31774"/>
                    </a:cubicBezTo>
                    <a:cubicBezTo>
                      <a:pt x="17328" y="30691"/>
                      <a:pt x="18411" y="27442"/>
                      <a:pt x="17328" y="26359"/>
                    </a:cubicBezTo>
                    <a:cubicBezTo>
                      <a:pt x="16245" y="23110"/>
                      <a:pt x="12996" y="25276"/>
                      <a:pt x="10830" y="25276"/>
                    </a:cubicBezTo>
                    <a:cubicBezTo>
                      <a:pt x="3249" y="25276"/>
                      <a:pt x="0" y="19861"/>
                      <a:pt x="0" y="13362"/>
                    </a:cubicBezTo>
                    <a:cubicBezTo>
                      <a:pt x="0" y="6864"/>
                      <a:pt x="2166" y="2532"/>
                      <a:pt x="8664" y="366"/>
                    </a:cubicBezTo>
                    <a:close/>
                  </a:path>
                </a:pathLst>
              </a:custGeom>
              <a:grpFill/>
              <a:ln w="186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B7740A7E-FFA2-4C37-A320-1FDFA345D35A}"/>
                  </a:ext>
                </a:extLst>
              </p:cNvPr>
              <p:cNvSpPr/>
              <p:nvPr/>
            </p:nvSpPr>
            <p:spPr>
              <a:xfrm>
                <a:off x="6345169" y="2001435"/>
                <a:ext cx="72269" cy="111697"/>
              </a:xfrm>
              <a:custGeom>
                <a:avLst/>
                <a:gdLst>
                  <a:gd name="connsiteX0" fmla="*/ 12996 w 25993"/>
                  <a:gd name="connsiteY0" fmla="*/ 6498 h 40174"/>
                  <a:gd name="connsiteX1" fmla="*/ 5415 w 25993"/>
                  <a:gd name="connsiteY1" fmla="*/ 19495 h 40174"/>
                  <a:gd name="connsiteX2" fmla="*/ 12996 w 25993"/>
                  <a:gd name="connsiteY2" fmla="*/ 33574 h 40174"/>
                  <a:gd name="connsiteX3" fmla="*/ 20577 w 25993"/>
                  <a:gd name="connsiteY3" fmla="*/ 19495 h 40174"/>
                  <a:gd name="connsiteX4" fmla="*/ 12996 w 25993"/>
                  <a:gd name="connsiteY4" fmla="*/ 6498 h 40174"/>
                  <a:gd name="connsiteX5" fmla="*/ 14080 w 25993"/>
                  <a:gd name="connsiteY5" fmla="*/ 0 h 40174"/>
                  <a:gd name="connsiteX6" fmla="*/ 25993 w 25993"/>
                  <a:gd name="connsiteY6" fmla="*/ 12996 h 40174"/>
                  <a:gd name="connsiteX7" fmla="*/ 25993 w 25993"/>
                  <a:gd name="connsiteY7" fmla="*/ 19495 h 40174"/>
                  <a:gd name="connsiteX8" fmla="*/ 14080 w 25993"/>
                  <a:gd name="connsiteY8" fmla="*/ 40072 h 40174"/>
                  <a:gd name="connsiteX9" fmla="*/ 0 w 25993"/>
                  <a:gd name="connsiteY9" fmla="*/ 22744 h 40174"/>
                  <a:gd name="connsiteX10" fmla="*/ 1083 w 25993"/>
                  <a:gd name="connsiteY10" fmla="*/ 12996 h 40174"/>
                  <a:gd name="connsiteX11" fmla="*/ 14080 w 25993"/>
                  <a:gd name="connsiteY11" fmla="*/ 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 h="40174">
                    <a:moveTo>
                      <a:pt x="12996" y="6498"/>
                    </a:moveTo>
                    <a:cubicBezTo>
                      <a:pt x="5415" y="6498"/>
                      <a:pt x="5415" y="14079"/>
                      <a:pt x="5415" y="19495"/>
                    </a:cubicBezTo>
                    <a:cubicBezTo>
                      <a:pt x="5415" y="24910"/>
                      <a:pt x="3249" y="33574"/>
                      <a:pt x="12996" y="33574"/>
                    </a:cubicBezTo>
                    <a:cubicBezTo>
                      <a:pt x="21660" y="32491"/>
                      <a:pt x="19494" y="24910"/>
                      <a:pt x="20577" y="19495"/>
                    </a:cubicBezTo>
                    <a:cubicBezTo>
                      <a:pt x="20577" y="14079"/>
                      <a:pt x="20577" y="6498"/>
                      <a:pt x="12996" y="6498"/>
                    </a:cubicBezTo>
                    <a:close/>
                    <a:moveTo>
                      <a:pt x="14080" y="0"/>
                    </a:moveTo>
                    <a:cubicBezTo>
                      <a:pt x="21661" y="0"/>
                      <a:pt x="24910" y="6498"/>
                      <a:pt x="25993" y="12996"/>
                    </a:cubicBezTo>
                    <a:lnTo>
                      <a:pt x="25993" y="19495"/>
                    </a:lnTo>
                    <a:cubicBezTo>
                      <a:pt x="25993" y="30325"/>
                      <a:pt x="24910" y="37906"/>
                      <a:pt x="14080" y="40072"/>
                    </a:cubicBezTo>
                    <a:cubicBezTo>
                      <a:pt x="5415" y="41155"/>
                      <a:pt x="0" y="33574"/>
                      <a:pt x="0" y="22744"/>
                    </a:cubicBezTo>
                    <a:cubicBezTo>
                      <a:pt x="0" y="19495"/>
                      <a:pt x="0" y="16246"/>
                      <a:pt x="1083" y="12996"/>
                    </a:cubicBezTo>
                    <a:cubicBezTo>
                      <a:pt x="2166" y="6498"/>
                      <a:pt x="5415" y="0"/>
                      <a:pt x="14080" y="0"/>
                    </a:cubicBezTo>
                    <a:close/>
                  </a:path>
                </a:pathLst>
              </a:custGeom>
              <a:grpFill/>
              <a:ln w="186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AB791C17-8F13-4614-AA49-EAFD5F7CE618}"/>
                  </a:ext>
                </a:extLst>
              </p:cNvPr>
              <p:cNvSpPr/>
              <p:nvPr/>
            </p:nvSpPr>
            <p:spPr>
              <a:xfrm>
                <a:off x="6459127" y="2003848"/>
                <a:ext cx="36600" cy="105989"/>
              </a:xfrm>
              <a:custGeom>
                <a:avLst/>
                <a:gdLst>
                  <a:gd name="connsiteX0" fmla="*/ 35416 w 38591"/>
                  <a:gd name="connsiteY0" fmla="*/ 64131 h 111755"/>
                  <a:gd name="connsiteX1" fmla="*/ 29066 w 38591"/>
                  <a:gd name="connsiteY1" fmla="*/ 111756 h 111755"/>
                  <a:gd name="connsiteX2" fmla="*/ 19541 w 38591"/>
                  <a:gd name="connsiteY2" fmla="*/ 64131 h 111755"/>
                  <a:gd name="connsiteX3" fmla="*/ 3666 w 38591"/>
                  <a:gd name="connsiteY3" fmla="*/ 29206 h 111755"/>
                  <a:gd name="connsiteX4" fmla="*/ 3666 w 38591"/>
                  <a:gd name="connsiteY4" fmla="*/ 16506 h 111755"/>
                  <a:gd name="connsiteX5" fmla="*/ 29066 w 38591"/>
                  <a:gd name="connsiteY5" fmla="*/ 631 h 111755"/>
                  <a:gd name="connsiteX6" fmla="*/ 38591 w 38591"/>
                  <a:gd name="connsiteY6" fmla="*/ 13331 h 111755"/>
                  <a:gd name="connsiteX7" fmla="*/ 35416 w 38591"/>
                  <a:gd name="connsiteY7" fmla="*/ 64131 h 11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91" h="111755">
                    <a:moveTo>
                      <a:pt x="35416" y="64131"/>
                    </a:moveTo>
                    <a:cubicBezTo>
                      <a:pt x="32241" y="76831"/>
                      <a:pt x="41766" y="111756"/>
                      <a:pt x="29066" y="111756"/>
                    </a:cubicBezTo>
                    <a:cubicBezTo>
                      <a:pt x="6841" y="111756"/>
                      <a:pt x="22716" y="80006"/>
                      <a:pt x="19541" y="64131"/>
                    </a:cubicBezTo>
                    <a:cubicBezTo>
                      <a:pt x="16366" y="51431"/>
                      <a:pt x="25891" y="35556"/>
                      <a:pt x="3666" y="29206"/>
                    </a:cubicBezTo>
                    <a:cubicBezTo>
                      <a:pt x="491" y="29206"/>
                      <a:pt x="-2684" y="22856"/>
                      <a:pt x="3666" y="16506"/>
                    </a:cubicBezTo>
                    <a:cubicBezTo>
                      <a:pt x="10016" y="10156"/>
                      <a:pt x="19541" y="3806"/>
                      <a:pt x="29066" y="631"/>
                    </a:cubicBezTo>
                    <a:cubicBezTo>
                      <a:pt x="35416" y="-2544"/>
                      <a:pt x="38591" y="6981"/>
                      <a:pt x="38591" y="13331"/>
                    </a:cubicBezTo>
                    <a:cubicBezTo>
                      <a:pt x="35416" y="29206"/>
                      <a:pt x="35416" y="45081"/>
                      <a:pt x="35416" y="64131"/>
                    </a:cubicBezTo>
                    <a:close/>
                  </a:path>
                </a:pathLst>
              </a:custGeom>
              <a:grpFill/>
              <a:ln w="186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31B256AF-671C-4267-B9E3-F4240741F197}"/>
                  </a:ext>
                </a:extLst>
              </p:cNvPr>
              <p:cNvSpPr/>
              <p:nvPr/>
            </p:nvSpPr>
            <p:spPr>
              <a:xfrm>
                <a:off x="6148197" y="2007457"/>
                <a:ext cx="34370" cy="108402"/>
              </a:xfrm>
              <a:custGeom>
                <a:avLst/>
                <a:gdLst>
                  <a:gd name="connsiteX0" fmla="*/ 20365 w 36240"/>
                  <a:gd name="connsiteY0" fmla="*/ 111125 h 114300"/>
                  <a:gd name="connsiteX1" fmla="*/ 17190 w 36240"/>
                  <a:gd name="connsiteY1" fmla="*/ 50800 h 114300"/>
                  <a:gd name="connsiteX2" fmla="*/ 4490 w 36240"/>
                  <a:gd name="connsiteY2" fmla="*/ 28575 h 114300"/>
                  <a:gd name="connsiteX3" fmla="*/ 1315 w 36240"/>
                  <a:gd name="connsiteY3" fmla="*/ 19050 h 114300"/>
                  <a:gd name="connsiteX4" fmla="*/ 26715 w 36240"/>
                  <a:gd name="connsiteY4" fmla="*/ 0 h 114300"/>
                  <a:gd name="connsiteX5" fmla="*/ 36240 w 36240"/>
                  <a:gd name="connsiteY5" fmla="*/ 9525 h 114300"/>
                  <a:gd name="connsiteX6" fmla="*/ 36240 w 36240"/>
                  <a:gd name="connsiteY6" fmla="*/ 114300 h 114300"/>
                  <a:gd name="connsiteX7" fmla="*/ 20365 w 36240"/>
                  <a:gd name="connsiteY7" fmla="*/ 1111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40" h="114300">
                    <a:moveTo>
                      <a:pt x="20365" y="111125"/>
                    </a:moveTo>
                    <a:cubicBezTo>
                      <a:pt x="10840" y="92075"/>
                      <a:pt x="17190" y="69850"/>
                      <a:pt x="17190" y="50800"/>
                    </a:cubicBezTo>
                    <a:cubicBezTo>
                      <a:pt x="17190" y="41275"/>
                      <a:pt x="23540" y="25400"/>
                      <a:pt x="4490" y="28575"/>
                    </a:cubicBezTo>
                    <a:cubicBezTo>
                      <a:pt x="1315" y="28575"/>
                      <a:pt x="-1860" y="22225"/>
                      <a:pt x="1315" y="19050"/>
                    </a:cubicBezTo>
                    <a:cubicBezTo>
                      <a:pt x="7665" y="9525"/>
                      <a:pt x="14015" y="3175"/>
                      <a:pt x="26715" y="0"/>
                    </a:cubicBezTo>
                    <a:cubicBezTo>
                      <a:pt x="33065" y="0"/>
                      <a:pt x="36240" y="3175"/>
                      <a:pt x="36240" y="9525"/>
                    </a:cubicBezTo>
                    <a:lnTo>
                      <a:pt x="36240" y="114300"/>
                    </a:lnTo>
                    <a:cubicBezTo>
                      <a:pt x="29890" y="111125"/>
                      <a:pt x="26715" y="111125"/>
                      <a:pt x="20365" y="111125"/>
                    </a:cubicBezTo>
                    <a:close/>
                  </a:path>
                </a:pathLst>
              </a:custGeom>
              <a:grpFill/>
              <a:ln w="1860"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1016030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2339102"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代理模型设定</a:t>
            </a:r>
          </a:p>
        </p:txBody>
      </p:sp>
      <p:sp>
        <p:nvSpPr>
          <p:cNvPr id="4" name="文本框 3">
            <a:extLst>
              <a:ext uri="{FF2B5EF4-FFF2-40B4-BE49-F238E27FC236}">
                <a16:creationId xmlns:a16="http://schemas.microsoft.com/office/drawing/2014/main" id="{245A5FE4-F4E9-454D-A92F-86F35963084B}"/>
              </a:ext>
            </a:extLst>
          </p:cNvPr>
          <p:cNvSpPr txBox="1"/>
          <p:nvPr/>
        </p:nvSpPr>
        <p:spPr>
          <a:xfrm>
            <a:off x="1226356" y="2218944"/>
            <a:ext cx="8685740"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模型复杂度：利用不同深度的</a:t>
            </a:r>
            <a:r>
              <a:rPr lang="en-US" altLang="zh-CN" sz="2000" dirty="0" err="1">
                <a:latin typeface="微软雅黑" panose="020B0503020204020204" pitchFamily="34" charset="-122"/>
                <a:ea typeface="微软雅黑" panose="020B0503020204020204" pitchFamily="34" charset="-122"/>
              </a:rPr>
              <a:t>ResNet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模型架构：使用不同的神经网络 ；</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预训练：</a:t>
            </a:r>
            <a:r>
              <a:rPr lang="en-US" altLang="zh-CN" sz="2000" dirty="0" err="1">
                <a:latin typeface="微软雅黑" panose="020B0503020204020204" pitchFamily="34" charset="-122"/>
                <a:ea typeface="微软雅黑" panose="020B0503020204020204" pitchFamily="34" charset="-122"/>
              </a:rPr>
              <a:t>ResNet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未预训练和预训练过的 对不同的任务进行不同的处理</a:t>
            </a:r>
          </a:p>
        </p:txBody>
      </p:sp>
      <p:pic>
        <p:nvPicPr>
          <p:cNvPr id="6" name="图片 5">
            <a:extLst>
              <a:ext uri="{FF2B5EF4-FFF2-40B4-BE49-F238E27FC236}">
                <a16:creationId xmlns:a16="http://schemas.microsoft.com/office/drawing/2014/main" id="{0E60830D-2F10-4D18-BB6E-D9B4F4CF2ADB}"/>
              </a:ext>
            </a:extLst>
          </p:cNvPr>
          <p:cNvPicPr>
            <a:picLocks noChangeAspect="1"/>
          </p:cNvPicPr>
          <p:nvPr/>
        </p:nvPicPr>
        <p:blipFill>
          <a:blip r:embed="rId3"/>
          <a:stretch>
            <a:fillRect/>
          </a:stretch>
        </p:blipFill>
        <p:spPr>
          <a:xfrm>
            <a:off x="1226356" y="3481755"/>
            <a:ext cx="9220987" cy="2002345"/>
          </a:xfrm>
          <a:prstGeom prst="rect">
            <a:avLst/>
          </a:prstGeom>
        </p:spPr>
      </p:pic>
    </p:spTree>
    <p:extLst>
      <p:ext uri="{BB962C8B-B14F-4D97-AF65-F5344CB8AC3E}">
        <p14:creationId xmlns:p14="http://schemas.microsoft.com/office/powerpoint/2010/main" val="1033516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2698175"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代理数据集设定</a:t>
            </a:r>
          </a:p>
        </p:txBody>
      </p:sp>
      <p:sp>
        <p:nvSpPr>
          <p:cNvPr id="4" name="文本框 3">
            <a:extLst>
              <a:ext uri="{FF2B5EF4-FFF2-40B4-BE49-F238E27FC236}">
                <a16:creationId xmlns:a16="http://schemas.microsoft.com/office/drawing/2014/main" id="{245A5FE4-F4E9-454D-A92F-86F35963084B}"/>
              </a:ext>
            </a:extLst>
          </p:cNvPr>
          <p:cNvSpPr txBox="1"/>
          <p:nvPr/>
        </p:nvSpPr>
        <p:spPr>
          <a:xfrm>
            <a:off x="1226356" y="2218944"/>
            <a:ext cx="8685740" cy="255454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物品分类：来源于</a:t>
            </a:r>
            <a:r>
              <a:rPr lang="en-US" altLang="zh-CN" sz="2000" dirty="0">
                <a:latin typeface="微软雅黑" panose="020B0503020204020204" pitchFamily="34" charset="-122"/>
                <a:ea typeface="微软雅黑" panose="020B0503020204020204" pitchFamily="34" charset="-122"/>
              </a:rPr>
              <a:t>ImageNet </a:t>
            </a:r>
            <a:r>
              <a:rPr lang="zh-CN" altLang="en-US" sz="2000" dirty="0">
                <a:latin typeface="微软雅黑" panose="020B0503020204020204" pitchFamily="34" charset="-122"/>
                <a:ea typeface="微软雅黑" panose="020B0503020204020204" pitchFamily="34" charset="-122"/>
              </a:rPr>
              <a:t>子集 共有</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类 每⼀个类别</a:t>
            </a:r>
            <a:r>
              <a:rPr lang="en-US" altLang="zh-CN" sz="2000" dirty="0">
                <a:latin typeface="微软雅黑" panose="020B0503020204020204" pitchFamily="34" charset="-122"/>
                <a:ea typeface="微软雅黑" panose="020B0503020204020204" pitchFamily="34" charset="-122"/>
              </a:rPr>
              <a:t>500</a:t>
            </a:r>
            <a:r>
              <a:rPr lang="zh-CN" altLang="en-US" sz="2000" dirty="0">
                <a:latin typeface="微软雅黑" panose="020B0503020204020204" pitchFamily="34" charset="-122"/>
                <a:ea typeface="微软雅黑" panose="020B0503020204020204" pitchFamily="34" charset="-122"/>
              </a:rPr>
              <a:t>张图片 像素 </a:t>
            </a:r>
            <a:r>
              <a:rPr lang="en-US" altLang="zh-CN" sz="2000" dirty="0">
                <a:latin typeface="微软雅黑" panose="020B0503020204020204" pitchFamily="34" charset="-122"/>
                <a:ea typeface="微软雅黑" panose="020B0503020204020204" pitchFamily="34" charset="-122"/>
              </a:rPr>
              <a:t>512×512×3</a:t>
            </a: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性别分类：来源于</a:t>
            </a:r>
            <a:r>
              <a:rPr lang="en-US" altLang="zh-CN" sz="2000" dirty="0" err="1">
                <a:latin typeface="微软雅黑" panose="020B0503020204020204" pitchFamily="34" charset="-122"/>
                <a:ea typeface="微软雅黑" panose="020B0503020204020204" pitchFamily="34" charset="-122"/>
              </a:rPr>
              <a:t>Adience</a:t>
            </a:r>
            <a:r>
              <a:rPr lang="zh-CN" altLang="en-US" sz="2000" dirty="0">
                <a:latin typeface="微软雅黑" panose="020B0503020204020204" pitchFamily="34" charset="-122"/>
                <a:ea typeface="微软雅黑" panose="020B0503020204020204" pitchFamily="34" charset="-122"/>
              </a:rPr>
              <a:t>数据集 </a:t>
            </a:r>
            <a:r>
              <a:rPr lang="en-US" altLang="zh-CN" sz="2000" dirty="0">
                <a:latin typeface="微软雅黑" panose="020B0503020204020204" pitchFamily="34" charset="-122"/>
                <a:ea typeface="微软雅黑" panose="020B0503020204020204" pitchFamily="34" charset="-122"/>
              </a:rPr>
              <a:t>10000</a:t>
            </a:r>
            <a:r>
              <a:rPr lang="zh-CN" altLang="en-US" sz="2000" dirty="0">
                <a:latin typeface="微软雅黑" panose="020B0503020204020204" pitchFamily="34" charset="-122"/>
                <a:ea typeface="微软雅黑" panose="020B0503020204020204" pitchFamily="34" charset="-122"/>
              </a:rPr>
              <a:t>张 男女各⼀半 像素</a:t>
            </a:r>
            <a:r>
              <a:rPr lang="en-US" altLang="zh-CN" sz="2000" dirty="0">
                <a:latin typeface="微软雅黑" panose="020B0503020204020204" pitchFamily="34" charset="-122"/>
                <a:ea typeface="微软雅黑" panose="020B0503020204020204" pitchFamily="34" charset="-122"/>
              </a:rPr>
              <a:t>384×384×3</a:t>
            </a:r>
          </a:p>
          <a:p>
            <a:endParaRPr lang="en-US" altLang="zh-CN" sz="2000" dirty="0">
              <a:latin typeface="微软雅黑" panose="020B0503020204020204" pitchFamily="34" charset="-122"/>
              <a:ea typeface="微软雅黑" panose="020B0503020204020204" pitchFamily="34" charset="-122"/>
            </a:endParaRPr>
          </a:p>
          <a:p>
            <a:r>
              <a:rPr lang="zh-CN" altLang="en-US" sz="2000" dirty="0"/>
              <a:t>按照</a:t>
            </a:r>
            <a:r>
              <a:rPr lang="en-US" altLang="zh-CN" sz="2000" dirty="0"/>
              <a:t>8</a:t>
            </a:r>
            <a:r>
              <a:rPr lang="zh-CN" altLang="en-US" sz="2000" dirty="0"/>
              <a:t>：</a:t>
            </a:r>
            <a:r>
              <a:rPr lang="en-US" altLang="zh-CN" sz="2000" dirty="0"/>
              <a:t>1</a:t>
            </a:r>
            <a:r>
              <a:rPr lang="zh-CN" altLang="en-US" sz="2000" dirty="0"/>
              <a:t>：</a:t>
            </a:r>
            <a:r>
              <a:rPr lang="en-US" altLang="zh-CN" sz="2000" dirty="0"/>
              <a:t>1 </a:t>
            </a:r>
            <a:r>
              <a:rPr lang="zh-CN" altLang="en-US" sz="2000" dirty="0"/>
              <a:t>随机分割为训练集，验证集，测试集</a:t>
            </a:r>
            <a:endParaRPr lang="en-US" altLang="zh-CN" sz="2000" dirty="0"/>
          </a:p>
          <a:p>
            <a:endParaRPr lang="en-US" altLang="zh-CN" sz="2000" dirty="0">
              <a:latin typeface="微软雅黑" panose="020B0503020204020204" pitchFamily="34" charset="-122"/>
              <a:ea typeface="微软雅黑" panose="020B0503020204020204" pitchFamily="34" charset="-122"/>
            </a:endParaRPr>
          </a:p>
          <a:p>
            <a:r>
              <a:rPr lang="zh-CN" altLang="en-US" sz="2000" dirty="0"/>
              <a:t>运⽤两种数据充实技术：原始数据集，增强数据集，对抗数据集 </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4638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2339102"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对抗算法设定</a:t>
            </a:r>
          </a:p>
        </p:txBody>
      </p:sp>
      <p:sp>
        <p:nvSpPr>
          <p:cNvPr id="4" name="文本框 3">
            <a:extLst>
              <a:ext uri="{FF2B5EF4-FFF2-40B4-BE49-F238E27FC236}">
                <a16:creationId xmlns:a16="http://schemas.microsoft.com/office/drawing/2014/main" id="{245A5FE4-F4E9-454D-A92F-86F35963084B}"/>
              </a:ext>
            </a:extLst>
          </p:cNvPr>
          <p:cNvSpPr txBox="1"/>
          <p:nvPr/>
        </p:nvSpPr>
        <p:spPr>
          <a:xfrm>
            <a:off x="1226356" y="2218944"/>
            <a:ext cx="8685740" cy="3785652"/>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种靶向对抗算法</a:t>
            </a:r>
            <a:endParaRPr lang="en-US" altLang="zh-CN" sz="2000"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BLB</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CW2</a:t>
            </a:r>
            <a:r>
              <a:rPr lang="zh-CN" altLang="en-US" sz="2000" dirty="0">
                <a:latin typeface="微软雅黑" panose="020B0503020204020204" pitchFamily="34" charset="-122"/>
                <a:ea typeface="微软雅黑" panose="020B0503020204020204" pitchFamily="34" charset="-122"/>
              </a:rPr>
              <a:t>，通过使用迭代的方法解决相应的优化问题来生成对抗样本</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种非靶向性的对抗算法：</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b="1" dirty="0" err="1">
                <a:latin typeface="微软雅黑" panose="020B0503020204020204" pitchFamily="34" charset="-122"/>
                <a:ea typeface="微软雅黑" panose="020B0503020204020204" pitchFamily="34" charset="-122"/>
              </a:rPr>
              <a:t>DeepFool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单一优化扰动规模的非靶向性算法</a:t>
            </a:r>
            <a:endParaRPr lang="en-US" altLang="zh-CN" sz="2000"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UAP</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DeepFool</a:t>
            </a:r>
            <a:r>
              <a:rPr lang="zh-CN" altLang="en-US" sz="2000" dirty="0">
                <a:latin typeface="微软雅黑" panose="020B0503020204020204" pitchFamily="34" charset="-122"/>
                <a:ea typeface="微软雅黑" panose="020B0503020204020204" pitchFamily="34" charset="-122"/>
              </a:rPr>
              <a:t>的普遍版</a:t>
            </a:r>
            <a:endParaRPr lang="en-US" altLang="zh-CN" sz="2000"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FGSM</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对原始图像进行⼀个于梯度方向相反的扰动 </a:t>
            </a:r>
            <a:endParaRPr lang="en-US" altLang="zh-CN" sz="2000"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RFGSM</a:t>
            </a:r>
            <a:r>
              <a:rPr lang="en-US" altLang="zh-CN" sz="2000" dirty="0">
                <a:latin typeface="微软雅黑" panose="020B0503020204020204" pitchFamily="34" charset="-122"/>
                <a:ea typeface="微软雅黑" panose="020B0503020204020204" pitchFamily="34" charset="-122"/>
              </a:rPr>
              <a:t>        FGSM</a:t>
            </a:r>
            <a:r>
              <a:rPr lang="zh-CN" altLang="en-US" sz="2000" dirty="0">
                <a:latin typeface="微软雅黑" panose="020B0503020204020204" pitchFamily="34" charset="-122"/>
                <a:ea typeface="微软雅黑" panose="020B0503020204020204" pitchFamily="34" charset="-122"/>
              </a:rPr>
              <a:t>的改进版 在梯度扰动前增加了随机扰动</a:t>
            </a:r>
            <a:endParaRPr lang="en-US" altLang="zh-CN" sz="2000"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PGD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迭代版 在每次预训练的时候执行</a:t>
            </a:r>
            <a:r>
              <a:rPr lang="en-US" altLang="zh-CN" sz="2000" dirty="0">
                <a:latin typeface="微软雅黑" panose="020B0503020204020204" pitchFamily="34" charset="-122"/>
                <a:ea typeface="微软雅黑" panose="020B0503020204020204" pitchFamily="34" charset="-122"/>
              </a:rPr>
              <a:t>FGSM</a:t>
            </a:r>
            <a:r>
              <a:rPr lang="zh-CN" altLang="en-US" sz="2000" dirty="0">
                <a:latin typeface="微软雅黑" panose="020B0503020204020204" pitchFamily="34" charset="-122"/>
                <a:ea typeface="微软雅黑" panose="020B0503020204020204" pitchFamily="34" charset="-122"/>
              </a:rPr>
              <a:t>的步骤</a:t>
            </a:r>
            <a:endParaRPr lang="en-US" altLang="zh-CN" sz="2000"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Step-LLC </a:t>
            </a:r>
            <a:r>
              <a:rPr lang="zh-CN" altLang="en-US" sz="2000" b="1" dirty="0">
                <a:latin typeface="微软雅黑" panose="020B0503020204020204" pitchFamily="34" charset="-122"/>
                <a:ea typeface="微软雅黑" panose="020B0503020204020204" pitchFamily="34" charset="-122"/>
              </a:rPr>
              <a:t>及其迭代版 </a:t>
            </a:r>
            <a:r>
              <a:rPr lang="en-US" altLang="zh-CN" sz="2000" b="1" dirty="0">
                <a:latin typeface="微软雅黑" panose="020B0503020204020204" pitchFamily="34" charset="-122"/>
                <a:ea typeface="微软雅黑" panose="020B0503020204020204" pitchFamily="34" charset="-122"/>
              </a:rPr>
              <a:t>LLC</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515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评估指标</a:t>
            </a:r>
          </a:p>
        </p:txBody>
      </p:sp>
      <p:graphicFrame>
        <p:nvGraphicFramePr>
          <p:cNvPr id="6" name="图示 5">
            <a:extLst>
              <a:ext uri="{FF2B5EF4-FFF2-40B4-BE49-F238E27FC236}">
                <a16:creationId xmlns:a16="http://schemas.microsoft.com/office/drawing/2014/main" id="{296DB748-73D0-448C-A34A-F7453B9477E7}"/>
              </a:ext>
            </a:extLst>
          </p:cNvPr>
          <p:cNvGraphicFramePr/>
          <p:nvPr>
            <p:extLst>
              <p:ext uri="{D42A27DB-BD31-4B8C-83A1-F6EECF244321}">
                <p14:modId xmlns:p14="http://schemas.microsoft.com/office/powerpoint/2010/main" val="468007119"/>
              </p:ext>
            </p:extLst>
          </p:nvPr>
        </p:nvGraphicFramePr>
        <p:xfrm>
          <a:off x="889305" y="2425926"/>
          <a:ext cx="3450336" cy="2487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BB0D6B14-CEEC-4B4E-84AC-4C670DAEA92E}"/>
              </a:ext>
            </a:extLst>
          </p:cNvPr>
          <p:cNvSpPr txBox="1"/>
          <p:nvPr/>
        </p:nvSpPr>
        <p:spPr>
          <a:xfrm>
            <a:off x="4584192" y="2469181"/>
            <a:ext cx="5340096"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采⽤了⼀种类的映射，对于每⼀个本地类和 平台类，具体内容在代码库中给出。</a:t>
            </a:r>
          </a:p>
        </p:txBody>
      </p:sp>
      <p:pic>
        <p:nvPicPr>
          <p:cNvPr id="8" name="图片 7">
            <a:extLst>
              <a:ext uri="{FF2B5EF4-FFF2-40B4-BE49-F238E27FC236}">
                <a16:creationId xmlns:a16="http://schemas.microsoft.com/office/drawing/2014/main" id="{F21A2469-4F98-4C21-8420-EFFE8CC7E911}"/>
              </a:ext>
            </a:extLst>
          </p:cNvPr>
          <p:cNvPicPr>
            <a:picLocks noChangeAspect="1"/>
          </p:cNvPicPr>
          <p:nvPr/>
        </p:nvPicPr>
        <p:blipFill>
          <a:blip r:embed="rId8"/>
          <a:stretch>
            <a:fillRect/>
          </a:stretch>
        </p:blipFill>
        <p:spPr>
          <a:xfrm>
            <a:off x="4849256" y="1784724"/>
            <a:ext cx="3256630" cy="641202"/>
          </a:xfrm>
          <a:prstGeom prst="rect">
            <a:avLst/>
          </a:prstGeom>
        </p:spPr>
      </p:pic>
      <p:sp>
        <p:nvSpPr>
          <p:cNvPr id="10" name="文本框 9">
            <a:extLst>
              <a:ext uri="{FF2B5EF4-FFF2-40B4-BE49-F238E27FC236}">
                <a16:creationId xmlns:a16="http://schemas.microsoft.com/office/drawing/2014/main" id="{7F350A27-9276-4500-9214-F4D5B848EEB6}"/>
              </a:ext>
            </a:extLst>
          </p:cNvPr>
          <p:cNvSpPr txBox="1"/>
          <p:nvPr/>
        </p:nvSpPr>
        <p:spPr>
          <a:xfrm>
            <a:off x="4584192" y="4001325"/>
            <a:ext cx="5363055"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对每⼀个云平台都设置了⼀个置信度阈值</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，用于过滤较低分数的预测结果</a:t>
            </a:r>
          </a:p>
        </p:txBody>
      </p:sp>
      <p:pic>
        <p:nvPicPr>
          <p:cNvPr id="13" name="图片 12">
            <a:extLst>
              <a:ext uri="{FF2B5EF4-FFF2-40B4-BE49-F238E27FC236}">
                <a16:creationId xmlns:a16="http://schemas.microsoft.com/office/drawing/2014/main" id="{8D4F5DDB-372B-4CBA-82F5-50BCD62DD8FE}"/>
              </a:ext>
            </a:extLst>
          </p:cNvPr>
          <p:cNvPicPr>
            <a:picLocks noChangeAspect="1"/>
          </p:cNvPicPr>
          <p:nvPr/>
        </p:nvPicPr>
        <p:blipFill>
          <a:blip r:embed="rId9"/>
          <a:stretch>
            <a:fillRect/>
          </a:stretch>
        </p:blipFill>
        <p:spPr>
          <a:xfrm>
            <a:off x="4584192" y="2440547"/>
            <a:ext cx="6443691" cy="2577477"/>
          </a:xfrm>
          <a:prstGeom prst="rect">
            <a:avLst/>
          </a:prstGeom>
        </p:spPr>
      </p:pic>
      <p:pic>
        <p:nvPicPr>
          <p:cNvPr id="14" name="图片 13">
            <a:extLst>
              <a:ext uri="{FF2B5EF4-FFF2-40B4-BE49-F238E27FC236}">
                <a16:creationId xmlns:a16="http://schemas.microsoft.com/office/drawing/2014/main" id="{6B7CC312-AAC7-4A37-9ADF-3F2BF1D066C2}"/>
              </a:ext>
            </a:extLst>
          </p:cNvPr>
          <p:cNvPicPr>
            <a:picLocks noChangeAspect="1"/>
          </p:cNvPicPr>
          <p:nvPr/>
        </p:nvPicPr>
        <p:blipFill>
          <a:blip r:embed="rId10"/>
          <a:stretch>
            <a:fillRect/>
          </a:stretch>
        </p:blipFill>
        <p:spPr>
          <a:xfrm>
            <a:off x="4521959" y="848828"/>
            <a:ext cx="7392322" cy="5760914"/>
          </a:xfrm>
          <a:prstGeom prst="rect">
            <a:avLst/>
          </a:prstGeom>
        </p:spPr>
      </p:pic>
    </p:spTree>
    <p:extLst>
      <p:ext uri="{BB962C8B-B14F-4D97-AF65-F5344CB8AC3E}">
        <p14:creationId xmlns:p14="http://schemas.microsoft.com/office/powerpoint/2010/main" val="3693932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0-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评估指标</a:t>
            </a:r>
          </a:p>
        </p:txBody>
      </p:sp>
      <p:sp>
        <p:nvSpPr>
          <p:cNvPr id="5" name="菱形 4">
            <a:extLst>
              <a:ext uri="{FF2B5EF4-FFF2-40B4-BE49-F238E27FC236}">
                <a16:creationId xmlns:a16="http://schemas.microsoft.com/office/drawing/2014/main" id="{13AFB71C-0DE6-4FF1-A2D8-1C920A707031}"/>
              </a:ext>
            </a:extLst>
          </p:cNvPr>
          <p:cNvSpPr/>
          <p:nvPr/>
        </p:nvSpPr>
        <p:spPr>
          <a:xfrm>
            <a:off x="1416872" y="3143311"/>
            <a:ext cx="2073535" cy="1036320"/>
          </a:xfrm>
          <a:prstGeom prst="diamond">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误分类</a:t>
            </a:r>
          </a:p>
        </p:txBody>
      </p:sp>
      <p:sp>
        <p:nvSpPr>
          <p:cNvPr id="10" name="菱形 9">
            <a:extLst>
              <a:ext uri="{FF2B5EF4-FFF2-40B4-BE49-F238E27FC236}">
                <a16:creationId xmlns:a16="http://schemas.microsoft.com/office/drawing/2014/main" id="{1B284C87-9F03-4511-B0DC-F0A23CEEB24A}"/>
              </a:ext>
            </a:extLst>
          </p:cNvPr>
          <p:cNvSpPr/>
          <p:nvPr/>
        </p:nvSpPr>
        <p:spPr>
          <a:xfrm>
            <a:off x="1416871" y="4484431"/>
            <a:ext cx="2073535" cy="1036320"/>
          </a:xfrm>
          <a:prstGeom prst="diamond">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匹配</a:t>
            </a:r>
          </a:p>
        </p:txBody>
      </p:sp>
      <p:pic>
        <p:nvPicPr>
          <p:cNvPr id="6" name="图片 5">
            <a:extLst>
              <a:ext uri="{FF2B5EF4-FFF2-40B4-BE49-F238E27FC236}">
                <a16:creationId xmlns:a16="http://schemas.microsoft.com/office/drawing/2014/main" id="{093EC5CD-716C-4AF4-8963-F1C96B8E6CC7}"/>
              </a:ext>
            </a:extLst>
          </p:cNvPr>
          <p:cNvPicPr>
            <a:picLocks noChangeAspect="1"/>
          </p:cNvPicPr>
          <p:nvPr/>
        </p:nvPicPr>
        <p:blipFill>
          <a:blip r:embed="rId3"/>
          <a:stretch>
            <a:fillRect/>
          </a:stretch>
        </p:blipFill>
        <p:spPr>
          <a:xfrm>
            <a:off x="3756931" y="1482482"/>
            <a:ext cx="6485845" cy="640051"/>
          </a:xfrm>
          <a:prstGeom prst="rect">
            <a:avLst/>
          </a:prstGeom>
        </p:spPr>
      </p:pic>
      <p:sp>
        <p:nvSpPr>
          <p:cNvPr id="7" name="文本框 6">
            <a:extLst>
              <a:ext uri="{FF2B5EF4-FFF2-40B4-BE49-F238E27FC236}">
                <a16:creationId xmlns:a16="http://schemas.microsoft.com/office/drawing/2014/main" id="{16362DB9-2940-4418-8F37-7F1550DCABF4}"/>
              </a:ext>
            </a:extLst>
          </p:cNvPr>
          <p:cNvSpPr txBox="1"/>
          <p:nvPr/>
        </p:nvSpPr>
        <p:spPr>
          <a:xfrm>
            <a:off x="3756931" y="2189760"/>
            <a:ext cx="623011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初始标签为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的对抗样本，被代理模型分类到了 </a:t>
            </a:r>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中，将该对抗样本发送到云平台得到回复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913768E-36AF-47F1-9E4E-8D923EB7862B}"/>
              </a:ext>
            </a:extLst>
          </p:cNvPr>
          <p:cNvSpPr txBox="1"/>
          <p:nvPr/>
        </p:nvSpPr>
        <p:spPr>
          <a:xfrm>
            <a:off x="3490406" y="3429001"/>
            <a:ext cx="2753598" cy="46166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 not match P</a:t>
            </a:r>
            <a:endParaRPr lang="zh-CN" altLang="en-US" sz="24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0891C0B-7AC7-484E-AA72-288B73FFBFF7}"/>
              </a:ext>
            </a:extLst>
          </p:cNvPr>
          <p:cNvSpPr txBox="1"/>
          <p:nvPr/>
        </p:nvSpPr>
        <p:spPr>
          <a:xfrm>
            <a:off x="3490406" y="4799092"/>
            <a:ext cx="2753598"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b  match P</a:t>
            </a:r>
            <a:endParaRPr lang="zh-CN" altLang="en-US"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90FC9980-742B-4A10-81AC-30FF0BA0DAE7}"/>
              </a:ext>
            </a:extLst>
          </p:cNvPr>
          <p:cNvSpPr txBox="1"/>
          <p:nvPr/>
        </p:nvSpPr>
        <p:spPr>
          <a:xfrm>
            <a:off x="6244004" y="3833641"/>
            <a:ext cx="4382129"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注：</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误分配和匹配没有严格的关系</a:t>
            </a:r>
          </a:p>
        </p:txBody>
      </p:sp>
    </p:spTree>
    <p:extLst>
      <p:ext uri="{BB962C8B-B14F-4D97-AF65-F5344CB8AC3E}">
        <p14:creationId xmlns:p14="http://schemas.microsoft.com/office/powerpoint/2010/main" val="2350923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评估指标</a:t>
            </a:r>
          </a:p>
        </p:txBody>
      </p:sp>
      <p:sp>
        <p:nvSpPr>
          <p:cNvPr id="5" name="菱形 4">
            <a:extLst>
              <a:ext uri="{FF2B5EF4-FFF2-40B4-BE49-F238E27FC236}">
                <a16:creationId xmlns:a16="http://schemas.microsoft.com/office/drawing/2014/main" id="{13AFB71C-0DE6-4FF1-A2D8-1C920A707031}"/>
              </a:ext>
            </a:extLst>
          </p:cNvPr>
          <p:cNvSpPr/>
          <p:nvPr/>
        </p:nvSpPr>
        <p:spPr>
          <a:xfrm>
            <a:off x="1683396" y="2743200"/>
            <a:ext cx="2073535" cy="1036320"/>
          </a:xfrm>
          <a:prstGeom prst="diamond">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定义</a:t>
            </a:r>
            <a:r>
              <a:rPr lang="en-US" altLang="zh-CN" sz="2000" b="1" dirty="0">
                <a:solidFill>
                  <a:schemeClr val="tx1"/>
                </a:solidFill>
                <a:latin typeface="微软雅黑" panose="020B0503020204020204" pitchFamily="34" charset="-122"/>
                <a:ea typeface="微软雅黑" panose="020B0503020204020204" pitchFamily="34" charset="-122"/>
              </a:rPr>
              <a:t>1</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0" name="菱形 9">
            <a:extLst>
              <a:ext uri="{FF2B5EF4-FFF2-40B4-BE49-F238E27FC236}">
                <a16:creationId xmlns:a16="http://schemas.microsoft.com/office/drawing/2014/main" id="{1B284C87-9F03-4511-B0DC-F0A23CEEB24A}"/>
              </a:ext>
            </a:extLst>
          </p:cNvPr>
          <p:cNvSpPr/>
          <p:nvPr/>
        </p:nvSpPr>
        <p:spPr>
          <a:xfrm>
            <a:off x="1683395" y="4084320"/>
            <a:ext cx="2073535" cy="1036320"/>
          </a:xfrm>
          <a:prstGeom prst="diamond">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定义</a:t>
            </a:r>
            <a:r>
              <a:rPr lang="en-US" altLang="zh-CN" sz="2000" b="1" dirty="0">
                <a:solidFill>
                  <a:schemeClr val="tx1"/>
                </a:solidFill>
                <a:latin typeface="微软雅黑" panose="020B0503020204020204" pitchFamily="34" charset="-122"/>
                <a:ea typeface="微软雅黑" panose="020B0503020204020204" pitchFamily="34" charset="-122"/>
              </a:rPr>
              <a:t>2</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913768E-36AF-47F1-9E4E-8D923EB7862B}"/>
              </a:ext>
            </a:extLst>
          </p:cNvPr>
          <p:cNvSpPr txBox="1"/>
          <p:nvPr/>
        </p:nvSpPr>
        <p:spPr>
          <a:xfrm>
            <a:off x="3756930" y="2733913"/>
            <a:ext cx="7289022"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误分类率</a:t>
            </a:r>
            <a:r>
              <a:rPr lang="zh-CN" altLang="en-US" sz="2000" dirty="0">
                <a:latin typeface="微软雅黑" panose="020B0503020204020204" pitchFamily="34" charset="-122"/>
                <a:ea typeface="微软雅黑" panose="020B0503020204020204" pitchFamily="34" charset="-122"/>
              </a:rPr>
              <a:t>定义为</a:t>
            </a:r>
            <a:r>
              <a:rPr lang="zh-CN" altLang="en-US" sz="2000" b="1" dirty="0">
                <a:latin typeface="微软雅黑" panose="020B0503020204020204" pitchFamily="34" charset="-122"/>
                <a:ea typeface="微软雅黑" panose="020B0503020204020204" pitchFamily="34" charset="-122"/>
              </a:rPr>
              <a:t>在 </a:t>
            </a:r>
            <a:r>
              <a:rPr lang="en-US" altLang="zh-CN" sz="2000" b="1" dirty="0" err="1">
                <a:latin typeface="微软雅黑" panose="020B0503020204020204" pitchFamily="34" charset="-122"/>
                <a:ea typeface="微软雅黑" panose="020B0503020204020204" pitchFamily="34" charset="-122"/>
              </a:rPr>
              <a:t>MLaaS</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系统上误分类的 </a:t>
            </a:r>
            <a:r>
              <a:rPr lang="en-US" altLang="zh-CN" sz="2000" b="1" dirty="0">
                <a:latin typeface="微软雅黑" panose="020B0503020204020204" pitchFamily="34" charset="-122"/>
                <a:ea typeface="微软雅黑" panose="020B0503020204020204" pitchFamily="34" charset="-122"/>
              </a:rPr>
              <a:t>AE </a:t>
            </a:r>
            <a:r>
              <a:rPr lang="zh-CN" altLang="en-US" sz="2000" b="1" dirty="0">
                <a:latin typeface="微软雅黑" panose="020B0503020204020204" pitchFamily="34" charset="-122"/>
                <a:ea typeface="微软雅黑" panose="020B0503020204020204" pitchFamily="34" charset="-122"/>
              </a:rPr>
              <a:t>数量</a:t>
            </a:r>
            <a:r>
              <a:rPr lang="zh-CN" altLang="en-US" sz="2000" dirty="0">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发送到 </a:t>
            </a:r>
            <a:r>
              <a:rPr lang="en-US" altLang="zh-CN" sz="2000" b="1" dirty="0" err="1">
                <a:latin typeface="微软雅黑" panose="020B0503020204020204" pitchFamily="34" charset="-122"/>
                <a:ea typeface="微软雅黑" panose="020B0503020204020204" pitchFamily="34" charset="-122"/>
              </a:rPr>
              <a:t>MLaaS</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系统 的 </a:t>
            </a:r>
            <a:r>
              <a:rPr lang="en-US" altLang="zh-CN" sz="2000" b="1" dirty="0">
                <a:latin typeface="微软雅黑" panose="020B0503020204020204" pitchFamily="34" charset="-122"/>
                <a:ea typeface="微软雅黑" panose="020B0503020204020204" pitchFamily="34" charset="-122"/>
              </a:rPr>
              <a:t>AE </a:t>
            </a:r>
            <a:r>
              <a:rPr lang="zh-CN" altLang="en-US" sz="2000" b="1" dirty="0">
                <a:latin typeface="微软雅黑" panose="020B0503020204020204" pitchFamily="34" charset="-122"/>
                <a:ea typeface="微软雅黑" panose="020B0503020204020204" pitchFamily="34" charset="-122"/>
              </a:rPr>
              <a:t>数量</a:t>
            </a:r>
            <a:r>
              <a:rPr lang="zh-CN" altLang="en-US" sz="2000" dirty="0">
                <a:latin typeface="微软雅黑" panose="020B0503020204020204" pitchFamily="34" charset="-122"/>
                <a:ea typeface="微软雅黑" panose="020B0503020204020204" pitchFamily="34" charset="-122"/>
              </a:rPr>
              <a:t>。 同样，</a:t>
            </a:r>
            <a:r>
              <a:rPr lang="zh-CN" altLang="en-US" sz="2000" b="1" dirty="0">
                <a:latin typeface="微软雅黑" panose="020B0503020204020204" pitchFamily="34" charset="-122"/>
                <a:ea typeface="微软雅黑" panose="020B0503020204020204" pitchFamily="34" charset="-122"/>
              </a:rPr>
              <a:t>匹配率</a:t>
            </a:r>
            <a:r>
              <a:rPr lang="zh-CN" altLang="en-US" sz="2000" dirty="0">
                <a:latin typeface="微软雅黑" panose="020B0503020204020204" pitchFamily="34" charset="-122"/>
                <a:ea typeface="微软雅黑" panose="020B0503020204020204" pitchFamily="34" charset="-122"/>
              </a:rPr>
              <a:t>定义为在 </a:t>
            </a:r>
            <a:r>
              <a:rPr lang="en-US" altLang="zh-CN" sz="2000" dirty="0" err="1">
                <a:latin typeface="微软雅黑" panose="020B0503020204020204" pitchFamily="34" charset="-122"/>
                <a:ea typeface="微软雅黑" panose="020B0503020204020204" pitchFamily="34" charset="-122"/>
              </a:rPr>
              <a:t>MLaaS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系统上匹配的 </a:t>
            </a:r>
            <a:r>
              <a:rPr lang="en-US" altLang="zh-CN" sz="2000" dirty="0">
                <a:latin typeface="微软雅黑" panose="020B0503020204020204" pitchFamily="34" charset="-122"/>
                <a:ea typeface="微软雅黑" panose="020B0503020204020204" pitchFamily="34" charset="-122"/>
              </a:rPr>
              <a:t>AE </a:t>
            </a:r>
            <a:r>
              <a:rPr lang="zh-CN" altLang="en-US" sz="2000" dirty="0">
                <a:latin typeface="微软雅黑" panose="020B0503020204020204" pitchFamily="34" charset="-122"/>
                <a:ea typeface="微软雅黑" panose="020B0503020204020204" pitchFamily="34" charset="-122"/>
              </a:rPr>
              <a:t>数量除以发送到 </a:t>
            </a:r>
            <a:r>
              <a:rPr lang="en-US" altLang="zh-CN" sz="2000" dirty="0" err="1">
                <a:latin typeface="微软雅黑" panose="020B0503020204020204" pitchFamily="34" charset="-122"/>
                <a:ea typeface="微软雅黑" panose="020B0503020204020204" pitchFamily="34" charset="-122"/>
              </a:rPr>
              <a:t>MLaaS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系统的 </a:t>
            </a:r>
            <a:r>
              <a:rPr lang="en-US" altLang="zh-CN" sz="2000" dirty="0">
                <a:latin typeface="微软雅黑" panose="020B0503020204020204" pitchFamily="34" charset="-122"/>
                <a:ea typeface="微软雅黑" panose="020B0503020204020204" pitchFamily="34" charset="-122"/>
              </a:rPr>
              <a:t>AE </a:t>
            </a:r>
            <a:r>
              <a:rPr lang="zh-CN" altLang="en-US" sz="2000" dirty="0">
                <a:latin typeface="微软雅黑" panose="020B0503020204020204" pitchFamily="34" charset="-122"/>
                <a:ea typeface="微软雅黑" panose="020B0503020204020204" pitchFamily="34" charset="-122"/>
              </a:rPr>
              <a:t>数量</a:t>
            </a:r>
          </a:p>
        </p:txBody>
      </p:sp>
      <p:sp>
        <p:nvSpPr>
          <p:cNvPr id="14" name="文本框 13">
            <a:extLst>
              <a:ext uri="{FF2B5EF4-FFF2-40B4-BE49-F238E27FC236}">
                <a16:creationId xmlns:a16="http://schemas.microsoft.com/office/drawing/2014/main" id="{D0891C0B-7AC7-484E-AA72-288B73FFBFF7}"/>
              </a:ext>
            </a:extLst>
          </p:cNvPr>
          <p:cNvSpPr txBox="1"/>
          <p:nvPr/>
        </p:nvSpPr>
        <p:spPr>
          <a:xfrm>
            <a:off x="3756930" y="4104977"/>
            <a:ext cx="7496286" cy="1015663"/>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M2F </a:t>
            </a:r>
            <a:r>
              <a:rPr lang="zh-CN" altLang="en-US" sz="2000" b="1" dirty="0">
                <a:latin typeface="微软雅黑" panose="020B0503020204020204" pitchFamily="34" charset="-122"/>
                <a:ea typeface="微软雅黑" panose="020B0503020204020204" pitchFamily="34" charset="-122"/>
              </a:rPr>
              <a:t>率</a:t>
            </a:r>
            <a:r>
              <a:rPr lang="zh-CN" altLang="en-US" sz="2000" dirty="0">
                <a:latin typeface="微软雅黑" panose="020B0503020204020204" pitchFamily="34" charset="-122"/>
                <a:ea typeface="微软雅黑" panose="020B0503020204020204" pitchFamily="34" charset="-122"/>
              </a:rPr>
              <a:t>定义为</a:t>
            </a:r>
            <a:r>
              <a:rPr lang="zh-CN" altLang="en-US" sz="2000" b="1" dirty="0">
                <a:latin typeface="微软雅黑" panose="020B0503020204020204" pitchFamily="34" charset="-122"/>
                <a:ea typeface="微软雅黑" panose="020B0503020204020204" pitchFamily="34" charset="-122"/>
              </a:rPr>
              <a:t>误分类的男性 </a:t>
            </a:r>
            <a:r>
              <a:rPr lang="en-US" altLang="zh-CN" sz="2000" b="1" dirty="0">
                <a:latin typeface="微软雅黑" panose="020B0503020204020204" pitchFamily="34" charset="-122"/>
                <a:ea typeface="微软雅黑" panose="020B0503020204020204" pitchFamily="34" charset="-122"/>
              </a:rPr>
              <a:t>AE </a:t>
            </a:r>
            <a:r>
              <a:rPr lang="zh-CN" altLang="en-US" sz="2000" b="1" dirty="0">
                <a:latin typeface="微软雅黑" panose="020B0503020204020204" pitchFamily="34" charset="-122"/>
                <a:ea typeface="微软雅黑" panose="020B0503020204020204" pitchFamily="34" charset="-122"/>
              </a:rPr>
              <a:t>的数量</a:t>
            </a:r>
            <a:r>
              <a:rPr lang="zh-CN" altLang="en-US" sz="2000" dirty="0">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发送到 </a:t>
            </a:r>
            <a:r>
              <a:rPr lang="en-US" altLang="zh-CN" sz="2000" b="1" dirty="0" err="1">
                <a:latin typeface="微软雅黑" panose="020B0503020204020204" pitchFamily="34" charset="-122"/>
                <a:ea typeface="微软雅黑" panose="020B0503020204020204" pitchFamily="34" charset="-122"/>
              </a:rPr>
              <a:t>MLaaS</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系统的男性 </a:t>
            </a:r>
            <a:r>
              <a:rPr lang="en-US" altLang="zh-CN" sz="2000" b="1" dirty="0">
                <a:latin typeface="微软雅黑" panose="020B0503020204020204" pitchFamily="34" charset="-122"/>
                <a:ea typeface="微软雅黑" panose="020B0503020204020204" pitchFamily="34" charset="-122"/>
              </a:rPr>
              <a:t>AE </a:t>
            </a:r>
            <a:r>
              <a:rPr lang="zh-CN" altLang="en-US" sz="2000" b="1" dirty="0">
                <a:latin typeface="微软雅黑" panose="020B0503020204020204" pitchFamily="34" charset="-122"/>
                <a:ea typeface="微软雅黑" panose="020B0503020204020204" pitchFamily="34" charset="-122"/>
              </a:rPr>
              <a:t>的数量</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F2M </a:t>
            </a:r>
            <a:r>
              <a:rPr lang="zh-CN" altLang="en-US" sz="2000" b="1" dirty="0">
                <a:latin typeface="微软雅黑" panose="020B0503020204020204" pitchFamily="34" charset="-122"/>
                <a:ea typeface="微软雅黑" panose="020B0503020204020204" pitchFamily="34" charset="-122"/>
              </a:rPr>
              <a:t>率</a:t>
            </a:r>
            <a:r>
              <a:rPr lang="zh-CN" altLang="en-US" sz="2000" dirty="0">
                <a:latin typeface="微软雅黑" panose="020B0503020204020204" pitchFamily="34" charset="-122"/>
                <a:ea typeface="微软雅黑" panose="020B0503020204020204" pitchFamily="34" charset="-122"/>
              </a:rPr>
              <a:t>定义为错误分类的女性 </a:t>
            </a:r>
            <a:r>
              <a:rPr lang="en-US" altLang="zh-CN" sz="2000" dirty="0">
                <a:latin typeface="微软雅黑" panose="020B0503020204020204" pitchFamily="34" charset="-122"/>
                <a:ea typeface="微软雅黑" panose="020B0503020204020204" pitchFamily="34" charset="-122"/>
              </a:rPr>
              <a:t>AE </a:t>
            </a:r>
            <a:r>
              <a:rPr lang="zh-CN" altLang="en-US" sz="2000" dirty="0">
                <a:latin typeface="微软雅黑" panose="020B0503020204020204" pitchFamily="34" charset="-122"/>
                <a:ea typeface="微软雅黑" panose="020B0503020204020204" pitchFamily="34" charset="-122"/>
              </a:rPr>
              <a:t>的数量除以发送到 </a:t>
            </a:r>
            <a:r>
              <a:rPr lang="en-US" altLang="zh-CN" sz="2000" dirty="0" err="1">
                <a:latin typeface="微软雅黑" panose="020B0503020204020204" pitchFamily="34" charset="-122"/>
                <a:ea typeface="微软雅黑" panose="020B0503020204020204" pitchFamily="34" charset="-122"/>
              </a:rPr>
              <a:t>MLaaS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系统的女性 </a:t>
            </a:r>
            <a:r>
              <a:rPr lang="en-US" altLang="zh-CN" sz="2000" dirty="0">
                <a:latin typeface="微软雅黑" panose="020B0503020204020204" pitchFamily="34" charset="-122"/>
                <a:ea typeface="微软雅黑" panose="020B0503020204020204" pitchFamily="34" charset="-122"/>
              </a:rPr>
              <a:t>AE </a:t>
            </a:r>
            <a:r>
              <a:rPr lang="zh-CN" altLang="en-US" sz="2000" dirty="0">
                <a:latin typeface="微软雅黑" panose="020B0503020204020204" pitchFamily="34" charset="-122"/>
                <a:ea typeface="微软雅黑" panose="020B0503020204020204" pitchFamily="34" charset="-122"/>
              </a:rPr>
              <a:t>的数量</a:t>
            </a:r>
          </a:p>
        </p:txBody>
      </p:sp>
    </p:spTree>
    <p:extLst>
      <p:ext uri="{BB962C8B-B14F-4D97-AF65-F5344CB8AC3E}">
        <p14:creationId xmlns:p14="http://schemas.microsoft.com/office/powerpoint/2010/main" val="3202804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FEA25E90-8E61-C3CC-28AF-59BF914F4DF0}"/>
              </a:ext>
            </a:extLst>
          </p:cNvPr>
          <p:cNvSpPr/>
          <p:nvPr/>
        </p:nvSpPr>
        <p:spPr>
          <a:xfrm>
            <a:off x="561039" y="2700803"/>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椭圆 2">
            <a:extLst>
              <a:ext uri="{FF2B5EF4-FFF2-40B4-BE49-F238E27FC236}">
                <a16:creationId xmlns:a16="http://schemas.microsoft.com/office/drawing/2014/main" id="{18B79EAC-640F-3EBA-F844-757EE05054FA}"/>
              </a:ext>
            </a:extLst>
          </p:cNvPr>
          <p:cNvSpPr/>
          <p:nvPr/>
        </p:nvSpPr>
        <p:spPr>
          <a:xfrm>
            <a:off x="4419991" y="-2688365"/>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0CA72B0F-8246-EA02-8282-26EF3ECAE326}"/>
              </a:ext>
            </a:extLst>
          </p:cNvPr>
          <p:cNvSpPr/>
          <p:nvPr/>
        </p:nvSpPr>
        <p:spPr>
          <a:xfrm>
            <a:off x="7138226" y="3960869"/>
            <a:ext cx="6170487" cy="6170487"/>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12E55F28-F6AE-D8CB-1E45-63694F396A90}"/>
              </a:ext>
            </a:extLst>
          </p:cNvPr>
          <p:cNvSpPr/>
          <p:nvPr/>
        </p:nvSpPr>
        <p:spPr>
          <a:xfrm>
            <a:off x="10426159" y="224830"/>
            <a:ext cx="1765841" cy="4273509"/>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63F2FE16-E16F-1D87-C556-9B091D384B8D}"/>
              </a:ext>
            </a:extLst>
          </p:cNvPr>
          <p:cNvSpPr/>
          <p:nvPr/>
        </p:nvSpPr>
        <p:spPr>
          <a:xfrm rot="10800000">
            <a:off x="0" y="4973815"/>
            <a:ext cx="6604000" cy="1898698"/>
          </a:xfrm>
          <a:custGeom>
            <a:avLst/>
            <a:gdLst>
              <a:gd name="connsiteX0" fmla="*/ 7331648 w 8817548"/>
              <a:gd name="connsiteY0" fmla="*/ 2534684 h 2535109"/>
              <a:gd name="connsiteX1" fmla="*/ 4169348 w 8817548"/>
              <a:gd name="connsiteY1" fmla="*/ 972584 h 2535109"/>
              <a:gd name="connsiteX2" fmla="*/ 956249 w 8817548"/>
              <a:gd name="connsiteY2" fmla="*/ 896384 h 2535109"/>
              <a:gd name="connsiteX3" fmla="*/ 41688 w 8817548"/>
              <a:gd name="connsiteY3" fmla="*/ 36824 h 2535109"/>
              <a:gd name="connsiteX4" fmla="*/ 0 w 8817548"/>
              <a:gd name="connsiteY4" fmla="*/ 0 h 2535109"/>
              <a:gd name="connsiteX5" fmla="*/ 8817548 w 8817548"/>
              <a:gd name="connsiteY5" fmla="*/ 0 h 2535109"/>
              <a:gd name="connsiteX6" fmla="*/ 8817548 w 8817548"/>
              <a:gd name="connsiteY6" fmla="*/ 1477861 h 2535109"/>
              <a:gd name="connsiteX7" fmla="*/ 8637397 w 8817548"/>
              <a:gd name="connsiteY7" fmla="*/ 1720191 h 2535109"/>
              <a:gd name="connsiteX8" fmla="*/ 7331648 w 8817548"/>
              <a:gd name="connsiteY8" fmla="*/ 2534684 h 25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17548" h="2535109">
                <a:moveTo>
                  <a:pt x="7331648" y="2534684"/>
                </a:moveTo>
                <a:cubicBezTo>
                  <a:pt x="6482865" y="2562201"/>
                  <a:pt x="5231915" y="1245634"/>
                  <a:pt x="4169348" y="972584"/>
                </a:cubicBezTo>
                <a:cubicBezTo>
                  <a:pt x="3106781" y="699534"/>
                  <a:pt x="1673798" y="1069951"/>
                  <a:pt x="956249" y="896384"/>
                </a:cubicBezTo>
                <a:cubicBezTo>
                  <a:pt x="373239" y="755361"/>
                  <a:pt x="262527" y="262211"/>
                  <a:pt x="41688" y="36824"/>
                </a:cubicBezTo>
                <a:lnTo>
                  <a:pt x="0" y="0"/>
                </a:lnTo>
                <a:lnTo>
                  <a:pt x="8817548" y="0"/>
                </a:lnTo>
                <a:lnTo>
                  <a:pt x="8817548" y="1477861"/>
                </a:lnTo>
                <a:lnTo>
                  <a:pt x="8637397" y="1720191"/>
                </a:lnTo>
                <a:cubicBezTo>
                  <a:pt x="8272324" y="2179067"/>
                  <a:pt x="7862137" y="2517486"/>
                  <a:pt x="7331648" y="2534684"/>
                </a:cubicBez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6B1F2F0B-9D8F-DF28-38A0-814271663E3C}"/>
              </a:ext>
            </a:extLst>
          </p:cNvPr>
          <p:cNvSpPr/>
          <p:nvPr/>
        </p:nvSpPr>
        <p:spPr>
          <a:xfrm>
            <a:off x="2" y="0"/>
            <a:ext cx="4150394" cy="1669223"/>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a:extLst>
              <a:ext uri="{FF2B5EF4-FFF2-40B4-BE49-F238E27FC236}">
                <a16:creationId xmlns:a16="http://schemas.microsoft.com/office/drawing/2014/main" id="{8B1D947D-5146-A61B-7F34-E54F60E3916D}"/>
              </a:ext>
            </a:extLst>
          </p:cNvPr>
          <p:cNvSpPr/>
          <p:nvPr/>
        </p:nvSpPr>
        <p:spPr>
          <a:xfrm>
            <a:off x="-304800" y="-419099"/>
            <a:ext cx="3483429" cy="1569010"/>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C2F5E89-1344-8D90-8D1C-AC67F6C2D76D}"/>
              </a:ext>
            </a:extLst>
          </p:cNvPr>
          <p:cNvSpPr/>
          <p:nvPr/>
        </p:nvSpPr>
        <p:spPr>
          <a:xfrm>
            <a:off x="-74487" y="5785685"/>
            <a:ext cx="7264537" cy="91021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7055F1C8-5D71-08CA-0F59-B14098D9E7CF}"/>
              </a:ext>
            </a:extLst>
          </p:cNvPr>
          <p:cNvSpPr/>
          <p:nvPr/>
        </p:nvSpPr>
        <p:spPr>
          <a:xfrm>
            <a:off x="9854102" y="-228600"/>
            <a:ext cx="3112597" cy="39664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BB94F80-FBCF-6F54-9E6C-25FC6DA047CE}"/>
              </a:ext>
            </a:extLst>
          </p:cNvPr>
          <p:cNvSpPr/>
          <p:nvPr/>
        </p:nvSpPr>
        <p:spPr>
          <a:xfrm>
            <a:off x="4866960" y="1365273"/>
            <a:ext cx="356856" cy="35685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E4A3E498-A83E-3F56-32FC-A1360A523F66}"/>
              </a:ext>
            </a:extLst>
          </p:cNvPr>
          <p:cNvSpPr/>
          <p:nvPr/>
        </p:nvSpPr>
        <p:spPr>
          <a:xfrm>
            <a:off x="5223816" y="1278846"/>
            <a:ext cx="1744366" cy="174436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椭圆 15">
            <a:extLst>
              <a:ext uri="{FF2B5EF4-FFF2-40B4-BE49-F238E27FC236}">
                <a16:creationId xmlns:a16="http://schemas.microsoft.com/office/drawing/2014/main" id="{6CF6CEEB-CE24-517C-6BB2-D966A80DC77B}"/>
              </a:ext>
            </a:extLst>
          </p:cNvPr>
          <p:cNvSpPr/>
          <p:nvPr/>
        </p:nvSpPr>
        <p:spPr>
          <a:xfrm>
            <a:off x="7019524" y="2726826"/>
            <a:ext cx="118702" cy="118702"/>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文本框 17">
            <a:extLst>
              <a:ext uri="{FF2B5EF4-FFF2-40B4-BE49-F238E27FC236}">
                <a16:creationId xmlns:a16="http://schemas.microsoft.com/office/drawing/2014/main" id="{DBA85AF9-45FC-685B-38F4-0CEDF8A8B555}"/>
              </a:ext>
            </a:extLst>
          </p:cNvPr>
          <p:cNvSpPr txBox="1"/>
          <p:nvPr/>
        </p:nvSpPr>
        <p:spPr>
          <a:xfrm>
            <a:off x="5348216" y="1522089"/>
            <a:ext cx="1511952" cy="1323439"/>
          </a:xfrm>
          <a:prstGeom prst="rect">
            <a:avLst/>
          </a:prstGeom>
          <a:noFill/>
        </p:spPr>
        <p:txBody>
          <a:bodyPr wrap="none" rtlCol="0">
            <a:spAutoFit/>
          </a:bodyPr>
          <a:lstStyle/>
          <a:p>
            <a:r>
              <a:rPr lang="en-US" altLang="zh-CN" sz="8000" dirty="0">
                <a:solidFill>
                  <a:srgbClr val="ACC4CE"/>
                </a:solidFill>
                <a:latin typeface="MiSans Semibold" panose="00000700000000000000" pitchFamily="2" charset="-122"/>
                <a:ea typeface="MiSans Semibold" panose="00000700000000000000" pitchFamily="2" charset="-122"/>
              </a:rPr>
              <a:t>03</a:t>
            </a:r>
            <a:endParaRPr lang="zh-CN" altLang="en-US" sz="8000" dirty="0">
              <a:solidFill>
                <a:srgbClr val="ACC4CE"/>
              </a:solidFill>
              <a:latin typeface="MiSans Semibold" panose="00000700000000000000" pitchFamily="2" charset="-122"/>
              <a:ea typeface="MiSans Semibold" panose="00000700000000000000" pitchFamily="2" charset="-122"/>
            </a:endParaRPr>
          </a:p>
        </p:txBody>
      </p:sp>
      <p:grpSp>
        <p:nvGrpSpPr>
          <p:cNvPr id="19" name="组合 18">
            <a:extLst>
              <a:ext uri="{FF2B5EF4-FFF2-40B4-BE49-F238E27FC236}">
                <a16:creationId xmlns:a16="http://schemas.microsoft.com/office/drawing/2014/main" id="{72A39A05-36BF-4A62-AFB4-36297B91093B}"/>
              </a:ext>
            </a:extLst>
          </p:cNvPr>
          <p:cNvGrpSpPr/>
          <p:nvPr/>
        </p:nvGrpSpPr>
        <p:grpSpPr>
          <a:xfrm>
            <a:off x="145911" y="191305"/>
            <a:ext cx="1701283" cy="643306"/>
            <a:chOff x="5535168" y="881263"/>
            <a:chExt cx="5169408" cy="1601975"/>
          </a:xfrm>
          <a:solidFill>
            <a:schemeClr val="bg1"/>
          </a:solidFill>
        </p:grpSpPr>
        <p:sp>
          <p:nvSpPr>
            <p:cNvPr id="21" name="任意多边形: 形状 20">
              <a:extLst>
                <a:ext uri="{FF2B5EF4-FFF2-40B4-BE49-F238E27FC236}">
                  <a16:creationId xmlns:a16="http://schemas.microsoft.com/office/drawing/2014/main" id="{69511D0F-1B7E-4442-9BF1-9419D2E49D6B}"/>
                </a:ext>
              </a:extLst>
            </p:cNvPr>
            <p:cNvSpPr/>
            <p:nvPr/>
          </p:nvSpPr>
          <p:spPr>
            <a:xfrm>
              <a:off x="7399396" y="987961"/>
              <a:ext cx="3305180" cy="1086861"/>
            </a:xfrm>
            <a:custGeom>
              <a:avLst/>
              <a:gdLst>
                <a:gd name="connsiteX0" fmla="*/ 3033140 w 3305180"/>
                <a:gd name="connsiteY0" fmla="*/ 842638 h 1086861"/>
                <a:gd name="connsiteX1" fmla="*/ 3007828 w 3305180"/>
                <a:gd name="connsiteY1" fmla="*/ 847860 h 1086861"/>
                <a:gd name="connsiteX2" fmla="*/ 2833181 w 3305180"/>
                <a:gd name="connsiteY2" fmla="*/ 908084 h 1086861"/>
                <a:gd name="connsiteX3" fmla="*/ 2803069 w 3305180"/>
                <a:gd name="connsiteY3" fmla="*/ 929162 h 1086861"/>
                <a:gd name="connsiteX4" fmla="*/ 2806081 w 3305180"/>
                <a:gd name="connsiteY4" fmla="*/ 959273 h 1086861"/>
                <a:gd name="connsiteX5" fmla="*/ 2950616 w 3305180"/>
                <a:gd name="connsiteY5" fmla="*/ 1010464 h 1086861"/>
                <a:gd name="connsiteX6" fmla="*/ 3022884 w 3305180"/>
                <a:gd name="connsiteY6" fmla="*/ 974329 h 1086861"/>
                <a:gd name="connsiteX7" fmla="*/ 3056007 w 3305180"/>
                <a:gd name="connsiteY7" fmla="*/ 893028 h 1086861"/>
                <a:gd name="connsiteX8" fmla="*/ 3033140 w 3305180"/>
                <a:gd name="connsiteY8" fmla="*/ 842638 h 1086861"/>
                <a:gd name="connsiteX9" fmla="*/ 1348679 w 3305180"/>
                <a:gd name="connsiteY9" fmla="*/ 817749 h 1086861"/>
                <a:gd name="connsiteX10" fmla="*/ 1460091 w 3305180"/>
                <a:gd name="connsiteY10" fmla="*/ 853882 h 1086861"/>
                <a:gd name="connsiteX11" fmla="*/ 1487191 w 3305180"/>
                <a:gd name="connsiteY11" fmla="*/ 905073 h 1086861"/>
                <a:gd name="connsiteX12" fmla="*/ 1436002 w 3305180"/>
                <a:gd name="connsiteY12" fmla="*/ 974329 h 1086861"/>
                <a:gd name="connsiteX13" fmla="*/ 1402880 w 3305180"/>
                <a:gd name="connsiteY13" fmla="*/ 950240 h 1086861"/>
                <a:gd name="connsiteX14" fmla="*/ 1330612 w 3305180"/>
                <a:gd name="connsiteY14" fmla="*/ 850871 h 1086861"/>
                <a:gd name="connsiteX15" fmla="*/ 1318567 w 3305180"/>
                <a:gd name="connsiteY15" fmla="*/ 829794 h 1086861"/>
                <a:gd name="connsiteX16" fmla="*/ 1348679 w 3305180"/>
                <a:gd name="connsiteY16" fmla="*/ 817749 h 1086861"/>
                <a:gd name="connsiteX17" fmla="*/ 2297195 w 3305180"/>
                <a:gd name="connsiteY17" fmla="*/ 664180 h 1086861"/>
                <a:gd name="connsiteX18" fmla="*/ 2417640 w 3305180"/>
                <a:gd name="connsiteY18" fmla="*/ 760537 h 1086861"/>
                <a:gd name="connsiteX19" fmla="*/ 2417640 w 3305180"/>
                <a:gd name="connsiteY19" fmla="*/ 769571 h 1086861"/>
                <a:gd name="connsiteX20" fmla="*/ 2408607 w 3305180"/>
                <a:gd name="connsiteY20" fmla="*/ 799682 h 1086861"/>
                <a:gd name="connsiteX21" fmla="*/ 2306228 w 3305180"/>
                <a:gd name="connsiteY21" fmla="*/ 926151 h 1086861"/>
                <a:gd name="connsiteX22" fmla="*/ 2282138 w 3305180"/>
                <a:gd name="connsiteY22" fmla="*/ 938196 h 1086861"/>
                <a:gd name="connsiteX23" fmla="*/ 2279127 w 3305180"/>
                <a:gd name="connsiteY23" fmla="*/ 911095 h 1086861"/>
                <a:gd name="connsiteX24" fmla="*/ 2294183 w 3305180"/>
                <a:gd name="connsiteY24" fmla="*/ 760537 h 1086861"/>
                <a:gd name="connsiteX25" fmla="*/ 2279127 w 3305180"/>
                <a:gd name="connsiteY25" fmla="*/ 691280 h 1086861"/>
                <a:gd name="connsiteX26" fmla="*/ 2297195 w 3305180"/>
                <a:gd name="connsiteY26" fmla="*/ 664180 h 1086861"/>
                <a:gd name="connsiteX27" fmla="*/ 433804 w 3305180"/>
                <a:gd name="connsiteY27" fmla="*/ 612802 h 1086861"/>
                <a:gd name="connsiteX28" fmla="*/ 442320 w 3305180"/>
                <a:gd name="connsiteY28" fmla="*/ 616001 h 1086861"/>
                <a:gd name="connsiteX29" fmla="*/ 433287 w 3305180"/>
                <a:gd name="connsiteY29" fmla="*/ 643102 h 1086861"/>
                <a:gd name="connsiteX30" fmla="*/ 80980 w 3305180"/>
                <a:gd name="connsiteY30" fmla="*/ 968307 h 1086861"/>
                <a:gd name="connsiteX31" fmla="*/ 53880 w 3305180"/>
                <a:gd name="connsiteY31" fmla="*/ 962284 h 1086861"/>
                <a:gd name="connsiteX32" fmla="*/ 5702 w 3305180"/>
                <a:gd name="connsiteY32" fmla="*/ 905073 h 1086861"/>
                <a:gd name="connsiteX33" fmla="*/ 5702 w 3305180"/>
                <a:gd name="connsiteY33" fmla="*/ 880984 h 1086861"/>
                <a:gd name="connsiteX34" fmla="*/ 83991 w 3305180"/>
                <a:gd name="connsiteY34" fmla="*/ 688269 h 1086861"/>
                <a:gd name="connsiteX35" fmla="*/ 99047 w 3305180"/>
                <a:gd name="connsiteY35" fmla="*/ 661169 h 1086861"/>
                <a:gd name="connsiteX36" fmla="*/ 126147 w 3305180"/>
                <a:gd name="connsiteY36" fmla="*/ 679236 h 1086861"/>
                <a:gd name="connsiteX37" fmla="*/ 135181 w 3305180"/>
                <a:gd name="connsiteY37" fmla="*/ 772582 h 1086861"/>
                <a:gd name="connsiteX38" fmla="*/ 114103 w 3305180"/>
                <a:gd name="connsiteY38" fmla="*/ 862916 h 1086861"/>
                <a:gd name="connsiteX39" fmla="*/ 201427 w 3305180"/>
                <a:gd name="connsiteY39" fmla="*/ 802693 h 1086861"/>
                <a:gd name="connsiteX40" fmla="*/ 412209 w 3305180"/>
                <a:gd name="connsiteY40" fmla="*/ 628046 h 1086861"/>
                <a:gd name="connsiteX41" fmla="*/ 433804 w 3305180"/>
                <a:gd name="connsiteY41" fmla="*/ 612802 h 1086861"/>
                <a:gd name="connsiteX42" fmla="*/ 616967 w 3305180"/>
                <a:gd name="connsiteY42" fmla="*/ 567822 h 1086861"/>
                <a:gd name="connsiteX43" fmla="*/ 653101 w 3305180"/>
                <a:gd name="connsiteY43" fmla="*/ 591912 h 1086861"/>
                <a:gd name="connsiteX44" fmla="*/ 707302 w 3305180"/>
                <a:gd name="connsiteY44" fmla="*/ 652135 h 1086861"/>
                <a:gd name="connsiteX45" fmla="*/ 719347 w 3305180"/>
                <a:gd name="connsiteY45" fmla="*/ 673213 h 1086861"/>
                <a:gd name="connsiteX46" fmla="*/ 692246 w 3305180"/>
                <a:gd name="connsiteY46" fmla="*/ 703325 h 1086861"/>
                <a:gd name="connsiteX47" fmla="*/ 541687 w 3305180"/>
                <a:gd name="connsiteY47" fmla="*/ 772582 h 1086861"/>
                <a:gd name="connsiteX48" fmla="*/ 529643 w 3305180"/>
                <a:gd name="connsiteY48" fmla="*/ 778604 h 1086861"/>
                <a:gd name="connsiteX49" fmla="*/ 505554 w 3305180"/>
                <a:gd name="connsiteY49" fmla="*/ 775593 h 1086861"/>
                <a:gd name="connsiteX50" fmla="*/ 511576 w 3305180"/>
                <a:gd name="connsiteY50" fmla="*/ 754514 h 1086861"/>
                <a:gd name="connsiteX51" fmla="*/ 598900 w 3305180"/>
                <a:gd name="connsiteY51" fmla="*/ 612990 h 1086861"/>
                <a:gd name="connsiteX52" fmla="*/ 601912 w 3305180"/>
                <a:gd name="connsiteY52" fmla="*/ 603956 h 1086861"/>
                <a:gd name="connsiteX53" fmla="*/ 616967 w 3305180"/>
                <a:gd name="connsiteY53" fmla="*/ 567822 h 1086861"/>
                <a:gd name="connsiteX54" fmla="*/ 1264365 w 3305180"/>
                <a:gd name="connsiteY54" fmla="*/ 477487 h 1086861"/>
                <a:gd name="connsiteX55" fmla="*/ 1201131 w 3305180"/>
                <a:gd name="connsiteY55" fmla="*/ 537710 h 1086861"/>
                <a:gd name="connsiteX56" fmla="*/ 1146930 w 3305180"/>
                <a:gd name="connsiteY56" fmla="*/ 712358 h 1086861"/>
                <a:gd name="connsiteX57" fmla="*/ 1225220 w 3305180"/>
                <a:gd name="connsiteY57" fmla="*/ 634067 h 1086861"/>
                <a:gd name="connsiteX58" fmla="*/ 1252321 w 3305180"/>
                <a:gd name="connsiteY58" fmla="*/ 555777 h 1086861"/>
                <a:gd name="connsiteX59" fmla="*/ 1264365 w 3305180"/>
                <a:gd name="connsiteY59" fmla="*/ 477487 h 1086861"/>
                <a:gd name="connsiteX60" fmla="*/ 395271 w 3305180"/>
                <a:gd name="connsiteY60" fmla="*/ 207235 h 1086861"/>
                <a:gd name="connsiteX61" fmla="*/ 409197 w 3305180"/>
                <a:gd name="connsiteY61" fmla="*/ 218527 h 1086861"/>
                <a:gd name="connsiteX62" fmla="*/ 466409 w 3305180"/>
                <a:gd name="connsiteY62" fmla="*/ 305851 h 1086861"/>
                <a:gd name="connsiteX63" fmla="*/ 463398 w 3305180"/>
                <a:gd name="connsiteY63" fmla="*/ 317896 h 1086861"/>
                <a:gd name="connsiteX64" fmla="*/ 418231 w 3305180"/>
                <a:gd name="connsiteY64" fmla="*/ 507599 h 1086861"/>
                <a:gd name="connsiteX65" fmla="*/ 376075 w 3305180"/>
                <a:gd name="connsiteY65" fmla="*/ 579867 h 1086861"/>
                <a:gd name="connsiteX66" fmla="*/ 351984 w 3305180"/>
                <a:gd name="connsiteY66" fmla="*/ 582878 h 1086861"/>
                <a:gd name="connsiteX67" fmla="*/ 345962 w 3305180"/>
                <a:gd name="connsiteY67" fmla="*/ 564811 h 1086861"/>
                <a:gd name="connsiteX68" fmla="*/ 376075 w 3305180"/>
                <a:gd name="connsiteY68" fmla="*/ 408231 h 1086861"/>
                <a:gd name="connsiteX69" fmla="*/ 388119 w 3305180"/>
                <a:gd name="connsiteY69" fmla="*/ 311873 h 1086861"/>
                <a:gd name="connsiteX70" fmla="*/ 376075 w 3305180"/>
                <a:gd name="connsiteY70" fmla="*/ 239605 h 1086861"/>
                <a:gd name="connsiteX71" fmla="*/ 379086 w 3305180"/>
                <a:gd name="connsiteY71" fmla="*/ 209494 h 1086861"/>
                <a:gd name="connsiteX72" fmla="*/ 395271 w 3305180"/>
                <a:gd name="connsiteY72" fmla="*/ 207235 h 1086861"/>
                <a:gd name="connsiteX73" fmla="*/ 2375861 w 3305180"/>
                <a:gd name="connsiteY73" fmla="*/ 168843 h 1086861"/>
                <a:gd name="connsiteX74" fmla="*/ 2384518 w 3305180"/>
                <a:gd name="connsiteY74" fmla="*/ 170349 h 1086861"/>
                <a:gd name="connsiteX75" fmla="*/ 2396563 w 3305180"/>
                <a:gd name="connsiteY75" fmla="*/ 194438 h 1086861"/>
                <a:gd name="connsiteX76" fmla="*/ 2300205 w 3305180"/>
                <a:gd name="connsiteY76" fmla="*/ 320906 h 1086861"/>
                <a:gd name="connsiteX77" fmla="*/ 2212882 w 3305180"/>
                <a:gd name="connsiteY77" fmla="*/ 426298 h 1086861"/>
                <a:gd name="connsiteX78" fmla="*/ 2086413 w 3305180"/>
                <a:gd name="connsiteY78" fmla="*/ 658157 h 1086861"/>
                <a:gd name="connsiteX79" fmla="*/ 1821431 w 3305180"/>
                <a:gd name="connsiteY79" fmla="*/ 944218 h 1086861"/>
                <a:gd name="connsiteX80" fmla="*/ 1749163 w 3305180"/>
                <a:gd name="connsiteY80" fmla="*/ 983362 h 1086861"/>
                <a:gd name="connsiteX81" fmla="*/ 1731096 w 3305180"/>
                <a:gd name="connsiteY81" fmla="*/ 980351 h 1086861"/>
                <a:gd name="connsiteX82" fmla="*/ 1737119 w 3305180"/>
                <a:gd name="connsiteY82" fmla="*/ 962284 h 1086861"/>
                <a:gd name="connsiteX83" fmla="*/ 1764218 w 3305180"/>
                <a:gd name="connsiteY83" fmla="*/ 938196 h 1086861"/>
                <a:gd name="connsiteX84" fmla="*/ 1981023 w 3305180"/>
                <a:gd name="connsiteY84" fmla="*/ 658157 h 1086861"/>
                <a:gd name="connsiteX85" fmla="*/ 2041246 w 3305180"/>
                <a:gd name="connsiteY85" fmla="*/ 543733 h 1086861"/>
                <a:gd name="connsiteX86" fmla="*/ 1902733 w 3305180"/>
                <a:gd name="connsiteY86" fmla="*/ 486521 h 1086861"/>
                <a:gd name="connsiteX87" fmla="*/ 1926822 w 3305180"/>
                <a:gd name="connsiteY87" fmla="*/ 441353 h 1086861"/>
                <a:gd name="connsiteX88" fmla="*/ 2110503 w 3305180"/>
                <a:gd name="connsiteY88" fmla="*/ 351019 h 1086861"/>
                <a:gd name="connsiteX89" fmla="*/ 2113514 w 3305180"/>
                <a:gd name="connsiteY89" fmla="*/ 299829 h 1086861"/>
                <a:gd name="connsiteX90" fmla="*/ 2095447 w 3305180"/>
                <a:gd name="connsiteY90" fmla="*/ 245628 h 1086861"/>
                <a:gd name="connsiteX91" fmla="*/ 2104480 w 3305180"/>
                <a:gd name="connsiteY91" fmla="*/ 209494 h 1086861"/>
                <a:gd name="connsiteX92" fmla="*/ 2140614 w 3305180"/>
                <a:gd name="connsiteY92" fmla="*/ 212505 h 1086861"/>
                <a:gd name="connsiteX93" fmla="*/ 2209870 w 3305180"/>
                <a:gd name="connsiteY93" fmla="*/ 272727 h 1086861"/>
                <a:gd name="connsiteX94" fmla="*/ 2236971 w 3305180"/>
                <a:gd name="connsiteY94" fmla="*/ 278750 h 1086861"/>
                <a:gd name="connsiteX95" fmla="*/ 2369462 w 3305180"/>
                <a:gd name="connsiteY95" fmla="*/ 176370 h 1086861"/>
                <a:gd name="connsiteX96" fmla="*/ 2375861 w 3305180"/>
                <a:gd name="connsiteY96" fmla="*/ 168843 h 1086861"/>
                <a:gd name="connsiteX97" fmla="*/ 3176453 w 3305180"/>
                <a:gd name="connsiteY97" fmla="*/ 89046 h 1086861"/>
                <a:gd name="connsiteX98" fmla="*/ 3143329 w 3305180"/>
                <a:gd name="connsiteY98" fmla="*/ 104103 h 1086861"/>
                <a:gd name="connsiteX99" fmla="*/ 3128275 w 3305180"/>
                <a:gd name="connsiteY99" fmla="*/ 131203 h 1086861"/>
                <a:gd name="connsiteX100" fmla="*/ 3140319 w 3305180"/>
                <a:gd name="connsiteY100" fmla="*/ 140237 h 1086861"/>
                <a:gd name="connsiteX101" fmla="*/ 3161396 w 3305180"/>
                <a:gd name="connsiteY101" fmla="*/ 128192 h 1086861"/>
                <a:gd name="connsiteX102" fmla="*/ 3182475 w 3305180"/>
                <a:gd name="connsiteY102" fmla="*/ 95068 h 1086861"/>
                <a:gd name="connsiteX103" fmla="*/ 1390834 w 3305180"/>
                <a:gd name="connsiteY103" fmla="*/ 28824 h 1086861"/>
                <a:gd name="connsiteX104" fmla="*/ 1405890 w 3305180"/>
                <a:gd name="connsiteY104" fmla="*/ 46891 h 1086861"/>
                <a:gd name="connsiteX105" fmla="*/ 1405890 w 3305180"/>
                <a:gd name="connsiteY105" fmla="*/ 131204 h 1086861"/>
                <a:gd name="connsiteX106" fmla="*/ 1360723 w 3305180"/>
                <a:gd name="connsiteY106" fmla="*/ 266706 h 1086861"/>
                <a:gd name="connsiteX107" fmla="*/ 1478158 w 3305180"/>
                <a:gd name="connsiteY107" fmla="*/ 179382 h 1086861"/>
                <a:gd name="connsiteX108" fmla="*/ 1496225 w 3305180"/>
                <a:gd name="connsiteY108" fmla="*/ 161315 h 1086861"/>
                <a:gd name="connsiteX109" fmla="*/ 1520314 w 3305180"/>
                <a:gd name="connsiteY109" fmla="*/ 146259 h 1086861"/>
                <a:gd name="connsiteX110" fmla="*/ 1550426 w 3305180"/>
                <a:gd name="connsiteY110" fmla="*/ 173360 h 1086861"/>
                <a:gd name="connsiteX111" fmla="*/ 1487192 w 3305180"/>
                <a:gd name="connsiteY111" fmla="*/ 320907 h 1086861"/>
                <a:gd name="connsiteX112" fmla="*/ 1463102 w 3305180"/>
                <a:gd name="connsiteY112" fmla="*/ 338974 h 1086861"/>
                <a:gd name="connsiteX113" fmla="*/ 1336633 w 3305180"/>
                <a:gd name="connsiteY113" fmla="*/ 414253 h 1086861"/>
                <a:gd name="connsiteX114" fmla="*/ 1318566 w 3305180"/>
                <a:gd name="connsiteY114" fmla="*/ 435331 h 1086861"/>
                <a:gd name="connsiteX115" fmla="*/ 1339645 w 3305180"/>
                <a:gd name="connsiteY115" fmla="*/ 444364 h 1086861"/>
                <a:gd name="connsiteX116" fmla="*/ 1372767 w 3305180"/>
                <a:gd name="connsiteY116" fmla="*/ 474476 h 1086861"/>
                <a:gd name="connsiteX117" fmla="*/ 1393845 w 3305180"/>
                <a:gd name="connsiteY117" fmla="*/ 507599 h 1086861"/>
                <a:gd name="connsiteX118" fmla="*/ 1399868 w 3305180"/>
                <a:gd name="connsiteY118" fmla="*/ 528677 h 1086861"/>
                <a:gd name="connsiteX119" fmla="*/ 1393845 w 3305180"/>
                <a:gd name="connsiteY119" fmla="*/ 546744 h 1086861"/>
                <a:gd name="connsiteX120" fmla="*/ 1354700 w 3305180"/>
                <a:gd name="connsiteY120" fmla="*/ 652134 h 1086861"/>
                <a:gd name="connsiteX121" fmla="*/ 1306522 w 3305180"/>
                <a:gd name="connsiteY121" fmla="*/ 802692 h 1086861"/>
                <a:gd name="connsiteX122" fmla="*/ 1306522 w 3305180"/>
                <a:gd name="connsiteY122" fmla="*/ 980351 h 1086861"/>
                <a:gd name="connsiteX123" fmla="*/ 1303511 w 3305180"/>
                <a:gd name="connsiteY123" fmla="*/ 1013474 h 1086861"/>
                <a:gd name="connsiteX124" fmla="*/ 1249310 w 3305180"/>
                <a:gd name="connsiteY124" fmla="*/ 1034552 h 1086861"/>
                <a:gd name="connsiteX125" fmla="*/ 1168008 w 3305180"/>
                <a:gd name="connsiteY125" fmla="*/ 971317 h 1086861"/>
                <a:gd name="connsiteX126" fmla="*/ 1140908 w 3305180"/>
                <a:gd name="connsiteY126" fmla="*/ 977340 h 1086861"/>
                <a:gd name="connsiteX127" fmla="*/ 1101763 w 3305180"/>
                <a:gd name="connsiteY127" fmla="*/ 1040574 h 1086861"/>
                <a:gd name="connsiteX128" fmla="*/ 1017450 w 3305180"/>
                <a:gd name="connsiteY128" fmla="*/ 1034552 h 1086861"/>
                <a:gd name="connsiteX129" fmla="*/ 1023472 w 3305180"/>
                <a:gd name="connsiteY129" fmla="*/ 971317 h 1086861"/>
                <a:gd name="connsiteX130" fmla="*/ 1086707 w 3305180"/>
                <a:gd name="connsiteY130" fmla="*/ 941206 h 1086861"/>
                <a:gd name="connsiteX131" fmla="*/ 1219198 w 3305180"/>
                <a:gd name="connsiteY131" fmla="*/ 784625 h 1086861"/>
                <a:gd name="connsiteX132" fmla="*/ 1198120 w 3305180"/>
                <a:gd name="connsiteY132" fmla="*/ 772581 h 1086861"/>
                <a:gd name="connsiteX133" fmla="*/ 1125852 w 3305180"/>
                <a:gd name="connsiteY133" fmla="*/ 814737 h 1086861"/>
                <a:gd name="connsiteX134" fmla="*/ 1053584 w 3305180"/>
                <a:gd name="connsiteY134" fmla="*/ 784625 h 1086861"/>
                <a:gd name="connsiteX135" fmla="*/ 1056595 w 3305180"/>
                <a:gd name="connsiteY135" fmla="*/ 751503 h 1086861"/>
                <a:gd name="connsiteX136" fmla="*/ 1149941 w 3305180"/>
                <a:gd name="connsiteY136" fmla="*/ 555777 h 1086861"/>
                <a:gd name="connsiteX137" fmla="*/ 1140908 w 3305180"/>
                <a:gd name="connsiteY137" fmla="*/ 519643 h 1086861"/>
                <a:gd name="connsiteX138" fmla="*/ 1086707 w 3305180"/>
                <a:gd name="connsiteY138" fmla="*/ 477487 h 1086861"/>
                <a:gd name="connsiteX139" fmla="*/ 1074662 w 3305180"/>
                <a:gd name="connsiteY139" fmla="*/ 438342 h 1086861"/>
                <a:gd name="connsiteX140" fmla="*/ 1107785 w 3305180"/>
                <a:gd name="connsiteY140" fmla="*/ 423286 h 1086861"/>
                <a:gd name="connsiteX141" fmla="*/ 1243287 w 3305180"/>
                <a:gd name="connsiteY141" fmla="*/ 338974 h 1086861"/>
                <a:gd name="connsiteX142" fmla="*/ 1360723 w 3305180"/>
                <a:gd name="connsiteY142" fmla="*/ 104103 h 1086861"/>
                <a:gd name="connsiteX143" fmla="*/ 1375778 w 3305180"/>
                <a:gd name="connsiteY143" fmla="*/ 46891 h 1086861"/>
                <a:gd name="connsiteX144" fmla="*/ 1390834 w 3305180"/>
                <a:gd name="connsiteY144" fmla="*/ 28824 h 1086861"/>
                <a:gd name="connsiteX145" fmla="*/ 3231360 w 3305180"/>
                <a:gd name="connsiteY145" fmla="*/ 76 h 1086861"/>
                <a:gd name="connsiteX146" fmla="*/ 3302921 w 3305180"/>
                <a:gd name="connsiteY146" fmla="*/ 31834 h 1086861"/>
                <a:gd name="connsiteX147" fmla="*/ 3302921 w 3305180"/>
                <a:gd name="connsiteY147" fmla="*/ 49902 h 1086861"/>
                <a:gd name="connsiteX148" fmla="*/ 3227643 w 3305180"/>
                <a:gd name="connsiteY148" fmla="*/ 188416 h 1086861"/>
                <a:gd name="connsiteX149" fmla="*/ 3113218 w 3305180"/>
                <a:gd name="connsiteY149" fmla="*/ 314885 h 1086861"/>
                <a:gd name="connsiteX150" fmla="*/ 2971694 w 3305180"/>
                <a:gd name="connsiteY150" fmla="*/ 447375 h 1086861"/>
                <a:gd name="connsiteX151" fmla="*/ 3004817 w 3305180"/>
                <a:gd name="connsiteY151" fmla="*/ 438341 h 1086861"/>
                <a:gd name="connsiteX152" fmla="*/ 3059018 w 3305180"/>
                <a:gd name="connsiteY152" fmla="*/ 453398 h 1086861"/>
                <a:gd name="connsiteX153" fmla="*/ 3056007 w 3305180"/>
                <a:gd name="connsiteY153" fmla="*/ 495554 h 1086861"/>
                <a:gd name="connsiteX154" fmla="*/ 3001806 w 3305180"/>
                <a:gd name="connsiteY154" fmla="*/ 628046 h 1086861"/>
                <a:gd name="connsiteX155" fmla="*/ 3013851 w 3305180"/>
                <a:gd name="connsiteY155" fmla="*/ 655146 h 1086861"/>
                <a:gd name="connsiteX156" fmla="*/ 3083106 w 3305180"/>
                <a:gd name="connsiteY156" fmla="*/ 688269 h 1086861"/>
                <a:gd name="connsiteX157" fmla="*/ 3113218 w 3305180"/>
                <a:gd name="connsiteY157" fmla="*/ 745480 h 1086861"/>
                <a:gd name="connsiteX158" fmla="*/ 3134297 w 3305180"/>
                <a:gd name="connsiteY158" fmla="*/ 775593 h 1086861"/>
                <a:gd name="connsiteX159" fmla="*/ 3227643 w 3305180"/>
                <a:gd name="connsiteY159" fmla="*/ 802693 h 1086861"/>
                <a:gd name="connsiteX160" fmla="*/ 3269799 w 3305180"/>
                <a:gd name="connsiteY160" fmla="*/ 826783 h 1086861"/>
                <a:gd name="connsiteX161" fmla="*/ 3263777 w 3305180"/>
                <a:gd name="connsiteY161" fmla="*/ 883995 h 1086861"/>
                <a:gd name="connsiteX162" fmla="*/ 3203553 w 3305180"/>
                <a:gd name="connsiteY162" fmla="*/ 880984 h 1086861"/>
                <a:gd name="connsiteX163" fmla="*/ 3137307 w 3305180"/>
                <a:gd name="connsiteY163" fmla="*/ 853882 h 1086861"/>
                <a:gd name="connsiteX164" fmla="*/ 3113218 w 3305180"/>
                <a:gd name="connsiteY164" fmla="*/ 871949 h 1086861"/>
                <a:gd name="connsiteX165" fmla="*/ 3095151 w 3305180"/>
                <a:gd name="connsiteY165" fmla="*/ 989386 h 1086861"/>
                <a:gd name="connsiteX166" fmla="*/ 2941582 w 3305180"/>
                <a:gd name="connsiteY166" fmla="*/ 1076709 h 1086861"/>
                <a:gd name="connsiteX167" fmla="*/ 2712735 w 3305180"/>
                <a:gd name="connsiteY167" fmla="*/ 947229 h 1086861"/>
                <a:gd name="connsiteX168" fmla="*/ 2724779 w 3305180"/>
                <a:gd name="connsiteY168" fmla="*/ 826783 h 1086861"/>
                <a:gd name="connsiteX169" fmla="*/ 3052995 w 3305180"/>
                <a:gd name="connsiteY169" fmla="*/ 754514 h 1086861"/>
                <a:gd name="connsiteX170" fmla="*/ 2944594 w 3305180"/>
                <a:gd name="connsiteY170" fmla="*/ 709347 h 1086861"/>
                <a:gd name="connsiteX171" fmla="*/ 2893403 w 3305180"/>
                <a:gd name="connsiteY171" fmla="*/ 697303 h 1086861"/>
                <a:gd name="connsiteX172" fmla="*/ 2893403 w 3305180"/>
                <a:gd name="connsiteY172" fmla="*/ 646113 h 1086861"/>
                <a:gd name="connsiteX173" fmla="*/ 2920505 w 3305180"/>
                <a:gd name="connsiteY173" fmla="*/ 585889 h 1086861"/>
                <a:gd name="connsiteX174" fmla="*/ 2917493 w 3305180"/>
                <a:gd name="connsiteY174" fmla="*/ 564811 h 1086861"/>
                <a:gd name="connsiteX175" fmla="*/ 2896415 w 3305180"/>
                <a:gd name="connsiteY175" fmla="*/ 570834 h 1086861"/>
                <a:gd name="connsiteX176" fmla="*/ 2854259 w 3305180"/>
                <a:gd name="connsiteY176" fmla="*/ 606968 h 1086861"/>
                <a:gd name="connsiteX177" fmla="*/ 2821136 w 3305180"/>
                <a:gd name="connsiteY177" fmla="*/ 619011 h 1086861"/>
                <a:gd name="connsiteX178" fmla="*/ 2763924 w 3305180"/>
                <a:gd name="connsiteY178" fmla="*/ 591912 h 1086861"/>
                <a:gd name="connsiteX179" fmla="*/ 2800058 w 3305180"/>
                <a:gd name="connsiteY179" fmla="*/ 504588 h 1086861"/>
                <a:gd name="connsiteX180" fmla="*/ 2938571 w 3305180"/>
                <a:gd name="connsiteY180" fmla="*/ 390163 h 1086861"/>
                <a:gd name="connsiteX181" fmla="*/ 3080096 w 3305180"/>
                <a:gd name="connsiteY181" fmla="*/ 245628 h 1086861"/>
                <a:gd name="connsiteX182" fmla="*/ 3071063 w 3305180"/>
                <a:gd name="connsiteY182" fmla="*/ 203470 h 1086861"/>
                <a:gd name="connsiteX183" fmla="*/ 3056007 w 3305180"/>
                <a:gd name="connsiteY183" fmla="*/ 197449 h 1086861"/>
                <a:gd name="connsiteX184" fmla="*/ 2956639 w 3305180"/>
                <a:gd name="connsiteY184" fmla="*/ 209494 h 1086861"/>
                <a:gd name="connsiteX185" fmla="*/ 2851247 w 3305180"/>
                <a:gd name="connsiteY185" fmla="*/ 302840 h 1086861"/>
                <a:gd name="connsiteX186" fmla="*/ 2791025 w 3305180"/>
                <a:gd name="connsiteY186" fmla="*/ 311873 h 1086861"/>
                <a:gd name="connsiteX187" fmla="*/ 2769947 w 3305180"/>
                <a:gd name="connsiteY187" fmla="*/ 272727 h 1086861"/>
                <a:gd name="connsiteX188" fmla="*/ 2788013 w 3305180"/>
                <a:gd name="connsiteY188" fmla="*/ 173359 h 1086861"/>
                <a:gd name="connsiteX189" fmla="*/ 2806081 w 3305180"/>
                <a:gd name="connsiteY189" fmla="*/ 158304 h 1086861"/>
                <a:gd name="connsiteX190" fmla="*/ 2815114 w 3305180"/>
                <a:gd name="connsiteY190" fmla="*/ 179381 h 1086861"/>
                <a:gd name="connsiteX191" fmla="*/ 2815114 w 3305180"/>
                <a:gd name="connsiteY191" fmla="*/ 200459 h 1086861"/>
                <a:gd name="connsiteX192" fmla="*/ 2866304 w 3305180"/>
                <a:gd name="connsiteY192" fmla="*/ 224550 h 1086861"/>
                <a:gd name="connsiteX193" fmla="*/ 2980728 w 3305180"/>
                <a:gd name="connsiteY193" fmla="*/ 143247 h 1086861"/>
                <a:gd name="connsiteX194" fmla="*/ 3080096 w 3305180"/>
                <a:gd name="connsiteY194" fmla="*/ 104103 h 1086861"/>
                <a:gd name="connsiteX195" fmla="*/ 3101173 w 3305180"/>
                <a:gd name="connsiteY195" fmla="*/ 92057 h 1086861"/>
                <a:gd name="connsiteX196" fmla="*/ 3212587 w 3305180"/>
                <a:gd name="connsiteY196" fmla="*/ 4733 h 1086861"/>
                <a:gd name="connsiteX197" fmla="*/ 3231360 w 3305180"/>
                <a:gd name="connsiteY197" fmla="*/ 76 h 108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305180" h="1086861">
                  <a:moveTo>
                    <a:pt x="3033140" y="842638"/>
                  </a:moveTo>
                  <a:cubicBezTo>
                    <a:pt x="3026083" y="842402"/>
                    <a:pt x="3017614" y="844096"/>
                    <a:pt x="3007828" y="847860"/>
                  </a:cubicBezTo>
                  <a:cubicBezTo>
                    <a:pt x="2950616" y="862916"/>
                    <a:pt x="2890393" y="880984"/>
                    <a:pt x="2833181" y="908084"/>
                  </a:cubicBezTo>
                  <a:cubicBezTo>
                    <a:pt x="2821136" y="914106"/>
                    <a:pt x="2812103" y="920129"/>
                    <a:pt x="2803069" y="929162"/>
                  </a:cubicBezTo>
                  <a:cubicBezTo>
                    <a:pt x="2791025" y="941207"/>
                    <a:pt x="2791025" y="953252"/>
                    <a:pt x="2806081" y="959273"/>
                  </a:cubicBezTo>
                  <a:cubicBezTo>
                    <a:pt x="2851247" y="983362"/>
                    <a:pt x="2896415" y="1007453"/>
                    <a:pt x="2950616" y="1010464"/>
                  </a:cubicBezTo>
                  <a:cubicBezTo>
                    <a:pt x="2980728" y="1007453"/>
                    <a:pt x="3007828" y="1001430"/>
                    <a:pt x="3022884" y="974329"/>
                  </a:cubicBezTo>
                  <a:cubicBezTo>
                    <a:pt x="3037940" y="950240"/>
                    <a:pt x="3049985" y="923140"/>
                    <a:pt x="3056007" y="893028"/>
                  </a:cubicBezTo>
                  <a:cubicBezTo>
                    <a:pt x="3062782" y="861410"/>
                    <a:pt x="3054313" y="843344"/>
                    <a:pt x="3033140" y="842638"/>
                  </a:cubicBezTo>
                  <a:close/>
                  <a:moveTo>
                    <a:pt x="1348679" y="817749"/>
                  </a:moveTo>
                  <a:cubicBezTo>
                    <a:pt x="1384813" y="829794"/>
                    <a:pt x="1423958" y="832805"/>
                    <a:pt x="1460091" y="853882"/>
                  </a:cubicBezTo>
                  <a:cubicBezTo>
                    <a:pt x="1481169" y="865927"/>
                    <a:pt x="1493214" y="883995"/>
                    <a:pt x="1487191" y="905073"/>
                  </a:cubicBezTo>
                  <a:cubicBezTo>
                    <a:pt x="1475147" y="932173"/>
                    <a:pt x="1469125" y="965295"/>
                    <a:pt x="1436002" y="974329"/>
                  </a:cubicBezTo>
                  <a:cubicBezTo>
                    <a:pt x="1414925" y="980351"/>
                    <a:pt x="1408902" y="965295"/>
                    <a:pt x="1402880" y="950240"/>
                  </a:cubicBezTo>
                  <a:cubicBezTo>
                    <a:pt x="1387824" y="911095"/>
                    <a:pt x="1360724" y="877973"/>
                    <a:pt x="1330612" y="850871"/>
                  </a:cubicBezTo>
                  <a:cubicBezTo>
                    <a:pt x="1324590" y="844849"/>
                    <a:pt x="1315556" y="838827"/>
                    <a:pt x="1318567" y="829794"/>
                  </a:cubicBezTo>
                  <a:cubicBezTo>
                    <a:pt x="1321579" y="817749"/>
                    <a:pt x="1333623" y="820760"/>
                    <a:pt x="1348679" y="817749"/>
                  </a:cubicBezTo>
                  <a:close/>
                  <a:moveTo>
                    <a:pt x="2297195" y="664180"/>
                  </a:moveTo>
                  <a:cubicBezTo>
                    <a:pt x="2342362" y="664180"/>
                    <a:pt x="2408607" y="718381"/>
                    <a:pt x="2417640" y="760537"/>
                  </a:cubicBezTo>
                  <a:cubicBezTo>
                    <a:pt x="2420652" y="766559"/>
                    <a:pt x="2420652" y="769571"/>
                    <a:pt x="2417640" y="769571"/>
                  </a:cubicBezTo>
                  <a:cubicBezTo>
                    <a:pt x="2417640" y="781615"/>
                    <a:pt x="2417640" y="793660"/>
                    <a:pt x="2408607" y="799682"/>
                  </a:cubicBezTo>
                  <a:cubicBezTo>
                    <a:pt x="2366451" y="835816"/>
                    <a:pt x="2336339" y="880984"/>
                    <a:pt x="2306228" y="926151"/>
                  </a:cubicBezTo>
                  <a:cubicBezTo>
                    <a:pt x="2300205" y="935185"/>
                    <a:pt x="2291172" y="944218"/>
                    <a:pt x="2282138" y="938196"/>
                  </a:cubicBezTo>
                  <a:cubicBezTo>
                    <a:pt x="2270093" y="932173"/>
                    <a:pt x="2273105" y="917118"/>
                    <a:pt x="2279127" y="911095"/>
                  </a:cubicBezTo>
                  <a:cubicBezTo>
                    <a:pt x="2315261" y="862916"/>
                    <a:pt x="2303217" y="811727"/>
                    <a:pt x="2294183" y="760537"/>
                  </a:cubicBezTo>
                  <a:cubicBezTo>
                    <a:pt x="2291172" y="736447"/>
                    <a:pt x="2282138" y="715370"/>
                    <a:pt x="2279127" y="691280"/>
                  </a:cubicBezTo>
                  <a:cubicBezTo>
                    <a:pt x="2276115" y="679236"/>
                    <a:pt x="2276115" y="664180"/>
                    <a:pt x="2297195" y="664180"/>
                  </a:cubicBezTo>
                  <a:close/>
                  <a:moveTo>
                    <a:pt x="433804" y="612802"/>
                  </a:moveTo>
                  <a:cubicBezTo>
                    <a:pt x="436486" y="612802"/>
                    <a:pt x="439309" y="613743"/>
                    <a:pt x="442320" y="616001"/>
                  </a:cubicBezTo>
                  <a:cubicBezTo>
                    <a:pt x="451354" y="625035"/>
                    <a:pt x="442320" y="637079"/>
                    <a:pt x="433287" y="643102"/>
                  </a:cubicBezTo>
                  <a:cubicBezTo>
                    <a:pt x="351984" y="790649"/>
                    <a:pt x="246595" y="911095"/>
                    <a:pt x="80980" y="968307"/>
                  </a:cubicBezTo>
                  <a:cubicBezTo>
                    <a:pt x="68935" y="971318"/>
                    <a:pt x="62913" y="971318"/>
                    <a:pt x="53880" y="962284"/>
                  </a:cubicBezTo>
                  <a:cubicBezTo>
                    <a:pt x="38824" y="944218"/>
                    <a:pt x="20757" y="923140"/>
                    <a:pt x="5702" y="905073"/>
                  </a:cubicBezTo>
                  <a:cubicBezTo>
                    <a:pt x="-3332" y="896040"/>
                    <a:pt x="-321" y="890017"/>
                    <a:pt x="5702" y="880984"/>
                  </a:cubicBezTo>
                  <a:cubicBezTo>
                    <a:pt x="47857" y="823772"/>
                    <a:pt x="65924" y="757525"/>
                    <a:pt x="83991" y="688269"/>
                  </a:cubicBezTo>
                  <a:cubicBezTo>
                    <a:pt x="87002" y="676224"/>
                    <a:pt x="87002" y="664180"/>
                    <a:pt x="99047" y="661169"/>
                  </a:cubicBezTo>
                  <a:cubicBezTo>
                    <a:pt x="111092" y="661169"/>
                    <a:pt x="120125" y="670202"/>
                    <a:pt x="126147" y="679236"/>
                  </a:cubicBezTo>
                  <a:cubicBezTo>
                    <a:pt x="144214" y="709347"/>
                    <a:pt x="141203" y="742469"/>
                    <a:pt x="135181" y="772582"/>
                  </a:cubicBezTo>
                  <a:cubicBezTo>
                    <a:pt x="132170" y="802693"/>
                    <a:pt x="123136" y="829794"/>
                    <a:pt x="114103" y="862916"/>
                  </a:cubicBezTo>
                  <a:cubicBezTo>
                    <a:pt x="147227" y="841839"/>
                    <a:pt x="177338" y="826783"/>
                    <a:pt x="201427" y="802693"/>
                  </a:cubicBezTo>
                  <a:cubicBezTo>
                    <a:pt x="267672" y="739458"/>
                    <a:pt x="351984" y="697303"/>
                    <a:pt x="412209" y="628046"/>
                  </a:cubicBezTo>
                  <a:cubicBezTo>
                    <a:pt x="418984" y="621271"/>
                    <a:pt x="425759" y="612802"/>
                    <a:pt x="433804" y="612802"/>
                  </a:cubicBezTo>
                  <a:close/>
                  <a:moveTo>
                    <a:pt x="616967" y="567822"/>
                  </a:moveTo>
                  <a:cubicBezTo>
                    <a:pt x="635034" y="564811"/>
                    <a:pt x="644068" y="579867"/>
                    <a:pt x="653101" y="591912"/>
                  </a:cubicBezTo>
                  <a:cubicBezTo>
                    <a:pt x="668157" y="612990"/>
                    <a:pt x="686224" y="631057"/>
                    <a:pt x="707302" y="652135"/>
                  </a:cubicBezTo>
                  <a:cubicBezTo>
                    <a:pt x="713325" y="658157"/>
                    <a:pt x="719347" y="664180"/>
                    <a:pt x="719347" y="673213"/>
                  </a:cubicBezTo>
                  <a:cubicBezTo>
                    <a:pt x="716336" y="691280"/>
                    <a:pt x="707302" y="700314"/>
                    <a:pt x="692246" y="703325"/>
                  </a:cubicBezTo>
                  <a:cubicBezTo>
                    <a:pt x="635034" y="712358"/>
                    <a:pt x="589866" y="745480"/>
                    <a:pt x="541687" y="772582"/>
                  </a:cubicBezTo>
                  <a:cubicBezTo>
                    <a:pt x="538676" y="775593"/>
                    <a:pt x="532654" y="778604"/>
                    <a:pt x="529643" y="778604"/>
                  </a:cubicBezTo>
                  <a:cubicBezTo>
                    <a:pt x="520609" y="778604"/>
                    <a:pt x="511576" y="787638"/>
                    <a:pt x="505554" y="775593"/>
                  </a:cubicBezTo>
                  <a:cubicBezTo>
                    <a:pt x="499531" y="766559"/>
                    <a:pt x="505554" y="760536"/>
                    <a:pt x="511576" y="754514"/>
                  </a:cubicBezTo>
                  <a:cubicBezTo>
                    <a:pt x="556743" y="715370"/>
                    <a:pt x="577821" y="664180"/>
                    <a:pt x="598900" y="612990"/>
                  </a:cubicBezTo>
                  <a:cubicBezTo>
                    <a:pt x="598900" y="609979"/>
                    <a:pt x="601912" y="606968"/>
                    <a:pt x="601912" y="603956"/>
                  </a:cubicBezTo>
                  <a:cubicBezTo>
                    <a:pt x="607934" y="591912"/>
                    <a:pt x="595888" y="570834"/>
                    <a:pt x="616967" y="567822"/>
                  </a:cubicBezTo>
                  <a:close/>
                  <a:moveTo>
                    <a:pt x="1264365" y="477487"/>
                  </a:moveTo>
                  <a:cubicBezTo>
                    <a:pt x="1237265" y="492543"/>
                    <a:pt x="1210164" y="507599"/>
                    <a:pt x="1201131" y="537710"/>
                  </a:cubicBezTo>
                  <a:cubicBezTo>
                    <a:pt x="1183064" y="594922"/>
                    <a:pt x="1164997" y="652134"/>
                    <a:pt x="1146930" y="712358"/>
                  </a:cubicBezTo>
                  <a:cubicBezTo>
                    <a:pt x="1192098" y="700313"/>
                    <a:pt x="1213176" y="673212"/>
                    <a:pt x="1225220" y="634067"/>
                  </a:cubicBezTo>
                  <a:cubicBezTo>
                    <a:pt x="1234254" y="606967"/>
                    <a:pt x="1243287" y="582878"/>
                    <a:pt x="1252321" y="555777"/>
                  </a:cubicBezTo>
                  <a:cubicBezTo>
                    <a:pt x="1261354" y="531688"/>
                    <a:pt x="1270388" y="507599"/>
                    <a:pt x="1264365" y="477487"/>
                  </a:cubicBezTo>
                  <a:close/>
                  <a:moveTo>
                    <a:pt x="395271" y="207235"/>
                  </a:moveTo>
                  <a:cubicBezTo>
                    <a:pt x="400164" y="209493"/>
                    <a:pt x="404681" y="214010"/>
                    <a:pt x="409197" y="218527"/>
                  </a:cubicBezTo>
                  <a:cubicBezTo>
                    <a:pt x="433287" y="245628"/>
                    <a:pt x="457376" y="269716"/>
                    <a:pt x="466409" y="305851"/>
                  </a:cubicBezTo>
                  <a:cubicBezTo>
                    <a:pt x="466409" y="308862"/>
                    <a:pt x="466409" y="314885"/>
                    <a:pt x="463398" y="317896"/>
                  </a:cubicBezTo>
                  <a:cubicBezTo>
                    <a:pt x="439309" y="378118"/>
                    <a:pt x="427264" y="444364"/>
                    <a:pt x="418231" y="507599"/>
                  </a:cubicBezTo>
                  <a:cubicBezTo>
                    <a:pt x="412209" y="537711"/>
                    <a:pt x="397153" y="558789"/>
                    <a:pt x="376075" y="579867"/>
                  </a:cubicBezTo>
                  <a:cubicBezTo>
                    <a:pt x="367040" y="585889"/>
                    <a:pt x="361018" y="588901"/>
                    <a:pt x="351984" y="582878"/>
                  </a:cubicBezTo>
                  <a:cubicBezTo>
                    <a:pt x="345962" y="576856"/>
                    <a:pt x="342951" y="573845"/>
                    <a:pt x="345962" y="564811"/>
                  </a:cubicBezTo>
                  <a:cubicBezTo>
                    <a:pt x="373063" y="516633"/>
                    <a:pt x="367040" y="459420"/>
                    <a:pt x="376075" y="408231"/>
                  </a:cubicBezTo>
                  <a:cubicBezTo>
                    <a:pt x="382097" y="378118"/>
                    <a:pt x="385108" y="344996"/>
                    <a:pt x="388119" y="311873"/>
                  </a:cubicBezTo>
                  <a:cubicBezTo>
                    <a:pt x="391130" y="287784"/>
                    <a:pt x="391130" y="260684"/>
                    <a:pt x="376075" y="239605"/>
                  </a:cubicBezTo>
                  <a:cubicBezTo>
                    <a:pt x="370051" y="230571"/>
                    <a:pt x="364029" y="218527"/>
                    <a:pt x="379086" y="209494"/>
                  </a:cubicBezTo>
                  <a:cubicBezTo>
                    <a:pt x="385108" y="204977"/>
                    <a:pt x="390378" y="204977"/>
                    <a:pt x="395271" y="207235"/>
                  </a:cubicBezTo>
                  <a:close/>
                  <a:moveTo>
                    <a:pt x="2375861" y="168843"/>
                  </a:moveTo>
                  <a:cubicBezTo>
                    <a:pt x="2377743" y="167337"/>
                    <a:pt x="2380001" y="167337"/>
                    <a:pt x="2384518" y="170349"/>
                  </a:cubicBezTo>
                  <a:cubicBezTo>
                    <a:pt x="2393551" y="176370"/>
                    <a:pt x="2402585" y="185404"/>
                    <a:pt x="2396563" y="194438"/>
                  </a:cubicBezTo>
                  <a:cubicBezTo>
                    <a:pt x="2372473" y="242617"/>
                    <a:pt x="2369462" y="302840"/>
                    <a:pt x="2300205" y="320906"/>
                  </a:cubicBezTo>
                  <a:cubicBezTo>
                    <a:pt x="2255038" y="341985"/>
                    <a:pt x="2224927" y="369086"/>
                    <a:pt x="2212882" y="426298"/>
                  </a:cubicBezTo>
                  <a:cubicBezTo>
                    <a:pt x="2194815" y="513621"/>
                    <a:pt x="2137603" y="585889"/>
                    <a:pt x="2086413" y="658157"/>
                  </a:cubicBezTo>
                  <a:cubicBezTo>
                    <a:pt x="2008122" y="763548"/>
                    <a:pt x="1920799" y="859905"/>
                    <a:pt x="1821431" y="944218"/>
                  </a:cubicBezTo>
                  <a:cubicBezTo>
                    <a:pt x="1800352" y="962284"/>
                    <a:pt x="1779275" y="980351"/>
                    <a:pt x="1749163" y="983362"/>
                  </a:cubicBezTo>
                  <a:cubicBezTo>
                    <a:pt x="1743141" y="986374"/>
                    <a:pt x="1734107" y="986374"/>
                    <a:pt x="1731096" y="980351"/>
                  </a:cubicBezTo>
                  <a:cubicBezTo>
                    <a:pt x="1728084" y="974329"/>
                    <a:pt x="1734107" y="968307"/>
                    <a:pt x="1737119" y="962284"/>
                  </a:cubicBezTo>
                  <a:cubicBezTo>
                    <a:pt x="1746151" y="953252"/>
                    <a:pt x="1755186" y="947229"/>
                    <a:pt x="1764218" y="938196"/>
                  </a:cubicBezTo>
                  <a:cubicBezTo>
                    <a:pt x="1857565" y="859905"/>
                    <a:pt x="1932844" y="769571"/>
                    <a:pt x="1981023" y="658157"/>
                  </a:cubicBezTo>
                  <a:cubicBezTo>
                    <a:pt x="1996077" y="622023"/>
                    <a:pt x="2020167" y="585889"/>
                    <a:pt x="2041246" y="543733"/>
                  </a:cubicBezTo>
                  <a:cubicBezTo>
                    <a:pt x="1968978" y="576856"/>
                    <a:pt x="1941877" y="519644"/>
                    <a:pt x="1902733" y="486521"/>
                  </a:cubicBezTo>
                  <a:cubicBezTo>
                    <a:pt x="1881654" y="468454"/>
                    <a:pt x="1896710" y="441353"/>
                    <a:pt x="1926822" y="441353"/>
                  </a:cubicBezTo>
                  <a:cubicBezTo>
                    <a:pt x="2002100" y="441353"/>
                    <a:pt x="2056301" y="393174"/>
                    <a:pt x="2110503" y="351019"/>
                  </a:cubicBezTo>
                  <a:cubicBezTo>
                    <a:pt x="2128569" y="338974"/>
                    <a:pt x="2119536" y="317896"/>
                    <a:pt x="2113514" y="299829"/>
                  </a:cubicBezTo>
                  <a:lnTo>
                    <a:pt x="2095447" y="245628"/>
                  </a:lnTo>
                  <a:cubicBezTo>
                    <a:pt x="2092435" y="230571"/>
                    <a:pt x="2092435" y="218527"/>
                    <a:pt x="2104480" y="209494"/>
                  </a:cubicBezTo>
                  <a:cubicBezTo>
                    <a:pt x="2116525" y="200459"/>
                    <a:pt x="2128569" y="206482"/>
                    <a:pt x="2140614" y="212505"/>
                  </a:cubicBezTo>
                  <a:cubicBezTo>
                    <a:pt x="2167715" y="230571"/>
                    <a:pt x="2191803" y="245628"/>
                    <a:pt x="2209870" y="272727"/>
                  </a:cubicBezTo>
                  <a:cubicBezTo>
                    <a:pt x="2218904" y="287784"/>
                    <a:pt x="2224927" y="287784"/>
                    <a:pt x="2236971" y="278750"/>
                  </a:cubicBezTo>
                  <a:cubicBezTo>
                    <a:pt x="2285150" y="248639"/>
                    <a:pt x="2327306" y="215516"/>
                    <a:pt x="2369462" y="176370"/>
                  </a:cubicBezTo>
                  <a:cubicBezTo>
                    <a:pt x="2372474" y="173359"/>
                    <a:pt x="2373979" y="170348"/>
                    <a:pt x="2375861" y="168843"/>
                  </a:cubicBezTo>
                  <a:close/>
                  <a:moveTo>
                    <a:pt x="3176453" y="89046"/>
                  </a:moveTo>
                  <a:cubicBezTo>
                    <a:pt x="3164409" y="92057"/>
                    <a:pt x="3155374" y="98081"/>
                    <a:pt x="3143329" y="104103"/>
                  </a:cubicBezTo>
                  <a:cubicBezTo>
                    <a:pt x="3134297" y="107114"/>
                    <a:pt x="3128275" y="113135"/>
                    <a:pt x="3128275" y="131203"/>
                  </a:cubicBezTo>
                  <a:cubicBezTo>
                    <a:pt x="3131285" y="134215"/>
                    <a:pt x="3137307" y="140237"/>
                    <a:pt x="3140319" y="140237"/>
                  </a:cubicBezTo>
                  <a:cubicBezTo>
                    <a:pt x="3149352" y="140237"/>
                    <a:pt x="3155374" y="137226"/>
                    <a:pt x="3161396" y="128192"/>
                  </a:cubicBezTo>
                  <a:cubicBezTo>
                    <a:pt x="3167419" y="116147"/>
                    <a:pt x="3176453" y="107114"/>
                    <a:pt x="3182475" y="95068"/>
                  </a:cubicBezTo>
                  <a:close/>
                  <a:moveTo>
                    <a:pt x="1390834" y="28824"/>
                  </a:moveTo>
                  <a:cubicBezTo>
                    <a:pt x="1399868" y="28824"/>
                    <a:pt x="1405890" y="37858"/>
                    <a:pt x="1405890" y="46891"/>
                  </a:cubicBezTo>
                  <a:cubicBezTo>
                    <a:pt x="1408901" y="73991"/>
                    <a:pt x="1417935" y="101092"/>
                    <a:pt x="1405890" y="131204"/>
                  </a:cubicBezTo>
                  <a:cubicBezTo>
                    <a:pt x="1390834" y="173360"/>
                    <a:pt x="1378790" y="215516"/>
                    <a:pt x="1360723" y="266706"/>
                  </a:cubicBezTo>
                  <a:cubicBezTo>
                    <a:pt x="1399868" y="230572"/>
                    <a:pt x="1439013" y="203471"/>
                    <a:pt x="1478158" y="179382"/>
                  </a:cubicBezTo>
                  <a:cubicBezTo>
                    <a:pt x="1484180" y="176371"/>
                    <a:pt x="1490203" y="167337"/>
                    <a:pt x="1496225" y="161315"/>
                  </a:cubicBezTo>
                  <a:cubicBezTo>
                    <a:pt x="1502247" y="155293"/>
                    <a:pt x="1502247" y="134215"/>
                    <a:pt x="1520314" y="146259"/>
                  </a:cubicBezTo>
                  <a:cubicBezTo>
                    <a:pt x="1532359" y="152282"/>
                    <a:pt x="1544404" y="164326"/>
                    <a:pt x="1550426" y="173360"/>
                  </a:cubicBezTo>
                  <a:cubicBezTo>
                    <a:pt x="1529348" y="224550"/>
                    <a:pt x="1508270" y="272728"/>
                    <a:pt x="1487192" y="320907"/>
                  </a:cubicBezTo>
                  <a:cubicBezTo>
                    <a:pt x="1481169" y="329940"/>
                    <a:pt x="1472136" y="332951"/>
                    <a:pt x="1463102" y="338974"/>
                  </a:cubicBezTo>
                  <a:cubicBezTo>
                    <a:pt x="1420946" y="363063"/>
                    <a:pt x="1378790" y="390163"/>
                    <a:pt x="1336633" y="414253"/>
                  </a:cubicBezTo>
                  <a:cubicBezTo>
                    <a:pt x="1327600" y="420275"/>
                    <a:pt x="1315555" y="423286"/>
                    <a:pt x="1318566" y="435331"/>
                  </a:cubicBezTo>
                  <a:cubicBezTo>
                    <a:pt x="1318566" y="444364"/>
                    <a:pt x="1330611" y="441353"/>
                    <a:pt x="1339645" y="444364"/>
                  </a:cubicBezTo>
                  <a:cubicBezTo>
                    <a:pt x="1357711" y="450387"/>
                    <a:pt x="1366745" y="459420"/>
                    <a:pt x="1372767" y="474476"/>
                  </a:cubicBezTo>
                  <a:cubicBezTo>
                    <a:pt x="1378790" y="489532"/>
                    <a:pt x="1381801" y="501576"/>
                    <a:pt x="1393845" y="507599"/>
                  </a:cubicBezTo>
                  <a:cubicBezTo>
                    <a:pt x="1402879" y="513621"/>
                    <a:pt x="1402879" y="519643"/>
                    <a:pt x="1399868" y="528677"/>
                  </a:cubicBezTo>
                  <a:cubicBezTo>
                    <a:pt x="1396857" y="534699"/>
                    <a:pt x="1390834" y="540721"/>
                    <a:pt x="1393845" y="546744"/>
                  </a:cubicBezTo>
                  <a:cubicBezTo>
                    <a:pt x="1411912" y="594922"/>
                    <a:pt x="1378790" y="622023"/>
                    <a:pt x="1354700" y="652134"/>
                  </a:cubicBezTo>
                  <a:cubicBezTo>
                    <a:pt x="1321578" y="697302"/>
                    <a:pt x="1303511" y="745480"/>
                    <a:pt x="1306522" y="802692"/>
                  </a:cubicBezTo>
                  <a:cubicBezTo>
                    <a:pt x="1309533" y="862916"/>
                    <a:pt x="1306522" y="920128"/>
                    <a:pt x="1306522" y="980351"/>
                  </a:cubicBezTo>
                  <a:cubicBezTo>
                    <a:pt x="1306522" y="992395"/>
                    <a:pt x="1306522" y="1001429"/>
                    <a:pt x="1303511" y="1013474"/>
                  </a:cubicBezTo>
                  <a:cubicBezTo>
                    <a:pt x="1297488" y="1052619"/>
                    <a:pt x="1279421" y="1058641"/>
                    <a:pt x="1249310" y="1034552"/>
                  </a:cubicBezTo>
                  <a:lnTo>
                    <a:pt x="1168008" y="971317"/>
                  </a:lnTo>
                  <a:cubicBezTo>
                    <a:pt x="1155964" y="962284"/>
                    <a:pt x="1149941" y="962284"/>
                    <a:pt x="1140908" y="977340"/>
                  </a:cubicBezTo>
                  <a:cubicBezTo>
                    <a:pt x="1128863" y="998418"/>
                    <a:pt x="1116818" y="1019496"/>
                    <a:pt x="1101763" y="1040574"/>
                  </a:cubicBezTo>
                  <a:cubicBezTo>
                    <a:pt x="1077673" y="1070686"/>
                    <a:pt x="1053584" y="1067674"/>
                    <a:pt x="1017450" y="1034552"/>
                  </a:cubicBezTo>
                  <a:cubicBezTo>
                    <a:pt x="996372" y="1016485"/>
                    <a:pt x="999383" y="995407"/>
                    <a:pt x="1023472" y="971317"/>
                  </a:cubicBezTo>
                  <a:cubicBezTo>
                    <a:pt x="1041539" y="953250"/>
                    <a:pt x="1062617" y="947228"/>
                    <a:pt x="1086707" y="941206"/>
                  </a:cubicBezTo>
                  <a:cubicBezTo>
                    <a:pt x="1152952" y="929161"/>
                    <a:pt x="1216187" y="853882"/>
                    <a:pt x="1219198" y="784625"/>
                  </a:cubicBezTo>
                  <a:cubicBezTo>
                    <a:pt x="1219198" y="763547"/>
                    <a:pt x="1213176" y="763547"/>
                    <a:pt x="1198120" y="772581"/>
                  </a:cubicBezTo>
                  <a:cubicBezTo>
                    <a:pt x="1174031" y="787637"/>
                    <a:pt x="1149941" y="799681"/>
                    <a:pt x="1125852" y="814737"/>
                  </a:cubicBezTo>
                  <a:cubicBezTo>
                    <a:pt x="1089718" y="832804"/>
                    <a:pt x="1077673" y="796670"/>
                    <a:pt x="1053584" y="784625"/>
                  </a:cubicBezTo>
                  <a:cubicBezTo>
                    <a:pt x="1032506" y="775592"/>
                    <a:pt x="1050573" y="760536"/>
                    <a:pt x="1056595" y="751503"/>
                  </a:cubicBezTo>
                  <a:cubicBezTo>
                    <a:pt x="1086707" y="685257"/>
                    <a:pt x="1119830" y="622023"/>
                    <a:pt x="1149941" y="555777"/>
                  </a:cubicBezTo>
                  <a:cubicBezTo>
                    <a:pt x="1155964" y="540721"/>
                    <a:pt x="1155964" y="528677"/>
                    <a:pt x="1140908" y="519643"/>
                  </a:cubicBezTo>
                  <a:cubicBezTo>
                    <a:pt x="1122841" y="507599"/>
                    <a:pt x="1104774" y="492543"/>
                    <a:pt x="1086707" y="477487"/>
                  </a:cubicBezTo>
                  <a:cubicBezTo>
                    <a:pt x="1074662" y="465442"/>
                    <a:pt x="1068640" y="453398"/>
                    <a:pt x="1074662" y="438342"/>
                  </a:cubicBezTo>
                  <a:cubicBezTo>
                    <a:pt x="1080684" y="423286"/>
                    <a:pt x="1095740" y="423286"/>
                    <a:pt x="1107785" y="423286"/>
                  </a:cubicBezTo>
                  <a:cubicBezTo>
                    <a:pt x="1164997" y="417264"/>
                    <a:pt x="1216187" y="396186"/>
                    <a:pt x="1243287" y="338974"/>
                  </a:cubicBezTo>
                  <a:lnTo>
                    <a:pt x="1360723" y="104103"/>
                  </a:lnTo>
                  <a:cubicBezTo>
                    <a:pt x="1369756" y="86036"/>
                    <a:pt x="1369756" y="64958"/>
                    <a:pt x="1375778" y="46891"/>
                  </a:cubicBezTo>
                  <a:cubicBezTo>
                    <a:pt x="1378790" y="37858"/>
                    <a:pt x="1378790" y="28824"/>
                    <a:pt x="1390834" y="28824"/>
                  </a:cubicBezTo>
                  <a:close/>
                  <a:moveTo>
                    <a:pt x="3231360" y="76"/>
                  </a:moveTo>
                  <a:cubicBezTo>
                    <a:pt x="3256061" y="1346"/>
                    <a:pt x="3293888" y="18284"/>
                    <a:pt x="3302921" y="31834"/>
                  </a:cubicBezTo>
                  <a:cubicBezTo>
                    <a:pt x="3305933" y="37856"/>
                    <a:pt x="3305933" y="43880"/>
                    <a:pt x="3302921" y="49902"/>
                  </a:cubicBezTo>
                  <a:cubicBezTo>
                    <a:pt x="3284855" y="98081"/>
                    <a:pt x="3266788" y="152281"/>
                    <a:pt x="3227643" y="188416"/>
                  </a:cubicBezTo>
                  <a:cubicBezTo>
                    <a:pt x="3185486" y="227560"/>
                    <a:pt x="3143329" y="269716"/>
                    <a:pt x="3113218" y="314885"/>
                  </a:cubicBezTo>
                  <a:cubicBezTo>
                    <a:pt x="3071063" y="372097"/>
                    <a:pt x="3001806" y="390163"/>
                    <a:pt x="2971694" y="447375"/>
                  </a:cubicBezTo>
                  <a:cubicBezTo>
                    <a:pt x="2983739" y="444364"/>
                    <a:pt x="2995783" y="441353"/>
                    <a:pt x="3004817" y="438341"/>
                  </a:cubicBezTo>
                  <a:cubicBezTo>
                    <a:pt x="3025895" y="432320"/>
                    <a:pt x="3043962" y="435330"/>
                    <a:pt x="3059018" y="453398"/>
                  </a:cubicBezTo>
                  <a:cubicBezTo>
                    <a:pt x="3074074" y="468454"/>
                    <a:pt x="3062029" y="483510"/>
                    <a:pt x="3056007" y="495554"/>
                  </a:cubicBezTo>
                  <a:cubicBezTo>
                    <a:pt x="3037940" y="537711"/>
                    <a:pt x="3019873" y="582878"/>
                    <a:pt x="3001806" y="628046"/>
                  </a:cubicBezTo>
                  <a:cubicBezTo>
                    <a:pt x="2992772" y="643102"/>
                    <a:pt x="2998795" y="652135"/>
                    <a:pt x="3013851" y="655146"/>
                  </a:cubicBezTo>
                  <a:cubicBezTo>
                    <a:pt x="3037940" y="661169"/>
                    <a:pt x="3062029" y="673213"/>
                    <a:pt x="3083106" y="688269"/>
                  </a:cubicBezTo>
                  <a:cubicBezTo>
                    <a:pt x="3101173" y="700314"/>
                    <a:pt x="3116230" y="721392"/>
                    <a:pt x="3113218" y="745480"/>
                  </a:cubicBezTo>
                  <a:cubicBezTo>
                    <a:pt x="3110207" y="766559"/>
                    <a:pt x="3119240" y="772582"/>
                    <a:pt x="3134297" y="775593"/>
                  </a:cubicBezTo>
                  <a:cubicBezTo>
                    <a:pt x="3164409" y="784626"/>
                    <a:pt x="3194520" y="793660"/>
                    <a:pt x="3227643" y="802693"/>
                  </a:cubicBezTo>
                  <a:cubicBezTo>
                    <a:pt x="3242699" y="808716"/>
                    <a:pt x="3257755" y="814738"/>
                    <a:pt x="3269799" y="826783"/>
                  </a:cubicBezTo>
                  <a:cubicBezTo>
                    <a:pt x="3293888" y="850871"/>
                    <a:pt x="3290877" y="865927"/>
                    <a:pt x="3263777" y="883995"/>
                  </a:cubicBezTo>
                  <a:cubicBezTo>
                    <a:pt x="3242699" y="896040"/>
                    <a:pt x="3227643" y="908084"/>
                    <a:pt x="3203553" y="880984"/>
                  </a:cubicBezTo>
                  <a:cubicBezTo>
                    <a:pt x="3188498" y="865927"/>
                    <a:pt x="3161396" y="859905"/>
                    <a:pt x="3137307" y="853882"/>
                  </a:cubicBezTo>
                  <a:cubicBezTo>
                    <a:pt x="3122252" y="847860"/>
                    <a:pt x="3116230" y="853882"/>
                    <a:pt x="3113218" y="871949"/>
                  </a:cubicBezTo>
                  <a:cubicBezTo>
                    <a:pt x="3110207" y="911095"/>
                    <a:pt x="3104185" y="950240"/>
                    <a:pt x="3095151" y="989386"/>
                  </a:cubicBezTo>
                  <a:cubicBezTo>
                    <a:pt x="3080096" y="1067676"/>
                    <a:pt x="3013851" y="1106821"/>
                    <a:pt x="2941582" y="1076709"/>
                  </a:cubicBezTo>
                  <a:cubicBezTo>
                    <a:pt x="2860281" y="1043587"/>
                    <a:pt x="2781991" y="1001430"/>
                    <a:pt x="2712735" y="947229"/>
                  </a:cubicBezTo>
                  <a:cubicBezTo>
                    <a:pt x="2634444" y="887006"/>
                    <a:pt x="2637455" y="871949"/>
                    <a:pt x="2724779" y="826783"/>
                  </a:cubicBezTo>
                  <a:cubicBezTo>
                    <a:pt x="2827159" y="775593"/>
                    <a:pt x="2935559" y="739458"/>
                    <a:pt x="3052995" y="754514"/>
                  </a:cubicBezTo>
                  <a:cubicBezTo>
                    <a:pt x="3037940" y="712358"/>
                    <a:pt x="2998795" y="697303"/>
                    <a:pt x="2944594" y="709347"/>
                  </a:cubicBezTo>
                  <a:cubicBezTo>
                    <a:pt x="2923515" y="712358"/>
                    <a:pt x="2905448" y="715370"/>
                    <a:pt x="2893403" y="697303"/>
                  </a:cubicBezTo>
                  <a:cubicBezTo>
                    <a:pt x="2881359" y="682247"/>
                    <a:pt x="2881359" y="664180"/>
                    <a:pt x="2893403" y="646113"/>
                  </a:cubicBezTo>
                  <a:cubicBezTo>
                    <a:pt x="2905448" y="628046"/>
                    <a:pt x="2914482" y="606968"/>
                    <a:pt x="2920505" y="585889"/>
                  </a:cubicBezTo>
                  <a:cubicBezTo>
                    <a:pt x="2923515" y="579867"/>
                    <a:pt x="2923515" y="570834"/>
                    <a:pt x="2917493" y="564811"/>
                  </a:cubicBezTo>
                  <a:cubicBezTo>
                    <a:pt x="2908460" y="558789"/>
                    <a:pt x="2902437" y="564811"/>
                    <a:pt x="2896415" y="570834"/>
                  </a:cubicBezTo>
                  <a:cubicBezTo>
                    <a:pt x="2884371" y="582878"/>
                    <a:pt x="2869314" y="594923"/>
                    <a:pt x="2854259" y="606968"/>
                  </a:cubicBezTo>
                  <a:cubicBezTo>
                    <a:pt x="2845225" y="612990"/>
                    <a:pt x="2833181" y="622023"/>
                    <a:pt x="2821136" y="619011"/>
                  </a:cubicBezTo>
                  <a:cubicBezTo>
                    <a:pt x="2800058" y="612990"/>
                    <a:pt x="2772958" y="619011"/>
                    <a:pt x="2763924" y="591912"/>
                  </a:cubicBezTo>
                  <a:cubicBezTo>
                    <a:pt x="2754891" y="561800"/>
                    <a:pt x="2775969" y="516633"/>
                    <a:pt x="2800058" y="504588"/>
                  </a:cubicBezTo>
                  <a:cubicBezTo>
                    <a:pt x="2854259" y="477487"/>
                    <a:pt x="2893403" y="432320"/>
                    <a:pt x="2938571" y="390163"/>
                  </a:cubicBezTo>
                  <a:cubicBezTo>
                    <a:pt x="2986750" y="344996"/>
                    <a:pt x="3028906" y="290795"/>
                    <a:pt x="3080096" y="245628"/>
                  </a:cubicBezTo>
                  <a:cubicBezTo>
                    <a:pt x="3107195" y="224550"/>
                    <a:pt x="3104185" y="212505"/>
                    <a:pt x="3071063" y="203470"/>
                  </a:cubicBezTo>
                  <a:cubicBezTo>
                    <a:pt x="3065040" y="203470"/>
                    <a:pt x="3059018" y="200459"/>
                    <a:pt x="3056007" y="197449"/>
                  </a:cubicBezTo>
                  <a:cubicBezTo>
                    <a:pt x="3016862" y="161315"/>
                    <a:pt x="2986750" y="182393"/>
                    <a:pt x="2956639" y="209494"/>
                  </a:cubicBezTo>
                  <a:cubicBezTo>
                    <a:pt x="2920505" y="242617"/>
                    <a:pt x="2878348" y="260684"/>
                    <a:pt x="2851247" y="302840"/>
                  </a:cubicBezTo>
                  <a:cubicBezTo>
                    <a:pt x="2839203" y="323917"/>
                    <a:pt x="2812103" y="317896"/>
                    <a:pt x="2791025" y="311873"/>
                  </a:cubicBezTo>
                  <a:cubicBezTo>
                    <a:pt x="2769947" y="305851"/>
                    <a:pt x="2769947" y="287784"/>
                    <a:pt x="2769947" y="272727"/>
                  </a:cubicBezTo>
                  <a:cubicBezTo>
                    <a:pt x="2769947" y="239605"/>
                    <a:pt x="2769947" y="203470"/>
                    <a:pt x="2788013" y="173359"/>
                  </a:cubicBezTo>
                  <a:cubicBezTo>
                    <a:pt x="2791025" y="167337"/>
                    <a:pt x="2797047" y="155293"/>
                    <a:pt x="2806081" y="158304"/>
                  </a:cubicBezTo>
                  <a:cubicBezTo>
                    <a:pt x="2812103" y="161315"/>
                    <a:pt x="2815114" y="170349"/>
                    <a:pt x="2815114" y="179381"/>
                  </a:cubicBezTo>
                  <a:lnTo>
                    <a:pt x="2815114" y="200459"/>
                  </a:lnTo>
                  <a:cubicBezTo>
                    <a:pt x="2821136" y="236593"/>
                    <a:pt x="2836192" y="242617"/>
                    <a:pt x="2866304" y="224550"/>
                  </a:cubicBezTo>
                  <a:cubicBezTo>
                    <a:pt x="2905448" y="197449"/>
                    <a:pt x="2950616" y="176370"/>
                    <a:pt x="2980728" y="143247"/>
                  </a:cubicBezTo>
                  <a:cubicBezTo>
                    <a:pt x="3007828" y="110125"/>
                    <a:pt x="3034929" y="89046"/>
                    <a:pt x="3080096" y="104103"/>
                  </a:cubicBezTo>
                  <a:cubicBezTo>
                    <a:pt x="3086118" y="107114"/>
                    <a:pt x="3095151" y="101092"/>
                    <a:pt x="3101173" y="92057"/>
                  </a:cubicBezTo>
                  <a:cubicBezTo>
                    <a:pt x="3125263" y="46891"/>
                    <a:pt x="3179463" y="37856"/>
                    <a:pt x="3212587" y="4733"/>
                  </a:cubicBezTo>
                  <a:cubicBezTo>
                    <a:pt x="3216351" y="970"/>
                    <a:pt x="3223126" y="-348"/>
                    <a:pt x="3231360" y="76"/>
                  </a:cubicBezTo>
                  <a:close/>
                </a:path>
              </a:pathLst>
            </a:custGeom>
            <a:grpFill/>
            <a:ln w="1860"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9EC46C2A-FEB0-4B3C-B1B9-CD9E238A5644}"/>
                </a:ext>
              </a:extLst>
            </p:cNvPr>
            <p:cNvSpPr/>
            <p:nvPr/>
          </p:nvSpPr>
          <p:spPr>
            <a:xfrm>
              <a:off x="7471344" y="2218239"/>
              <a:ext cx="3197853" cy="162953"/>
            </a:xfrm>
            <a:custGeom>
              <a:avLst/>
              <a:gdLst>
                <a:gd name="connsiteX0" fmla="*/ 2292145 w 3197853"/>
                <a:gd name="connsiteY0" fmla="*/ 151640 h 162953"/>
                <a:gd name="connsiteX1" fmla="*/ 2292247 w 3197853"/>
                <a:gd name="connsiteY1" fmla="*/ 151687 h 162953"/>
                <a:gd name="connsiteX2" fmla="*/ 2292300 w 3197853"/>
                <a:gd name="connsiteY2" fmla="*/ 151666 h 162953"/>
                <a:gd name="connsiteX3" fmla="*/ 418552 w 3197853"/>
                <a:gd name="connsiteY3" fmla="*/ 42157 h 162953"/>
                <a:gd name="connsiteX4" fmla="*/ 391452 w 3197853"/>
                <a:gd name="connsiteY4" fmla="*/ 99369 h 162953"/>
                <a:gd name="connsiteX5" fmla="*/ 448664 w 3197853"/>
                <a:gd name="connsiteY5" fmla="*/ 99369 h 162953"/>
                <a:gd name="connsiteX6" fmla="*/ 418552 w 3197853"/>
                <a:gd name="connsiteY6" fmla="*/ 42157 h 162953"/>
                <a:gd name="connsiteX7" fmla="*/ 1047881 w 3197853"/>
                <a:gd name="connsiteY7" fmla="*/ 21078 h 162953"/>
                <a:gd name="connsiteX8" fmla="*/ 1017771 w 3197853"/>
                <a:gd name="connsiteY8" fmla="*/ 25595 h 162953"/>
                <a:gd name="connsiteX9" fmla="*/ 987661 w 3197853"/>
                <a:gd name="connsiteY9" fmla="*/ 21078 h 162953"/>
                <a:gd name="connsiteX10" fmla="*/ 970771 w 3197853"/>
                <a:gd name="connsiteY10" fmla="*/ 38204 h 162953"/>
                <a:gd name="connsiteX11" fmla="*/ 963572 w 3197853"/>
                <a:gd name="connsiteY11" fmla="*/ 114424 h 162953"/>
                <a:gd name="connsiteX12" fmla="*/ 1017773 w 3197853"/>
                <a:gd name="connsiteY12" fmla="*/ 153569 h 162953"/>
                <a:gd name="connsiteX13" fmla="*/ 1068963 w 3197853"/>
                <a:gd name="connsiteY13" fmla="*/ 114424 h 162953"/>
                <a:gd name="connsiteX14" fmla="*/ 1047885 w 3197853"/>
                <a:gd name="connsiteY14" fmla="*/ 21078 h 162953"/>
                <a:gd name="connsiteX15" fmla="*/ 2496251 w 3197853"/>
                <a:gd name="connsiteY15" fmla="*/ 15056 h 162953"/>
                <a:gd name="connsiteX16" fmla="*/ 2475173 w 3197853"/>
                <a:gd name="connsiteY16" fmla="*/ 51190 h 162953"/>
                <a:gd name="connsiteX17" fmla="*/ 2493240 w 3197853"/>
                <a:gd name="connsiteY17" fmla="*/ 78291 h 162953"/>
                <a:gd name="connsiteX18" fmla="*/ 2538407 w 3197853"/>
                <a:gd name="connsiteY18" fmla="*/ 48179 h 162953"/>
                <a:gd name="connsiteX19" fmla="*/ 2496251 w 3197853"/>
                <a:gd name="connsiteY19" fmla="*/ 15056 h 162953"/>
                <a:gd name="connsiteX20" fmla="*/ 803979 w 3197853"/>
                <a:gd name="connsiteY20" fmla="*/ 15055 h 162953"/>
                <a:gd name="connsiteX21" fmla="*/ 776879 w 3197853"/>
                <a:gd name="connsiteY21" fmla="*/ 39144 h 162953"/>
                <a:gd name="connsiteX22" fmla="*/ 779081 w 3197853"/>
                <a:gd name="connsiteY22" fmla="*/ 116204 h 162953"/>
                <a:gd name="connsiteX23" fmla="*/ 773951 w 3197853"/>
                <a:gd name="connsiteY23" fmla="*/ 149997 h 162953"/>
                <a:gd name="connsiteX24" fmla="*/ 779889 w 3197853"/>
                <a:gd name="connsiteY24" fmla="*/ 147545 h 162953"/>
                <a:gd name="connsiteX25" fmla="*/ 786211 w 3197853"/>
                <a:gd name="connsiteY25" fmla="*/ 145137 h 162953"/>
                <a:gd name="connsiteX26" fmla="*/ 811507 w 3197853"/>
                <a:gd name="connsiteY26" fmla="*/ 147546 h 162953"/>
                <a:gd name="connsiteX27" fmla="*/ 843124 w 3197853"/>
                <a:gd name="connsiteY27" fmla="*/ 141524 h 162953"/>
                <a:gd name="connsiteX28" fmla="*/ 873236 w 3197853"/>
                <a:gd name="connsiteY28" fmla="*/ 57211 h 162953"/>
                <a:gd name="connsiteX29" fmla="*/ 803979 w 3197853"/>
                <a:gd name="connsiteY29" fmla="*/ 15055 h 162953"/>
                <a:gd name="connsiteX30" fmla="*/ 2430006 w 3197853"/>
                <a:gd name="connsiteY30" fmla="*/ 9034 h 162953"/>
                <a:gd name="connsiteX31" fmla="*/ 2505285 w 3197853"/>
                <a:gd name="connsiteY31" fmla="*/ 9034 h 162953"/>
                <a:gd name="connsiteX32" fmla="*/ 2565508 w 3197853"/>
                <a:gd name="connsiteY32" fmla="*/ 42157 h 162953"/>
                <a:gd name="connsiteX33" fmla="*/ 2523352 w 3197853"/>
                <a:gd name="connsiteY33" fmla="*/ 87324 h 162953"/>
                <a:gd name="connsiteX34" fmla="*/ 2589597 w 3197853"/>
                <a:gd name="connsiteY34" fmla="*/ 156580 h 162953"/>
                <a:gd name="connsiteX35" fmla="*/ 2532385 w 3197853"/>
                <a:gd name="connsiteY35" fmla="*/ 138513 h 162953"/>
                <a:gd name="connsiteX36" fmla="*/ 2514318 w 3197853"/>
                <a:gd name="connsiteY36" fmla="*/ 120447 h 162953"/>
                <a:gd name="connsiteX37" fmla="*/ 2478184 w 3197853"/>
                <a:gd name="connsiteY37" fmla="*/ 93346 h 162953"/>
                <a:gd name="connsiteX38" fmla="*/ 2490229 w 3197853"/>
                <a:gd name="connsiteY38" fmla="*/ 159591 h 162953"/>
                <a:gd name="connsiteX39" fmla="*/ 2433017 w 3197853"/>
                <a:gd name="connsiteY39" fmla="*/ 159591 h 162953"/>
                <a:gd name="connsiteX40" fmla="*/ 2430006 w 3197853"/>
                <a:gd name="connsiteY40" fmla="*/ 9034 h 162953"/>
                <a:gd name="connsiteX41" fmla="*/ 2071678 w 3197853"/>
                <a:gd name="connsiteY41" fmla="*/ 9034 h 162953"/>
                <a:gd name="connsiteX42" fmla="*/ 2122867 w 3197853"/>
                <a:gd name="connsiteY42" fmla="*/ 9034 h 162953"/>
                <a:gd name="connsiteX43" fmla="*/ 2165024 w 3197853"/>
                <a:gd name="connsiteY43" fmla="*/ 114425 h 162953"/>
                <a:gd name="connsiteX44" fmla="*/ 2210191 w 3197853"/>
                <a:gd name="connsiteY44" fmla="*/ 9034 h 162953"/>
                <a:gd name="connsiteX45" fmla="*/ 2237291 w 3197853"/>
                <a:gd name="connsiteY45" fmla="*/ 9034 h 162953"/>
                <a:gd name="connsiteX46" fmla="*/ 2162012 w 3197853"/>
                <a:gd name="connsiteY46" fmla="*/ 162604 h 162953"/>
                <a:gd name="connsiteX47" fmla="*/ 2071678 w 3197853"/>
                <a:gd name="connsiteY47" fmla="*/ 9034 h 162953"/>
                <a:gd name="connsiteX48" fmla="*/ 1589891 w 3197853"/>
                <a:gd name="connsiteY48" fmla="*/ 9034 h 162953"/>
                <a:gd name="connsiteX49" fmla="*/ 1650114 w 3197853"/>
                <a:gd name="connsiteY49" fmla="*/ 9034 h 162953"/>
                <a:gd name="connsiteX50" fmla="*/ 1629036 w 3197853"/>
                <a:gd name="connsiteY50" fmla="*/ 39146 h 162953"/>
                <a:gd name="connsiteX51" fmla="*/ 1629036 w 3197853"/>
                <a:gd name="connsiteY51" fmla="*/ 90335 h 162953"/>
                <a:gd name="connsiteX52" fmla="*/ 1674203 w 3197853"/>
                <a:gd name="connsiteY52" fmla="*/ 150558 h 162953"/>
                <a:gd name="connsiteX53" fmla="*/ 1678116 w 3197853"/>
                <a:gd name="connsiteY53" fmla="*/ 153267 h 162953"/>
                <a:gd name="connsiteX54" fmla="*/ 1708457 w 3197853"/>
                <a:gd name="connsiteY54" fmla="*/ 143032 h 162953"/>
                <a:gd name="connsiteX55" fmla="*/ 1728405 w 3197853"/>
                <a:gd name="connsiteY55" fmla="*/ 114425 h 162953"/>
                <a:gd name="connsiteX56" fmla="*/ 1707327 w 3197853"/>
                <a:gd name="connsiteY56" fmla="*/ 9034 h 162953"/>
                <a:gd name="connsiteX57" fmla="*/ 1761528 w 3197853"/>
                <a:gd name="connsiteY57" fmla="*/ 9034 h 162953"/>
                <a:gd name="connsiteX58" fmla="*/ 1743461 w 3197853"/>
                <a:gd name="connsiteY58" fmla="*/ 45168 h 162953"/>
                <a:gd name="connsiteX59" fmla="*/ 1743461 w 3197853"/>
                <a:gd name="connsiteY59" fmla="*/ 96358 h 162953"/>
                <a:gd name="connsiteX60" fmla="*/ 1677216 w 3197853"/>
                <a:gd name="connsiteY60" fmla="*/ 159593 h 162953"/>
                <a:gd name="connsiteX61" fmla="*/ 1677216 w 3197853"/>
                <a:gd name="connsiteY61" fmla="*/ 159589 h 162953"/>
                <a:gd name="connsiteX62" fmla="*/ 1677215 w 3197853"/>
                <a:gd name="connsiteY62" fmla="*/ 159592 h 162953"/>
                <a:gd name="connsiteX63" fmla="*/ 1601936 w 3197853"/>
                <a:gd name="connsiteY63" fmla="*/ 87324 h 162953"/>
                <a:gd name="connsiteX64" fmla="*/ 1589891 w 3197853"/>
                <a:gd name="connsiteY64" fmla="*/ 9034 h 162953"/>
                <a:gd name="connsiteX65" fmla="*/ 1804390 w 3197853"/>
                <a:gd name="connsiteY65" fmla="*/ 8986 h 162953"/>
                <a:gd name="connsiteX66" fmla="*/ 1848852 w 3197853"/>
                <a:gd name="connsiteY66" fmla="*/ 33122 h 162953"/>
                <a:gd name="connsiteX67" fmla="*/ 1924131 w 3197853"/>
                <a:gd name="connsiteY67" fmla="*/ 105390 h 162953"/>
                <a:gd name="connsiteX68" fmla="*/ 1909075 w 3197853"/>
                <a:gd name="connsiteY68" fmla="*/ 12044 h 162953"/>
                <a:gd name="connsiteX69" fmla="*/ 1951231 w 3197853"/>
                <a:gd name="connsiteY69" fmla="*/ 9033 h 162953"/>
                <a:gd name="connsiteX70" fmla="*/ 1936175 w 3197853"/>
                <a:gd name="connsiteY70" fmla="*/ 156580 h 162953"/>
                <a:gd name="connsiteX71" fmla="*/ 1824763 w 3197853"/>
                <a:gd name="connsiteY71" fmla="*/ 42156 h 162953"/>
                <a:gd name="connsiteX72" fmla="*/ 1815729 w 3197853"/>
                <a:gd name="connsiteY72" fmla="*/ 48178 h 162953"/>
                <a:gd name="connsiteX73" fmla="*/ 1827774 w 3197853"/>
                <a:gd name="connsiteY73" fmla="*/ 159591 h 162953"/>
                <a:gd name="connsiteX74" fmla="*/ 1785618 w 3197853"/>
                <a:gd name="connsiteY74" fmla="*/ 159591 h 162953"/>
                <a:gd name="connsiteX75" fmla="*/ 1785618 w 3197853"/>
                <a:gd name="connsiteY75" fmla="*/ 12044 h 162953"/>
                <a:gd name="connsiteX76" fmla="*/ 1804390 w 3197853"/>
                <a:gd name="connsiteY76" fmla="*/ 8986 h 162953"/>
                <a:gd name="connsiteX77" fmla="*/ 1421266 w 3197853"/>
                <a:gd name="connsiteY77" fmla="*/ 7903 h 162953"/>
                <a:gd name="connsiteX78" fmla="*/ 1472455 w 3197853"/>
                <a:gd name="connsiteY78" fmla="*/ 12043 h 162953"/>
                <a:gd name="connsiteX79" fmla="*/ 1478477 w 3197853"/>
                <a:gd name="connsiteY79" fmla="*/ 48177 h 162953"/>
                <a:gd name="connsiteX80" fmla="*/ 1424277 w 3197853"/>
                <a:gd name="connsiteY80" fmla="*/ 15054 h 162953"/>
                <a:gd name="connsiteX81" fmla="*/ 1361043 w 3197853"/>
                <a:gd name="connsiteY81" fmla="*/ 45166 h 162953"/>
                <a:gd name="connsiteX82" fmla="*/ 1364054 w 3197853"/>
                <a:gd name="connsiteY82" fmla="*/ 126468 h 162953"/>
                <a:gd name="connsiteX83" fmla="*/ 1439332 w 3197853"/>
                <a:gd name="connsiteY83" fmla="*/ 150557 h 162953"/>
                <a:gd name="connsiteX84" fmla="*/ 1457399 w 3197853"/>
                <a:gd name="connsiteY84" fmla="*/ 117434 h 162953"/>
                <a:gd name="connsiteX85" fmla="*/ 1445355 w 3197853"/>
                <a:gd name="connsiteY85" fmla="*/ 78289 h 162953"/>
                <a:gd name="connsiteX86" fmla="*/ 1496544 w 3197853"/>
                <a:gd name="connsiteY86" fmla="*/ 78289 h 162953"/>
                <a:gd name="connsiteX87" fmla="*/ 1487511 w 3197853"/>
                <a:gd name="connsiteY87" fmla="*/ 117434 h 162953"/>
                <a:gd name="connsiteX88" fmla="*/ 1454388 w 3197853"/>
                <a:gd name="connsiteY88" fmla="*/ 159591 h 162953"/>
                <a:gd name="connsiteX89" fmla="*/ 1373087 w 3197853"/>
                <a:gd name="connsiteY89" fmla="*/ 156580 h 162953"/>
                <a:gd name="connsiteX90" fmla="*/ 1318887 w 3197853"/>
                <a:gd name="connsiteY90" fmla="*/ 87323 h 162953"/>
                <a:gd name="connsiteX91" fmla="*/ 1370076 w 3197853"/>
                <a:gd name="connsiteY91" fmla="*/ 15054 h 162953"/>
                <a:gd name="connsiteX92" fmla="*/ 1421266 w 3197853"/>
                <a:gd name="connsiteY92" fmla="*/ 7903 h 162953"/>
                <a:gd name="connsiteX93" fmla="*/ 2878669 w 3197853"/>
                <a:gd name="connsiteY93" fmla="*/ 6023 h 162953"/>
                <a:gd name="connsiteX94" fmla="*/ 2972014 w 3197853"/>
                <a:gd name="connsiteY94" fmla="*/ 6023 h 162953"/>
                <a:gd name="connsiteX95" fmla="*/ 3002126 w 3197853"/>
                <a:gd name="connsiteY95" fmla="*/ 45168 h 162953"/>
                <a:gd name="connsiteX96" fmla="*/ 2987069 w 3197853"/>
                <a:gd name="connsiteY96" fmla="*/ 24090 h 162953"/>
                <a:gd name="connsiteX97" fmla="*/ 2950935 w 3197853"/>
                <a:gd name="connsiteY97" fmla="*/ 18068 h 162953"/>
                <a:gd name="connsiteX98" fmla="*/ 2941903 w 3197853"/>
                <a:gd name="connsiteY98" fmla="*/ 45168 h 162953"/>
                <a:gd name="connsiteX99" fmla="*/ 2941903 w 3197853"/>
                <a:gd name="connsiteY99" fmla="*/ 123459 h 162953"/>
                <a:gd name="connsiteX100" fmla="*/ 2965992 w 3197853"/>
                <a:gd name="connsiteY100" fmla="*/ 156582 h 162953"/>
                <a:gd name="connsiteX101" fmla="*/ 2896736 w 3197853"/>
                <a:gd name="connsiteY101" fmla="*/ 156582 h 162953"/>
                <a:gd name="connsiteX102" fmla="*/ 2914803 w 3197853"/>
                <a:gd name="connsiteY102" fmla="*/ 123459 h 162953"/>
                <a:gd name="connsiteX103" fmla="*/ 2914803 w 3197853"/>
                <a:gd name="connsiteY103" fmla="*/ 48180 h 162953"/>
                <a:gd name="connsiteX104" fmla="*/ 2905769 w 3197853"/>
                <a:gd name="connsiteY104" fmla="*/ 18068 h 162953"/>
                <a:gd name="connsiteX105" fmla="*/ 2860602 w 3197853"/>
                <a:gd name="connsiteY105" fmla="*/ 30113 h 162953"/>
                <a:gd name="connsiteX106" fmla="*/ 2854580 w 3197853"/>
                <a:gd name="connsiteY106" fmla="*/ 42157 h 162953"/>
                <a:gd name="connsiteX107" fmla="*/ 2878669 w 3197853"/>
                <a:gd name="connsiteY107" fmla="*/ 6023 h 162953"/>
                <a:gd name="connsiteX108" fmla="*/ 2273424 w 3197853"/>
                <a:gd name="connsiteY108" fmla="*/ 6023 h 162953"/>
                <a:gd name="connsiteX109" fmla="*/ 2378814 w 3197853"/>
                <a:gd name="connsiteY109" fmla="*/ 6023 h 162953"/>
                <a:gd name="connsiteX110" fmla="*/ 2396881 w 3197853"/>
                <a:gd name="connsiteY110" fmla="*/ 36135 h 162953"/>
                <a:gd name="connsiteX111" fmla="*/ 2315580 w 3197853"/>
                <a:gd name="connsiteY111" fmla="*/ 18068 h 162953"/>
                <a:gd name="connsiteX112" fmla="*/ 2306547 w 3197853"/>
                <a:gd name="connsiteY112" fmla="*/ 57213 h 162953"/>
                <a:gd name="connsiteX113" fmla="*/ 2324613 w 3197853"/>
                <a:gd name="connsiteY113" fmla="*/ 72268 h 162953"/>
                <a:gd name="connsiteX114" fmla="*/ 2381825 w 3197853"/>
                <a:gd name="connsiteY114" fmla="*/ 45168 h 162953"/>
                <a:gd name="connsiteX115" fmla="*/ 2381825 w 3197853"/>
                <a:gd name="connsiteY115" fmla="*/ 99369 h 162953"/>
                <a:gd name="connsiteX116" fmla="*/ 2357736 w 3197853"/>
                <a:gd name="connsiteY116" fmla="*/ 81302 h 162953"/>
                <a:gd name="connsiteX117" fmla="*/ 2306547 w 3197853"/>
                <a:gd name="connsiteY117" fmla="*/ 141524 h 162953"/>
                <a:gd name="connsiteX118" fmla="*/ 2302896 w 3197853"/>
                <a:gd name="connsiteY118" fmla="*/ 147289 h 162953"/>
                <a:gd name="connsiteX119" fmla="*/ 2309561 w 3197853"/>
                <a:gd name="connsiteY119" fmla="*/ 144536 h 162953"/>
                <a:gd name="connsiteX120" fmla="*/ 2411941 w 3197853"/>
                <a:gd name="connsiteY120" fmla="*/ 114425 h 162953"/>
                <a:gd name="connsiteX121" fmla="*/ 2372796 w 3197853"/>
                <a:gd name="connsiteY121" fmla="*/ 159592 h 162953"/>
                <a:gd name="connsiteX122" fmla="*/ 2258371 w 3197853"/>
                <a:gd name="connsiteY122" fmla="*/ 159592 h 162953"/>
                <a:gd name="connsiteX123" fmla="*/ 2279446 w 3197853"/>
                <a:gd name="connsiteY123" fmla="*/ 138517 h 162953"/>
                <a:gd name="connsiteX124" fmla="*/ 2279446 w 3197853"/>
                <a:gd name="connsiteY124" fmla="*/ 138513 h 162953"/>
                <a:gd name="connsiteX125" fmla="*/ 2273424 w 3197853"/>
                <a:gd name="connsiteY125" fmla="*/ 6023 h 162953"/>
                <a:gd name="connsiteX126" fmla="*/ 1978331 w 3197853"/>
                <a:gd name="connsiteY126" fmla="*/ 6023 h 162953"/>
                <a:gd name="connsiteX127" fmla="*/ 2041567 w 3197853"/>
                <a:gd name="connsiteY127" fmla="*/ 6023 h 162953"/>
                <a:gd name="connsiteX128" fmla="*/ 2044578 w 3197853"/>
                <a:gd name="connsiteY128" fmla="*/ 156582 h 162953"/>
                <a:gd name="connsiteX129" fmla="*/ 1987365 w 3197853"/>
                <a:gd name="connsiteY129" fmla="*/ 156582 h 162953"/>
                <a:gd name="connsiteX130" fmla="*/ 1978331 w 3197853"/>
                <a:gd name="connsiteY130" fmla="*/ 6023 h 162953"/>
                <a:gd name="connsiteX131" fmla="*/ 1255651 w 3197853"/>
                <a:gd name="connsiteY131" fmla="*/ 6023 h 162953"/>
                <a:gd name="connsiteX132" fmla="*/ 1297807 w 3197853"/>
                <a:gd name="connsiteY132" fmla="*/ 6023 h 162953"/>
                <a:gd name="connsiteX133" fmla="*/ 1285762 w 3197853"/>
                <a:gd name="connsiteY133" fmla="*/ 147549 h 162953"/>
                <a:gd name="connsiteX134" fmla="*/ 1171339 w 3197853"/>
                <a:gd name="connsiteY134" fmla="*/ 39146 h 162953"/>
                <a:gd name="connsiteX135" fmla="*/ 1156283 w 3197853"/>
                <a:gd name="connsiteY135" fmla="*/ 45168 h 162953"/>
                <a:gd name="connsiteX136" fmla="*/ 1171339 w 3197853"/>
                <a:gd name="connsiteY136" fmla="*/ 156582 h 162953"/>
                <a:gd name="connsiteX137" fmla="*/ 1129183 w 3197853"/>
                <a:gd name="connsiteY137" fmla="*/ 156582 h 162953"/>
                <a:gd name="connsiteX138" fmla="*/ 1129183 w 3197853"/>
                <a:gd name="connsiteY138" fmla="*/ 9034 h 162953"/>
                <a:gd name="connsiteX139" fmla="*/ 1186395 w 3197853"/>
                <a:gd name="connsiteY139" fmla="*/ 27101 h 162953"/>
                <a:gd name="connsiteX140" fmla="*/ 1261673 w 3197853"/>
                <a:gd name="connsiteY140" fmla="*/ 105392 h 162953"/>
                <a:gd name="connsiteX141" fmla="*/ 1273718 w 3197853"/>
                <a:gd name="connsiteY141" fmla="*/ 108403 h 162953"/>
                <a:gd name="connsiteX142" fmla="*/ 1255651 w 3197853"/>
                <a:gd name="connsiteY142" fmla="*/ 6023 h 162953"/>
                <a:gd name="connsiteX143" fmla="*/ 671488 w 3197853"/>
                <a:gd name="connsiteY143" fmla="*/ 6020 h 162953"/>
                <a:gd name="connsiteX144" fmla="*/ 710633 w 3197853"/>
                <a:gd name="connsiteY144" fmla="*/ 6020 h 162953"/>
                <a:gd name="connsiteX145" fmla="*/ 698589 w 3197853"/>
                <a:gd name="connsiteY145" fmla="*/ 144533 h 162953"/>
                <a:gd name="connsiteX146" fmla="*/ 578142 w 3197853"/>
                <a:gd name="connsiteY146" fmla="*/ 39143 h 162953"/>
                <a:gd name="connsiteX147" fmla="*/ 569001 w 3197853"/>
                <a:gd name="connsiteY147" fmla="*/ 36027 h 162953"/>
                <a:gd name="connsiteX148" fmla="*/ 572120 w 3197853"/>
                <a:gd name="connsiteY148" fmla="*/ 39145 h 162953"/>
                <a:gd name="connsiteX149" fmla="*/ 584164 w 3197853"/>
                <a:gd name="connsiteY149" fmla="*/ 156581 h 162953"/>
                <a:gd name="connsiteX150" fmla="*/ 542008 w 3197853"/>
                <a:gd name="connsiteY150" fmla="*/ 156581 h 162953"/>
                <a:gd name="connsiteX151" fmla="*/ 554053 w 3197853"/>
                <a:gd name="connsiteY151" fmla="*/ 21078 h 162953"/>
                <a:gd name="connsiteX152" fmla="*/ 554058 w 3197853"/>
                <a:gd name="connsiteY152" fmla="*/ 21083 h 162953"/>
                <a:gd name="connsiteX153" fmla="*/ 554053 w 3197853"/>
                <a:gd name="connsiteY153" fmla="*/ 21076 h 162953"/>
                <a:gd name="connsiteX154" fmla="*/ 538997 w 3197853"/>
                <a:gd name="connsiteY154" fmla="*/ 9031 h 162953"/>
                <a:gd name="connsiteX155" fmla="*/ 596209 w 3197853"/>
                <a:gd name="connsiteY155" fmla="*/ 21076 h 162953"/>
                <a:gd name="connsiteX156" fmla="*/ 680522 w 3197853"/>
                <a:gd name="connsiteY156" fmla="*/ 105388 h 162953"/>
                <a:gd name="connsiteX157" fmla="*/ 671488 w 3197853"/>
                <a:gd name="connsiteY157" fmla="*/ 6020 h 162953"/>
                <a:gd name="connsiteX158" fmla="*/ 3153061 w 3197853"/>
                <a:gd name="connsiteY158" fmla="*/ 5647 h 162953"/>
                <a:gd name="connsiteX159" fmla="*/ 3158707 w 3197853"/>
                <a:gd name="connsiteY159" fmla="*/ 6024 h 162953"/>
                <a:gd name="connsiteX160" fmla="*/ 3197853 w 3197853"/>
                <a:gd name="connsiteY160" fmla="*/ 6024 h 162953"/>
                <a:gd name="connsiteX161" fmla="*/ 3122573 w 3197853"/>
                <a:gd name="connsiteY161" fmla="*/ 87326 h 162953"/>
                <a:gd name="connsiteX162" fmla="*/ 3121444 w 3197853"/>
                <a:gd name="connsiteY162" fmla="*/ 125341 h 162953"/>
                <a:gd name="connsiteX163" fmla="*/ 3140640 w 3197853"/>
                <a:gd name="connsiteY163" fmla="*/ 156582 h 162953"/>
                <a:gd name="connsiteX164" fmla="*/ 3077405 w 3197853"/>
                <a:gd name="connsiteY164" fmla="*/ 156582 h 162953"/>
                <a:gd name="connsiteX165" fmla="*/ 3014170 w 3197853"/>
                <a:gd name="connsiteY165" fmla="*/ 6023 h 162953"/>
                <a:gd name="connsiteX166" fmla="*/ 3065360 w 3197853"/>
                <a:gd name="connsiteY166" fmla="*/ 6023 h 162953"/>
                <a:gd name="connsiteX167" fmla="*/ 3074394 w 3197853"/>
                <a:gd name="connsiteY167" fmla="*/ 18068 h 162953"/>
                <a:gd name="connsiteX168" fmla="*/ 3110528 w 3197853"/>
                <a:gd name="connsiteY168" fmla="*/ 72269 h 162953"/>
                <a:gd name="connsiteX169" fmla="*/ 3110529 w 3197853"/>
                <a:gd name="connsiteY169" fmla="*/ 72270 h 162953"/>
                <a:gd name="connsiteX170" fmla="*/ 3140264 w 3197853"/>
                <a:gd name="connsiteY170" fmla="*/ 48933 h 162953"/>
                <a:gd name="connsiteX171" fmla="*/ 3149674 w 3197853"/>
                <a:gd name="connsiteY171" fmla="*/ 12046 h 162953"/>
                <a:gd name="connsiteX172" fmla="*/ 3153061 w 3197853"/>
                <a:gd name="connsiteY172" fmla="*/ 5647 h 162953"/>
                <a:gd name="connsiteX173" fmla="*/ 2798498 w 3197853"/>
                <a:gd name="connsiteY173" fmla="*/ 5644 h 162953"/>
                <a:gd name="connsiteX174" fmla="*/ 2827480 w 3197853"/>
                <a:gd name="connsiteY174" fmla="*/ 9032 h 162953"/>
                <a:gd name="connsiteX175" fmla="*/ 2824469 w 3197853"/>
                <a:gd name="connsiteY175" fmla="*/ 156580 h 162953"/>
                <a:gd name="connsiteX176" fmla="*/ 2764246 w 3197853"/>
                <a:gd name="connsiteY176" fmla="*/ 156580 h 162953"/>
                <a:gd name="connsiteX177" fmla="*/ 2767257 w 3197853"/>
                <a:gd name="connsiteY177" fmla="*/ 9032 h 162953"/>
                <a:gd name="connsiteX178" fmla="*/ 2798498 w 3197853"/>
                <a:gd name="connsiteY178" fmla="*/ 5644 h 162953"/>
                <a:gd name="connsiteX179" fmla="*/ 173141 w 3197853"/>
                <a:gd name="connsiteY179" fmla="*/ 5644 h 162953"/>
                <a:gd name="connsiteX180" fmla="*/ 201747 w 3197853"/>
                <a:gd name="connsiteY180" fmla="*/ 9032 h 162953"/>
                <a:gd name="connsiteX181" fmla="*/ 189702 w 3197853"/>
                <a:gd name="connsiteY181" fmla="*/ 72267 h 162953"/>
                <a:gd name="connsiteX182" fmla="*/ 192713 w 3197853"/>
                <a:gd name="connsiteY182" fmla="*/ 87320 h 162953"/>
                <a:gd name="connsiteX183" fmla="*/ 192713 w 3197853"/>
                <a:gd name="connsiteY183" fmla="*/ 72267 h 162953"/>
                <a:gd name="connsiteX184" fmla="*/ 271002 w 3197853"/>
                <a:gd name="connsiteY184" fmla="*/ 72267 h 162953"/>
                <a:gd name="connsiteX185" fmla="*/ 271002 w 3197853"/>
                <a:gd name="connsiteY185" fmla="*/ 72273 h 162953"/>
                <a:gd name="connsiteX186" fmla="*/ 271003 w 3197853"/>
                <a:gd name="connsiteY186" fmla="*/ 72265 h 162953"/>
                <a:gd name="connsiteX187" fmla="*/ 255948 w 3197853"/>
                <a:gd name="connsiteY187" fmla="*/ 9031 h 162953"/>
                <a:gd name="connsiteX188" fmla="*/ 313159 w 3197853"/>
                <a:gd name="connsiteY188" fmla="*/ 9031 h 162953"/>
                <a:gd name="connsiteX189" fmla="*/ 313159 w 3197853"/>
                <a:gd name="connsiteY189" fmla="*/ 156577 h 162953"/>
                <a:gd name="connsiteX190" fmla="*/ 255948 w 3197853"/>
                <a:gd name="connsiteY190" fmla="*/ 156577 h 162953"/>
                <a:gd name="connsiteX191" fmla="*/ 267992 w 3197853"/>
                <a:gd name="connsiteY191" fmla="*/ 87323 h 162953"/>
                <a:gd name="connsiteX192" fmla="*/ 192713 w 3197853"/>
                <a:gd name="connsiteY192" fmla="*/ 87323 h 162953"/>
                <a:gd name="connsiteX193" fmla="*/ 189702 w 3197853"/>
                <a:gd name="connsiteY193" fmla="*/ 124210 h 162953"/>
                <a:gd name="connsiteX194" fmla="*/ 204758 w 3197853"/>
                <a:gd name="connsiteY194" fmla="*/ 156580 h 162953"/>
                <a:gd name="connsiteX195" fmla="*/ 144535 w 3197853"/>
                <a:gd name="connsiteY195" fmla="*/ 156580 h 162953"/>
                <a:gd name="connsiteX196" fmla="*/ 144535 w 3197853"/>
                <a:gd name="connsiteY196" fmla="*/ 9032 h 162953"/>
                <a:gd name="connsiteX197" fmla="*/ 173141 w 3197853"/>
                <a:gd name="connsiteY197" fmla="*/ 5644 h 162953"/>
                <a:gd name="connsiteX198" fmla="*/ 788169 w 3197853"/>
                <a:gd name="connsiteY198" fmla="*/ 5269 h 162953"/>
                <a:gd name="connsiteX199" fmla="*/ 837100 w 3197853"/>
                <a:gd name="connsiteY199" fmla="*/ 9033 h 162953"/>
                <a:gd name="connsiteX200" fmla="*/ 906357 w 3197853"/>
                <a:gd name="connsiteY200" fmla="*/ 69256 h 162953"/>
                <a:gd name="connsiteX201" fmla="*/ 858178 w 3197853"/>
                <a:gd name="connsiteY201" fmla="*/ 144535 h 162953"/>
                <a:gd name="connsiteX202" fmla="*/ 853350 w 3197853"/>
                <a:gd name="connsiteY202" fmla="*/ 146093 h 162953"/>
                <a:gd name="connsiteX203" fmla="*/ 861190 w 3197853"/>
                <a:gd name="connsiteY203" fmla="*/ 147545 h 162953"/>
                <a:gd name="connsiteX204" fmla="*/ 734721 w 3197853"/>
                <a:gd name="connsiteY204" fmla="*/ 162600 h 162953"/>
                <a:gd name="connsiteX205" fmla="*/ 749777 w 3197853"/>
                <a:gd name="connsiteY205" fmla="*/ 141523 h 162953"/>
                <a:gd name="connsiteX206" fmla="*/ 750669 w 3197853"/>
                <a:gd name="connsiteY206" fmla="*/ 143101 h 162953"/>
                <a:gd name="connsiteX207" fmla="*/ 749777 w 3197853"/>
                <a:gd name="connsiteY207" fmla="*/ 138513 h 162953"/>
                <a:gd name="connsiteX208" fmla="*/ 743754 w 3197853"/>
                <a:gd name="connsiteY208" fmla="*/ 6022 h 162953"/>
                <a:gd name="connsiteX209" fmla="*/ 788169 w 3197853"/>
                <a:gd name="connsiteY209" fmla="*/ 5269 h 162953"/>
                <a:gd name="connsiteX210" fmla="*/ 37121 w 3197853"/>
                <a:gd name="connsiteY210" fmla="*/ 4423 h 162953"/>
                <a:gd name="connsiteX211" fmla="*/ 99368 w 3197853"/>
                <a:gd name="connsiteY211" fmla="*/ 12045 h 162953"/>
                <a:gd name="connsiteX212" fmla="*/ 108402 w 3197853"/>
                <a:gd name="connsiteY212" fmla="*/ 63233 h 162953"/>
                <a:gd name="connsiteX213" fmla="*/ 27099 w 3197853"/>
                <a:gd name="connsiteY213" fmla="*/ 21078 h 162953"/>
                <a:gd name="connsiteX214" fmla="*/ 26706 w 3197853"/>
                <a:gd name="connsiteY214" fmla="*/ 20816 h 162953"/>
                <a:gd name="connsiteX215" fmla="*/ 24087 w 3197853"/>
                <a:gd name="connsiteY215" fmla="*/ 39146 h 162953"/>
                <a:gd name="connsiteX216" fmla="*/ 39143 w 3197853"/>
                <a:gd name="connsiteY216" fmla="*/ 51190 h 162953"/>
                <a:gd name="connsiteX217" fmla="*/ 93344 w 3197853"/>
                <a:gd name="connsiteY217" fmla="*/ 81302 h 162953"/>
                <a:gd name="connsiteX218" fmla="*/ 116304 w 3197853"/>
                <a:gd name="connsiteY218" fmla="*/ 117060 h 162953"/>
                <a:gd name="connsiteX219" fmla="*/ 89281 w 3197853"/>
                <a:gd name="connsiteY219" fmla="*/ 148295 h 162953"/>
                <a:gd name="connsiteX220" fmla="*/ 90336 w 3197853"/>
                <a:gd name="connsiteY220" fmla="*/ 153569 h 162953"/>
                <a:gd name="connsiteX221" fmla="*/ 9033 w 3197853"/>
                <a:gd name="connsiteY221" fmla="*/ 156580 h 162953"/>
                <a:gd name="connsiteX222" fmla="*/ 0 w 3197853"/>
                <a:gd name="connsiteY222" fmla="*/ 114425 h 162953"/>
                <a:gd name="connsiteX223" fmla="*/ 60553 w 3197853"/>
                <a:gd name="connsiteY223" fmla="*/ 151264 h 162953"/>
                <a:gd name="connsiteX224" fmla="*/ 87322 w 3197853"/>
                <a:gd name="connsiteY224" fmla="*/ 138515 h 162953"/>
                <a:gd name="connsiteX225" fmla="*/ 87322 w 3197853"/>
                <a:gd name="connsiteY225" fmla="*/ 138514 h 162953"/>
                <a:gd name="connsiteX226" fmla="*/ 66244 w 3197853"/>
                <a:gd name="connsiteY226" fmla="*/ 99369 h 162953"/>
                <a:gd name="connsiteX227" fmla="*/ 18065 w 3197853"/>
                <a:gd name="connsiteY227" fmla="*/ 72268 h 162953"/>
                <a:gd name="connsiteX228" fmla="*/ 18065 w 3197853"/>
                <a:gd name="connsiteY228" fmla="*/ 12045 h 162953"/>
                <a:gd name="connsiteX229" fmla="*/ 24058 w 3197853"/>
                <a:gd name="connsiteY229" fmla="*/ 11712 h 162953"/>
                <a:gd name="connsiteX230" fmla="*/ 2668642 w 3197853"/>
                <a:gd name="connsiteY230" fmla="*/ 3104 h 162953"/>
                <a:gd name="connsiteX231" fmla="*/ 2716069 w 3197853"/>
                <a:gd name="connsiteY231" fmla="*/ 9032 h 162953"/>
                <a:gd name="connsiteX232" fmla="*/ 2725102 w 3197853"/>
                <a:gd name="connsiteY232" fmla="*/ 57209 h 162953"/>
                <a:gd name="connsiteX233" fmla="*/ 2661867 w 3197853"/>
                <a:gd name="connsiteY233" fmla="*/ 15054 h 162953"/>
                <a:gd name="connsiteX234" fmla="*/ 2661865 w 3197853"/>
                <a:gd name="connsiteY234" fmla="*/ 15052 h 162953"/>
                <a:gd name="connsiteX235" fmla="*/ 2661866 w 3197853"/>
                <a:gd name="connsiteY235" fmla="*/ 15056 h 162953"/>
                <a:gd name="connsiteX236" fmla="*/ 2655844 w 3197853"/>
                <a:gd name="connsiteY236" fmla="*/ 54201 h 162953"/>
                <a:gd name="connsiteX237" fmla="*/ 2701012 w 3197853"/>
                <a:gd name="connsiteY237" fmla="*/ 81301 h 162953"/>
                <a:gd name="connsiteX238" fmla="*/ 2731124 w 3197853"/>
                <a:gd name="connsiteY238" fmla="*/ 129480 h 162953"/>
                <a:gd name="connsiteX239" fmla="*/ 2679934 w 3197853"/>
                <a:gd name="connsiteY239" fmla="*/ 162603 h 162953"/>
                <a:gd name="connsiteX240" fmla="*/ 2680089 w 3197853"/>
                <a:gd name="connsiteY240" fmla="*/ 160273 h 162953"/>
                <a:gd name="connsiteX241" fmla="*/ 2668920 w 3197853"/>
                <a:gd name="connsiteY241" fmla="*/ 162934 h 162953"/>
                <a:gd name="connsiteX242" fmla="*/ 2625730 w 3197853"/>
                <a:gd name="connsiteY242" fmla="*/ 156583 h 162953"/>
                <a:gd name="connsiteX243" fmla="*/ 2616696 w 3197853"/>
                <a:gd name="connsiteY243" fmla="*/ 114425 h 162953"/>
                <a:gd name="connsiteX244" fmla="*/ 2682941 w 3197853"/>
                <a:gd name="connsiteY244" fmla="*/ 153571 h 162953"/>
                <a:gd name="connsiteX245" fmla="*/ 2682941 w 3197853"/>
                <a:gd name="connsiteY245" fmla="*/ 153575 h 162953"/>
                <a:gd name="connsiteX246" fmla="*/ 2682945 w 3197853"/>
                <a:gd name="connsiteY246" fmla="*/ 153570 h 162953"/>
                <a:gd name="connsiteX247" fmla="*/ 2682945 w 3197853"/>
                <a:gd name="connsiteY247" fmla="*/ 99369 h 162953"/>
                <a:gd name="connsiteX248" fmla="*/ 2640788 w 3197853"/>
                <a:gd name="connsiteY248" fmla="*/ 75279 h 162953"/>
                <a:gd name="connsiteX249" fmla="*/ 2619710 w 3197853"/>
                <a:gd name="connsiteY249" fmla="*/ 36134 h 162953"/>
                <a:gd name="connsiteX250" fmla="*/ 2652833 w 3197853"/>
                <a:gd name="connsiteY250" fmla="*/ 9034 h 162953"/>
                <a:gd name="connsiteX251" fmla="*/ 2652836 w 3197853"/>
                <a:gd name="connsiteY251" fmla="*/ 9034 h 162953"/>
                <a:gd name="connsiteX252" fmla="*/ 2652833 w 3197853"/>
                <a:gd name="connsiteY252" fmla="*/ 9032 h 162953"/>
                <a:gd name="connsiteX253" fmla="*/ 2668642 w 3197853"/>
                <a:gd name="connsiteY253" fmla="*/ 3104 h 162953"/>
                <a:gd name="connsiteX254" fmla="*/ 1016266 w 3197853"/>
                <a:gd name="connsiteY254" fmla="*/ 1505 h 162953"/>
                <a:gd name="connsiteX255" fmla="*/ 1059910 w 3197853"/>
                <a:gd name="connsiteY255" fmla="*/ 15049 h 162953"/>
                <a:gd name="connsiteX256" fmla="*/ 1059930 w 3197853"/>
                <a:gd name="connsiteY256" fmla="*/ 15056 h 162953"/>
                <a:gd name="connsiteX257" fmla="*/ 1108108 w 3197853"/>
                <a:gd name="connsiteY257" fmla="*/ 96357 h 162953"/>
                <a:gd name="connsiteX258" fmla="*/ 1035840 w 3197853"/>
                <a:gd name="connsiteY258" fmla="*/ 159591 h 162953"/>
                <a:gd name="connsiteX259" fmla="*/ 930449 w 3197853"/>
                <a:gd name="connsiteY259" fmla="*/ 75279 h 162953"/>
                <a:gd name="connsiteX260" fmla="*/ 942870 w 3197853"/>
                <a:gd name="connsiteY260" fmla="*/ 37263 h 162953"/>
                <a:gd name="connsiteX261" fmla="*/ 974499 w 3197853"/>
                <a:gd name="connsiteY261" fmla="*/ 15813 h 162953"/>
                <a:gd name="connsiteX262" fmla="*/ 972603 w 3197853"/>
                <a:gd name="connsiteY262" fmla="*/ 15055 h 162953"/>
                <a:gd name="connsiteX263" fmla="*/ 1016266 w 3197853"/>
                <a:gd name="connsiteY263" fmla="*/ 1505 h 162953"/>
                <a:gd name="connsiteX264" fmla="*/ 427586 w 3197853"/>
                <a:gd name="connsiteY264" fmla="*/ 0 h 162953"/>
                <a:gd name="connsiteX265" fmla="*/ 511898 w 3197853"/>
                <a:gd name="connsiteY265" fmla="*/ 156581 h 162953"/>
                <a:gd name="connsiteX266" fmla="*/ 466731 w 3197853"/>
                <a:gd name="connsiteY266" fmla="*/ 156581 h 162953"/>
                <a:gd name="connsiteX267" fmla="*/ 454686 w 3197853"/>
                <a:gd name="connsiteY267" fmla="*/ 111413 h 162953"/>
                <a:gd name="connsiteX268" fmla="*/ 385430 w 3197853"/>
                <a:gd name="connsiteY268" fmla="*/ 114425 h 162953"/>
                <a:gd name="connsiteX269" fmla="*/ 382418 w 3197853"/>
                <a:gd name="connsiteY269" fmla="*/ 156581 h 162953"/>
                <a:gd name="connsiteX270" fmla="*/ 340262 w 3197853"/>
                <a:gd name="connsiteY270" fmla="*/ 156581 h 162953"/>
                <a:gd name="connsiteX271" fmla="*/ 427586 w 3197853"/>
                <a:gd name="connsiteY271" fmla="*/ 0 h 1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3197853" h="162953">
                  <a:moveTo>
                    <a:pt x="2292145" y="151640"/>
                  </a:moveTo>
                  <a:lnTo>
                    <a:pt x="2292247" y="151687"/>
                  </a:lnTo>
                  <a:lnTo>
                    <a:pt x="2292300" y="151666"/>
                  </a:lnTo>
                  <a:close/>
                  <a:moveTo>
                    <a:pt x="418552" y="42157"/>
                  </a:moveTo>
                  <a:cubicBezTo>
                    <a:pt x="406508" y="60224"/>
                    <a:pt x="397474" y="75279"/>
                    <a:pt x="391452" y="99369"/>
                  </a:cubicBezTo>
                  <a:lnTo>
                    <a:pt x="448664" y="99369"/>
                  </a:lnTo>
                  <a:cubicBezTo>
                    <a:pt x="439630" y="78291"/>
                    <a:pt x="433608" y="60224"/>
                    <a:pt x="418552" y="42157"/>
                  </a:cubicBezTo>
                  <a:close/>
                  <a:moveTo>
                    <a:pt x="1047881" y="21078"/>
                  </a:moveTo>
                  <a:lnTo>
                    <a:pt x="1017771" y="25595"/>
                  </a:lnTo>
                  <a:lnTo>
                    <a:pt x="987661" y="21078"/>
                  </a:lnTo>
                  <a:lnTo>
                    <a:pt x="970771" y="38204"/>
                  </a:lnTo>
                  <a:cubicBezTo>
                    <a:pt x="957361" y="58529"/>
                    <a:pt x="954538" y="87323"/>
                    <a:pt x="963572" y="114424"/>
                  </a:cubicBezTo>
                  <a:cubicBezTo>
                    <a:pt x="972605" y="141524"/>
                    <a:pt x="990672" y="153569"/>
                    <a:pt x="1017773" y="153569"/>
                  </a:cubicBezTo>
                  <a:cubicBezTo>
                    <a:pt x="1044874" y="153569"/>
                    <a:pt x="1062941" y="138513"/>
                    <a:pt x="1068963" y="114424"/>
                  </a:cubicBezTo>
                  <a:cubicBezTo>
                    <a:pt x="1077997" y="78290"/>
                    <a:pt x="1077997" y="45167"/>
                    <a:pt x="1047885" y="21078"/>
                  </a:cubicBezTo>
                  <a:close/>
                  <a:moveTo>
                    <a:pt x="2496251" y="15056"/>
                  </a:moveTo>
                  <a:cubicBezTo>
                    <a:pt x="2469151" y="12045"/>
                    <a:pt x="2475173" y="33123"/>
                    <a:pt x="2475173" y="51190"/>
                  </a:cubicBezTo>
                  <a:cubicBezTo>
                    <a:pt x="2481196" y="60224"/>
                    <a:pt x="2466140" y="81302"/>
                    <a:pt x="2493240" y="78291"/>
                  </a:cubicBezTo>
                  <a:cubicBezTo>
                    <a:pt x="2511307" y="75279"/>
                    <a:pt x="2535396" y="75279"/>
                    <a:pt x="2538407" y="48179"/>
                  </a:cubicBezTo>
                  <a:cubicBezTo>
                    <a:pt x="2538407" y="21079"/>
                    <a:pt x="2517329" y="18068"/>
                    <a:pt x="2496251" y="15056"/>
                  </a:cubicBezTo>
                  <a:close/>
                  <a:moveTo>
                    <a:pt x="803979" y="15055"/>
                  </a:moveTo>
                  <a:cubicBezTo>
                    <a:pt x="785913" y="12043"/>
                    <a:pt x="776879" y="18066"/>
                    <a:pt x="776879" y="39144"/>
                  </a:cubicBezTo>
                  <a:lnTo>
                    <a:pt x="779081" y="116204"/>
                  </a:lnTo>
                  <a:lnTo>
                    <a:pt x="773951" y="149997"/>
                  </a:lnTo>
                  <a:lnTo>
                    <a:pt x="779889" y="147545"/>
                  </a:lnTo>
                  <a:lnTo>
                    <a:pt x="786211" y="145137"/>
                  </a:lnTo>
                  <a:lnTo>
                    <a:pt x="811507" y="147546"/>
                  </a:lnTo>
                  <a:cubicBezTo>
                    <a:pt x="822046" y="146793"/>
                    <a:pt x="832585" y="144535"/>
                    <a:pt x="843124" y="141524"/>
                  </a:cubicBezTo>
                  <a:cubicBezTo>
                    <a:pt x="870224" y="120445"/>
                    <a:pt x="885280" y="93344"/>
                    <a:pt x="873236" y="57211"/>
                  </a:cubicBezTo>
                  <a:cubicBezTo>
                    <a:pt x="861191" y="27099"/>
                    <a:pt x="834091" y="18066"/>
                    <a:pt x="803979" y="15055"/>
                  </a:cubicBezTo>
                  <a:close/>
                  <a:moveTo>
                    <a:pt x="2430006" y="9034"/>
                  </a:moveTo>
                  <a:lnTo>
                    <a:pt x="2505285" y="9034"/>
                  </a:lnTo>
                  <a:cubicBezTo>
                    <a:pt x="2529374" y="9034"/>
                    <a:pt x="2559485" y="12045"/>
                    <a:pt x="2565508" y="42157"/>
                  </a:cubicBezTo>
                  <a:cubicBezTo>
                    <a:pt x="2574541" y="72268"/>
                    <a:pt x="2544430" y="75279"/>
                    <a:pt x="2523352" y="87324"/>
                  </a:cubicBezTo>
                  <a:cubicBezTo>
                    <a:pt x="2547441" y="111413"/>
                    <a:pt x="2568519" y="132491"/>
                    <a:pt x="2589597" y="156580"/>
                  </a:cubicBezTo>
                  <a:cubicBezTo>
                    <a:pt x="2565508" y="165614"/>
                    <a:pt x="2547441" y="159591"/>
                    <a:pt x="2532385" y="138513"/>
                  </a:cubicBezTo>
                  <a:lnTo>
                    <a:pt x="2514318" y="120447"/>
                  </a:lnTo>
                  <a:cubicBezTo>
                    <a:pt x="2502274" y="111413"/>
                    <a:pt x="2499262" y="87324"/>
                    <a:pt x="2478184" y="93346"/>
                  </a:cubicBezTo>
                  <a:cubicBezTo>
                    <a:pt x="2469151" y="96357"/>
                    <a:pt x="2475173" y="141525"/>
                    <a:pt x="2490229" y="159591"/>
                  </a:cubicBezTo>
                  <a:lnTo>
                    <a:pt x="2433017" y="159591"/>
                  </a:lnTo>
                  <a:cubicBezTo>
                    <a:pt x="2451084" y="132491"/>
                    <a:pt x="2451084" y="33123"/>
                    <a:pt x="2430006" y="9034"/>
                  </a:cubicBezTo>
                  <a:close/>
                  <a:moveTo>
                    <a:pt x="2071678" y="9034"/>
                  </a:moveTo>
                  <a:lnTo>
                    <a:pt x="2122867" y="9034"/>
                  </a:lnTo>
                  <a:cubicBezTo>
                    <a:pt x="2116845" y="51191"/>
                    <a:pt x="2149968" y="78291"/>
                    <a:pt x="2165024" y="114425"/>
                  </a:cubicBezTo>
                  <a:cubicBezTo>
                    <a:pt x="2180079" y="78291"/>
                    <a:pt x="2207180" y="51191"/>
                    <a:pt x="2210191" y="9034"/>
                  </a:cubicBezTo>
                  <a:lnTo>
                    <a:pt x="2237291" y="9034"/>
                  </a:lnTo>
                  <a:cubicBezTo>
                    <a:pt x="2213202" y="60224"/>
                    <a:pt x="2189113" y="108403"/>
                    <a:pt x="2162012" y="162604"/>
                  </a:cubicBezTo>
                  <a:cubicBezTo>
                    <a:pt x="2125879" y="114425"/>
                    <a:pt x="2110823" y="57213"/>
                    <a:pt x="2071678" y="9034"/>
                  </a:cubicBezTo>
                  <a:close/>
                  <a:moveTo>
                    <a:pt x="1589891" y="9034"/>
                  </a:moveTo>
                  <a:lnTo>
                    <a:pt x="1650114" y="9034"/>
                  </a:lnTo>
                  <a:cubicBezTo>
                    <a:pt x="1632047" y="15056"/>
                    <a:pt x="1629036" y="27101"/>
                    <a:pt x="1629036" y="39146"/>
                  </a:cubicBezTo>
                  <a:cubicBezTo>
                    <a:pt x="1629036" y="57213"/>
                    <a:pt x="1632047" y="75280"/>
                    <a:pt x="1629036" y="90335"/>
                  </a:cubicBezTo>
                  <a:cubicBezTo>
                    <a:pt x="1626025" y="126469"/>
                    <a:pt x="1638070" y="147547"/>
                    <a:pt x="1674203" y="150558"/>
                  </a:cubicBezTo>
                  <a:lnTo>
                    <a:pt x="1678116" y="153267"/>
                  </a:lnTo>
                  <a:lnTo>
                    <a:pt x="1708457" y="143032"/>
                  </a:lnTo>
                  <a:cubicBezTo>
                    <a:pt x="1717866" y="137762"/>
                    <a:pt x="1725394" y="129481"/>
                    <a:pt x="1728405" y="114425"/>
                  </a:cubicBezTo>
                  <a:cubicBezTo>
                    <a:pt x="1734428" y="72269"/>
                    <a:pt x="1728405" y="27101"/>
                    <a:pt x="1707327" y="9034"/>
                  </a:cubicBezTo>
                  <a:lnTo>
                    <a:pt x="1761528" y="9034"/>
                  </a:lnTo>
                  <a:cubicBezTo>
                    <a:pt x="1743461" y="18068"/>
                    <a:pt x="1740450" y="30112"/>
                    <a:pt x="1743461" y="45168"/>
                  </a:cubicBezTo>
                  <a:lnTo>
                    <a:pt x="1743461" y="96358"/>
                  </a:lnTo>
                  <a:cubicBezTo>
                    <a:pt x="1740450" y="141526"/>
                    <a:pt x="1722383" y="159593"/>
                    <a:pt x="1677216" y="159593"/>
                  </a:cubicBezTo>
                  <a:lnTo>
                    <a:pt x="1677216" y="159589"/>
                  </a:lnTo>
                  <a:lnTo>
                    <a:pt x="1677215" y="159592"/>
                  </a:lnTo>
                  <a:cubicBezTo>
                    <a:pt x="1620003" y="162603"/>
                    <a:pt x="1604947" y="147547"/>
                    <a:pt x="1601936" y="87324"/>
                  </a:cubicBezTo>
                  <a:cubicBezTo>
                    <a:pt x="1601936" y="60224"/>
                    <a:pt x="1613980" y="33123"/>
                    <a:pt x="1589891" y="9034"/>
                  </a:cubicBezTo>
                  <a:close/>
                  <a:moveTo>
                    <a:pt x="1804390" y="8986"/>
                  </a:moveTo>
                  <a:cubicBezTo>
                    <a:pt x="1821752" y="9409"/>
                    <a:pt x="1835302" y="19572"/>
                    <a:pt x="1848852" y="33122"/>
                  </a:cubicBezTo>
                  <a:cubicBezTo>
                    <a:pt x="1872941" y="60223"/>
                    <a:pt x="1900042" y="81301"/>
                    <a:pt x="1924131" y="105390"/>
                  </a:cubicBezTo>
                  <a:cubicBezTo>
                    <a:pt x="1933164" y="48178"/>
                    <a:pt x="1930153" y="33122"/>
                    <a:pt x="1909075" y="12044"/>
                  </a:cubicBezTo>
                  <a:cubicBezTo>
                    <a:pt x="1924131" y="9033"/>
                    <a:pt x="1939186" y="9033"/>
                    <a:pt x="1951231" y="9033"/>
                  </a:cubicBezTo>
                  <a:cubicBezTo>
                    <a:pt x="1924131" y="54200"/>
                    <a:pt x="1948220" y="108401"/>
                    <a:pt x="1936175" y="156580"/>
                  </a:cubicBezTo>
                  <a:cubicBezTo>
                    <a:pt x="1900042" y="117435"/>
                    <a:pt x="1860897" y="81301"/>
                    <a:pt x="1824763" y="42156"/>
                  </a:cubicBezTo>
                  <a:cubicBezTo>
                    <a:pt x="1821752" y="45167"/>
                    <a:pt x="1818741" y="45167"/>
                    <a:pt x="1815729" y="48178"/>
                  </a:cubicBezTo>
                  <a:cubicBezTo>
                    <a:pt x="1818741" y="84312"/>
                    <a:pt x="1803685" y="123457"/>
                    <a:pt x="1827774" y="159591"/>
                  </a:cubicBezTo>
                  <a:lnTo>
                    <a:pt x="1785618" y="159591"/>
                  </a:lnTo>
                  <a:cubicBezTo>
                    <a:pt x="1812718" y="129479"/>
                    <a:pt x="1809707" y="33122"/>
                    <a:pt x="1785618" y="12044"/>
                  </a:cubicBezTo>
                  <a:cubicBezTo>
                    <a:pt x="1792393" y="9786"/>
                    <a:pt x="1798603" y="8845"/>
                    <a:pt x="1804390" y="8986"/>
                  </a:cubicBezTo>
                  <a:close/>
                  <a:moveTo>
                    <a:pt x="1421266" y="7903"/>
                  </a:moveTo>
                  <a:cubicBezTo>
                    <a:pt x="1438580" y="9032"/>
                    <a:pt x="1455894" y="12043"/>
                    <a:pt x="1472455" y="12043"/>
                  </a:cubicBezTo>
                  <a:cubicBezTo>
                    <a:pt x="1487511" y="9032"/>
                    <a:pt x="1475466" y="33121"/>
                    <a:pt x="1478477" y="48177"/>
                  </a:cubicBezTo>
                  <a:cubicBezTo>
                    <a:pt x="1463422" y="30110"/>
                    <a:pt x="1448366" y="15054"/>
                    <a:pt x="1424277" y="15054"/>
                  </a:cubicBezTo>
                  <a:cubicBezTo>
                    <a:pt x="1397177" y="12043"/>
                    <a:pt x="1373087" y="21077"/>
                    <a:pt x="1361043" y="45166"/>
                  </a:cubicBezTo>
                  <a:cubicBezTo>
                    <a:pt x="1345987" y="72267"/>
                    <a:pt x="1345987" y="99367"/>
                    <a:pt x="1364054" y="126468"/>
                  </a:cubicBezTo>
                  <a:cubicBezTo>
                    <a:pt x="1382121" y="150557"/>
                    <a:pt x="1409221" y="156580"/>
                    <a:pt x="1439332" y="150557"/>
                  </a:cubicBezTo>
                  <a:cubicBezTo>
                    <a:pt x="1457399" y="147546"/>
                    <a:pt x="1457399" y="132490"/>
                    <a:pt x="1457399" y="117434"/>
                  </a:cubicBezTo>
                  <a:cubicBezTo>
                    <a:pt x="1457399" y="102378"/>
                    <a:pt x="1457399" y="90334"/>
                    <a:pt x="1445355" y="78289"/>
                  </a:cubicBezTo>
                  <a:lnTo>
                    <a:pt x="1496544" y="78289"/>
                  </a:lnTo>
                  <a:cubicBezTo>
                    <a:pt x="1487511" y="90334"/>
                    <a:pt x="1484499" y="105390"/>
                    <a:pt x="1487511" y="117434"/>
                  </a:cubicBezTo>
                  <a:cubicBezTo>
                    <a:pt x="1490522" y="144535"/>
                    <a:pt x="1478477" y="156580"/>
                    <a:pt x="1454388" y="159591"/>
                  </a:cubicBezTo>
                  <a:cubicBezTo>
                    <a:pt x="1427288" y="162602"/>
                    <a:pt x="1400188" y="165613"/>
                    <a:pt x="1373087" y="156580"/>
                  </a:cubicBezTo>
                  <a:cubicBezTo>
                    <a:pt x="1336954" y="144535"/>
                    <a:pt x="1318887" y="120446"/>
                    <a:pt x="1318887" y="87323"/>
                  </a:cubicBezTo>
                  <a:cubicBezTo>
                    <a:pt x="1318887" y="54200"/>
                    <a:pt x="1339965" y="30110"/>
                    <a:pt x="1370076" y="15054"/>
                  </a:cubicBezTo>
                  <a:cubicBezTo>
                    <a:pt x="1386638" y="7526"/>
                    <a:pt x="1403952" y="6773"/>
                    <a:pt x="1421266" y="7903"/>
                  </a:cubicBezTo>
                  <a:close/>
                  <a:moveTo>
                    <a:pt x="2878669" y="6023"/>
                  </a:moveTo>
                  <a:cubicBezTo>
                    <a:pt x="2908780" y="6023"/>
                    <a:pt x="2941903" y="9034"/>
                    <a:pt x="2972014" y="6023"/>
                  </a:cubicBezTo>
                  <a:cubicBezTo>
                    <a:pt x="2999114" y="6023"/>
                    <a:pt x="3008148" y="12045"/>
                    <a:pt x="3002126" y="45168"/>
                  </a:cubicBezTo>
                  <a:cubicBezTo>
                    <a:pt x="2996104" y="36135"/>
                    <a:pt x="2993092" y="27101"/>
                    <a:pt x="2987069" y="24090"/>
                  </a:cubicBezTo>
                  <a:cubicBezTo>
                    <a:pt x="2975025" y="15057"/>
                    <a:pt x="2962980" y="15057"/>
                    <a:pt x="2950935" y="18068"/>
                  </a:cubicBezTo>
                  <a:cubicBezTo>
                    <a:pt x="2935881" y="21079"/>
                    <a:pt x="2941903" y="36135"/>
                    <a:pt x="2941903" y="45168"/>
                  </a:cubicBezTo>
                  <a:lnTo>
                    <a:pt x="2941903" y="123459"/>
                  </a:lnTo>
                  <a:cubicBezTo>
                    <a:pt x="2941903" y="138515"/>
                    <a:pt x="2944913" y="147549"/>
                    <a:pt x="2965992" y="156582"/>
                  </a:cubicBezTo>
                  <a:lnTo>
                    <a:pt x="2896736" y="156582"/>
                  </a:lnTo>
                  <a:cubicBezTo>
                    <a:pt x="2908780" y="147549"/>
                    <a:pt x="2914803" y="138515"/>
                    <a:pt x="2914803" y="123459"/>
                  </a:cubicBezTo>
                  <a:lnTo>
                    <a:pt x="2914803" y="48180"/>
                  </a:lnTo>
                  <a:cubicBezTo>
                    <a:pt x="2914803" y="36135"/>
                    <a:pt x="2923836" y="21079"/>
                    <a:pt x="2905769" y="18068"/>
                  </a:cubicBezTo>
                  <a:cubicBezTo>
                    <a:pt x="2890713" y="15057"/>
                    <a:pt x="2872646" y="15057"/>
                    <a:pt x="2860602" y="30113"/>
                  </a:cubicBezTo>
                  <a:cubicBezTo>
                    <a:pt x="2857590" y="33124"/>
                    <a:pt x="2854580" y="36135"/>
                    <a:pt x="2854580" y="42157"/>
                  </a:cubicBezTo>
                  <a:cubicBezTo>
                    <a:pt x="2845545" y="6023"/>
                    <a:pt x="2845545" y="6023"/>
                    <a:pt x="2878669" y="6023"/>
                  </a:cubicBezTo>
                  <a:close/>
                  <a:moveTo>
                    <a:pt x="2273424" y="6023"/>
                  </a:moveTo>
                  <a:lnTo>
                    <a:pt x="2378814" y="6023"/>
                  </a:lnTo>
                  <a:cubicBezTo>
                    <a:pt x="2402903" y="6023"/>
                    <a:pt x="2402903" y="18068"/>
                    <a:pt x="2396881" y="36135"/>
                  </a:cubicBezTo>
                  <a:cubicBezTo>
                    <a:pt x="2375803" y="6023"/>
                    <a:pt x="2342680" y="15057"/>
                    <a:pt x="2315580" y="18068"/>
                  </a:cubicBezTo>
                  <a:cubicBezTo>
                    <a:pt x="2297513" y="21079"/>
                    <a:pt x="2309558" y="45168"/>
                    <a:pt x="2306547" y="57213"/>
                  </a:cubicBezTo>
                  <a:cubicBezTo>
                    <a:pt x="2303535" y="72268"/>
                    <a:pt x="2312569" y="72268"/>
                    <a:pt x="2324613" y="72268"/>
                  </a:cubicBezTo>
                  <a:cubicBezTo>
                    <a:pt x="2345692" y="69257"/>
                    <a:pt x="2366770" y="81302"/>
                    <a:pt x="2381825" y="45168"/>
                  </a:cubicBezTo>
                  <a:lnTo>
                    <a:pt x="2381825" y="99369"/>
                  </a:lnTo>
                  <a:cubicBezTo>
                    <a:pt x="2372792" y="93346"/>
                    <a:pt x="2366770" y="84313"/>
                    <a:pt x="2357736" y="81302"/>
                  </a:cubicBezTo>
                  <a:cubicBezTo>
                    <a:pt x="2309558" y="69257"/>
                    <a:pt x="2303535" y="78291"/>
                    <a:pt x="2306547" y="141524"/>
                  </a:cubicBezTo>
                  <a:lnTo>
                    <a:pt x="2302896" y="147289"/>
                  </a:lnTo>
                  <a:lnTo>
                    <a:pt x="2309561" y="144536"/>
                  </a:lnTo>
                  <a:cubicBezTo>
                    <a:pt x="2345695" y="144536"/>
                    <a:pt x="2384840" y="156580"/>
                    <a:pt x="2411941" y="114425"/>
                  </a:cubicBezTo>
                  <a:cubicBezTo>
                    <a:pt x="2411941" y="147547"/>
                    <a:pt x="2402907" y="162603"/>
                    <a:pt x="2372796" y="159592"/>
                  </a:cubicBezTo>
                  <a:cubicBezTo>
                    <a:pt x="2336662" y="156580"/>
                    <a:pt x="2297516" y="159592"/>
                    <a:pt x="2258371" y="159592"/>
                  </a:cubicBezTo>
                  <a:lnTo>
                    <a:pt x="2279446" y="138517"/>
                  </a:lnTo>
                  <a:lnTo>
                    <a:pt x="2279446" y="138513"/>
                  </a:lnTo>
                  <a:cubicBezTo>
                    <a:pt x="2276435" y="96357"/>
                    <a:pt x="2285469" y="51190"/>
                    <a:pt x="2273424" y="6023"/>
                  </a:cubicBezTo>
                  <a:close/>
                  <a:moveTo>
                    <a:pt x="1978331" y="6023"/>
                  </a:moveTo>
                  <a:lnTo>
                    <a:pt x="2041567" y="6023"/>
                  </a:lnTo>
                  <a:cubicBezTo>
                    <a:pt x="2020488" y="33124"/>
                    <a:pt x="2023499" y="132493"/>
                    <a:pt x="2044578" y="156582"/>
                  </a:cubicBezTo>
                  <a:lnTo>
                    <a:pt x="1987365" y="156582"/>
                  </a:lnTo>
                  <a:cubicBezTo>
                    <a:pt x="2005432" y="123459"/>
                    <a:pt x="2002421" y="27101"/>
                    <a:pt x="1978331" y="6023"/>
                  </a:cubicBezTo>
                  <a:close/>
                  <a:moveTo>
                    <a:pt x="1255651" y="6023"/>
                  </a:moveTo>
                  <a:lnTo>
                    <a:pt x="1297807" y="6023"/>
                  </a:lnTo>
                  <a:cubicBezTo>
                    <a:pt x="1273718" y="54202"/>
                    <a:pt x="1294796" y="105392"/>
                    <a:pt x="1285762" y="147549"/>
                  </a:cubicBezTo>
                  <a:cubicBezTo>
                    <a:pt x="1249629" y="111414"/>
                    <a:pt x="1210484" y="75280"/>
                    <a:pt x="1171339" y="39146"/>
                  </a:cubicBezTo>
                  <a:cubicBezTo>
                    <a:pt x="1162306" y="42157"/>
                    <a:pt x="1159294" y="45168"/>
                    <a:pt x="1156283" y="45168"/>
                  </a:cubicBezTo>
                  <a:cubicBezTo>
                    <a:pt x="1162306" y="81303"/>
                    <a:pt x="1144239" y="120448"/>
                    <a:pt x="1171339" y="156582"/>
                  </a:cubicBezTo>
                  <a:lnTo>
                    <a:pt x="1129183" y="156582"/>
                  </a:lnTo>
                  <a:cubicBezTo>
                    <a:pt x="1150261" y="129481"/>
                    <a:pt x="1153272" y="36135"/>
                    <a:pt x="1129183" y="9034"/>
                  </a:cubicBezTo>
                  <a:cubicBezTo>
                    <a:pt x="1153272" y="3012"/>
                    <a:pt x="1168328" y="6023"/>
                    <a:pt x="1186395" y="27101"/>
                  </a:cubicBezTo>
                  <a:cubicBezTo>
                    <a:pt x="1210484" y="54202"/>
                    <a:pt x="1234573" y="78291"/>
                    <a:pt x="1261673" y="105392"/>
                  </a:cubicBezTo>
                  <a:cubicBezTo>
                    <a:pt x="1261673" y="105392"/>
                    <a:pt x="1264684" y="108403"/>
                    <a:pt x="1273718" y="108403"/>
                  </a:cubicBezTo>
                  <a:cubicBezTo>
                    <a:pt x="1267696" y="72269"/>
                    <a:pt x="1288774" y="36135"/>
                    <a:pt x="1255651" y="6023"/>
                  </a:cubicBezTo>
                  <a:close/>
                  <a:moveTo>
                    <a:pt x="671488" y="6020"/>
                  </a:moveTo>
                  <a:cubicBezTo>
                    <a:pt x="683533" y="3009"/>
                    <a:pt x="698589" y="3009"/>
                    <a:pt x="710633" y="6020"/>
                  </a:cubicBezTo>
                  <a:cubicBezTo>
                    <a:pt x="683533" y="51187"/>
                    <a:pt x="707622" y="105388"/>
                    <a:pt x="698589" y="144533"/>
                  </a:cubicBezTo>
                  <a:cubicBezTo>
                    <a:pt x="662455" y="111410"/>
                    <a:pt x="620298" y="75277"/>
                    <a:pt x="578142" y="39143"/>
                  </a:cubicBezTo>
                  <a:lnTo>
                    <a:pt x="569001" y="36027"/>
                  </a:lnTo>
                  <a:lnTo>
                    <a:pt x="572120" y="39145"/>
                  </a:lnTo>
                  <a:cubicBezTo>
                    <a:pt x="566097" y="78290"/>
                    <a:pt x="557064" y="117436"/>
                    <a:pt x="584164" y="156581"/>
                  </a:cubicBezTo>
                  <a:lnTo>
                    <a:pt x="542008" y="156581"/>
                  </a:lnTo>
                  <a:cubicBezTo>
                    <a:pt x="566097" y="114425"/>
                    <a:pt x="548031" y="66246"/>
                    <a:pt x="554053" y="21078"/>
                  </a:cubicBezTo>
                  <a:lnTo>
                    <a:pt x="554058" y="21083"/>
                  </a:lnTo>
                  <a:lnTo>
                    <a:pt x="554053" y="21076"/>
                  </a:lnTo>
                  <a:cubicBezTo>
                    <a:pt x="548031" y="18065"/>
                    <a:pt x="545020" y="15054"/>
                    <a:pt x="538997" y="9031"/>
                  </a:cubicBezTo>
                  <a:cubicBezTo>
                    <a:pt x="560075" y="3009"/>
                    <a:pt x="578142" y="3009"/>
                    <a:pt x="596209" y="21076"/>
                  </a:cubicBezTo>
                  <a:cubicBezTo>
                    <a:pt x="623310" y="51187"/>
                    <a:pt x="650410" y="78288"/>
                    <a:pt x="680522" y="105388"/>
                  </a:cubicBezTo>
                  <a:cubicBezTo>
                    <a:pt x="677510" y="72266"/>
                    <a:pt x="695577" y="39143"/>
                    <a:pt x="671488" y="6020"/>
                  </a:cubicBezTo>
                  <a:close/>
                  <a:moveTo>
                    <a:pt x="3153061" y="5647"/>
                  </a:moveTo>
                  <a:cubicBezTo>
                    <a:pt x="3154943" y="5271"/>
                    <a:pt x="3157202" y="6024"/>
                    <a:pt x="3158707" y="6024"/>
                  </a:cubicBezTo>
                  <a:lnTo>
                    <a:pt x="3197853" y="6024"/>
                  </a:lnTo>
                  <a:cubicBezTo>
                    <a:pt x="3161719" y="30113"/>
                    <a:pt x="3146662" y="63237"/>
                    <a:pt x="3122573" y="87326"/>
                  </a:cubicBezTo>
                  <a:lnTo>
                    <a:pt x="3121444" y="125341"/>
                  </a:lnTo>
                  <a:cubicBezTo>
                    <a:pt x="3121820" y="137762"/>
                    <a:pt x="3125584" y="149054"/>
                    <a:pt x="3140640" y="156582"/>
                  </a:cubicBezTo>
                  <a:lnTo>
                    <a:pt x="3077405" y="156582"/>
                  </a:lnTo>
                  <a:cubicBezTo>
                    <a:pt x="3110528" y="117437"/>
                    <a:pt x="3095472" y="75280"/>
                    <a:pt x="3014170" y="6023"/>
                  </a:cubicBezTo>
                  <a:lnTo>
                    <a:pt x="3065360" y="6023"/>
                  </a:lnTo>
                  <a:cubicBezTo>
                    <a:pt x="3077405" y="6023"/>
                    <a:pt x="3071383" y="12045"/>
                    <a:pt x="3074394" y="18068"/>
                  </a:cubicBezTo>
                  <a:cubicBezTo>
                    <a:pt x="3080416" y="39146"/>
                    <a:pt x="3098483" y="54202"/>
                    <a:pt x="3110528" y="72269"/>
                  </a:cubicBezTo>
                  <a:lnTo>
                    <a:pt x="3110529" y="72270"/>
                  </a:lnTo>
                  <a:lnTo>
                    <a:pt x="3140264" y="48933"/>
                  </a:lnTo>
                  <a:cubicBezTo>
                    <a:pt x="3148168" y="39900"/>
                    <a:pt x="3152685" y="28608"/>
                    <a:pt x="3149674" y="12046"/>
                  </a:cubicBezTo>
                  <a:cubicBezTo>
                    <a:pt x="3149674" y="7530"/>
                    <a:pt x="3151179" y="6024"/>
                    <a:pt x="3153061" y="5647"/>
                  </a:cubicBezTo>
                  <a:close/>
                  <a:moveTo>
                    <a:pt x="2798498" y="5644"/>
                  </a:moveTo>
                  <a:cubicBezTo>
                    <a:pt x="2808660" y="6021"/>
                    <a:pt x="2818446" y="7526"/>
                    <a:pt x="2827480" y="9032"/>
                  </a:cubicBezTo>
                  <a:cubicBezTo>
                    <a:pt x="2806402" y="30110"/>
                    <a:pt x="2803391" y="132491"/>
                    <a:pt x="2824469" y="156580"/>
                  </a:cubicBezTo>
                  <a:lnTo>
                    <a:pt x="2764246" y="156580"/>
                  </a:lnTo>
                  <a:cubicBezTo>
                    <a:pt x="2788335" y="135502"/>
                    <a:pt x="2791346" y="30110"/>
                    <a:pt x="2767257" y="9032"/>
                  </a:cubicBezTo>
                  <a:cubicBezTo>
                    <a:pt x="2777796" y="6021"/>
                    <a:pt x="2788335" y="5268"/>
                    <a:pt x="2798498" y="5644"/>
                  </a:cubicBezTo>
                  <a:close/>
                  <a:moveTo>
                    <a:pt x="173141" y="5644"/>
                  </a:moveTo>
                  <a:cubicBezTo>
                    <a:pt x="182927" y="6021"/>
                    <a:pt x="192713" y="7526"/>
                    <a:pt x="201747" y="9032"/>
                  </a:cubicBezTo>
                  <a:cubicBezTo>
                    <a:pt x="180669" y="27099"/>
                    <a:pt x="189702" y="51189"/>
                    <a:pt x="189702" y="72267"/>
                  </a:cubicBezTo>
                  <a:lnTo>
                    <a:pt x="192713" y="87320"/>
                  </a:lnTo>
                  <a:lnTo>
                    <a:pt x="192713" y="72267"/>
                  </a:lnTo>
                  <a:lnTo>
                    <a:pt x="271002" y="72267"/>
                  </a:lnTo>
                  <a:lnTo>
                    <a:pt x="271002" y="72273"/>
                  </a:lnTo>
                  <a:lnTo>
                    <a:pt x="271003" y="72265"/>
                  </a:lnTo>
                  <a:cubicBezTo>
                    <a:pt x="267992" y="51187"/>
                    <a:pt x="283048" y="27098"/>
                    <a:pt x="255948" y="9031"/>
                  </a:cubicBezTo>
                  <a:cubicBezTo>
                    <a:pt x="277025" y="6020"/>
                    <a:pt x="295092" y="6020"/>
                    <a:pt x="313159" y="9031"/>
                  </a:cubicBezTo>
                  <a:cubicBezTo>
                    <a:pt x="292081" y="30109"/>
                    <a:pt x="292081" y="132488"/>
                    <a:pt x="313159" y="156577"/>
                  </a:cubicBezTo>
                  <a:lnTo>
                    <a:pt x="255948" y="156577"/>
                  </a:lnTo>
                  <a:lnTo>
                    <a:pt x="267992" y="87323"/>
                  </a:lnTo>
                  <a:lnTo>
                    <a:pt x="192713" y="87323"/>
                  </a:lnTo>
                  <a:lnTo>
                    <a:pt x="189702" y="124210"/>
                  </a:lnTo>
                  <a:cubicBezTo>
                    <a:pt x="189702" y="136255"/>
                    <a:pt x="192713" y="147547"/>
                    <a:pt x="204758" y="156580"/>
                  </a:cubicBezTo>
                  <a:lnTo>
                    <a:pt x="144535" y="156580"/>
                  </a:lnTo>
                  <a:cubicBezTo>
                    <a:pt x="165613" y="132491"/>
                    <a:pt x="165613" y="30110"/>
                    <a:pt x="144535" y="9032"/>
                  </a:cubicBezTo>
                  <a:cubicBezTo>
                    <a:pt x="153568" y="6021"/>
                    <a:pt x="163355" y="5268"/>
                    <a:pt x="173141" y="5644"/>
                  </a:cubicBezTo>
                  <a:close/>
                  <a:moveTo>
                    <a:pt x="788169" y="5269"/>
                  </a:moveTo>
                  <a:cubicBezTo>
                    <a:pt x="803977" y="5269"/>
                    <a:pt x="820539" y="6022"/>
                    <a:pt x="837100" y="9033"/>
                  </a:cubicBezTo>
                  <a:cubicBezTo>
                    <a:pt x="879257" y="15055"/>
                    <a:pt x="900335" y="36133"/>
                    <a:pt x="906357" y="69256"/>
                  </a:cubicBezTo>
                  <a:cubicBezTo>
                    <a:pt x="912379" y="99368"/>
                    <a:pt x="897323" y="120446"/>
                    <a:pt x="858178" y="144535"/>
                  </a:cubicBezTo>
                  <a:lnTo>
                    <a:pt x="853350" y="146093"/>
                  </a:lnTo>
                  <a:lnTo>
                    <a:pt x="861190" y="147545"/>
                  </a:lnTo>
                  <a:cubicBezTo>
                    <a:pt x="822045" y="171633"/>
                    <a:pt x="776878" y="156578"/>
                    <a:pt x="734721" y="162600"/>
                  </a:cubicBezTo>
                  <a:cubicBezTo>
                    <a:pt x="740744" y="156578"/>
                    <a:pt x="746766" y="147545"/>
                    <a:pt x="749777" y="141523"/>
                  </a:cubicBezTo>
                  <a:lnTo>
                    <a:pt x="750669" y="143101"/>
                  </a:lnTo>
                  <a:lnTo>
                    <a:pt x="749777" y="138513"/>
                  </a:lnTo>
                  <a:cubicBezTo>
                    <a:pt x="746765" y="96357"/>
                    <a:pt x="755799" y="51189"/>
                    <a:pt x="743754" y="6022"/>
                  </a:cubicBezTo>
                  <a:cubicBezTo>
                    <a:pt x="757305" y="6022"/>
                    <a:pt x="772360" y="5269"/>
                    <a:pt x="788169" y="5269"/>
                  </a:cubicBezTo>
                  <a:close/>
                  <a:moveTo>
                    <a:pt x="37121" y="4423"/>
                  </a:moveTo>
                  <a:cubicBezTo>
                    <a:pt x="57023" y="188"/>
                    <a:pt x="79043" y="12045"/>
                    <a:pt x="99368" y="12045"/>
                  </a:cubicBezTo>
                  <a:cubicBezTo>
                    <a:pt x="111413" y="12045"/>
                    <a:pt x="105391" y="36133"/>
                    <a:pt x="108402" y="63233"/>
                  </a:cubicBezTo>
                  <a:cubicBezTo>
                    <a:pt x="87323" y="21078"/>
                    <a:pt x="63234" y="6022"/>
                    <a:pt x="27099" y="21078"/>
                  </a:cubicBezTo>
                  <a:lnTo>
                    <a:pt x="26706" y="20816"/>
                  </a:lnTo>
                  <a:lnTo>
                    <a:pt x="24087" y="39146"/>
                  </a:lnTo>
                  <a:cubicBezTo>
                    <a:pt x="27851" y="44415"/>
                    <a:pt x="34627" y="48179"/>
                    <a:pt x="39143" y="51190"/>
                  </a:cubicBezTo>
                  <a:cubicBezTo>
                    <a:pt x="57210" y="63235"/>
                    <a:pt x="75277" y="69257"/>
                    <a:pt x="93344" y="81302"/>
                  </a:cubicBezTo>
                  <a:cubicBezTo>
                    <a:pt x="109906" y="91841"/>
                    <a:pt x="117433" y="104639"/>
                    <a:pt x="116304" y="117060"/>
                  </a:cubicBezTo>
                  <a:lnTo>
                    <a:pt x="89281" y="148295"/>
                  </a:lnTo>
                  <a:lnTo>
                    <a:pt x="90336" y="153569"/>
                  </a:lnTo>
                  <a:cubicBezTo>
                    <a:pt x="63235" y="171635"/>
                    <a:pt x="36134" y="150558"/>
                    <a:pt x="9033" y="156580"/>
                  </a:cubicBezTo>
                  <a:cubicBezTo>
                    <a:pt x="0" y="156580"/>
                    <a:pt x="0" y="132491"/>
                    <a:pt x="0" y="114425"/>
                  </a:cubicBezTo>
                  <a:cubicBezTo>
                    <a:pt x="18067" y="134750"/>
                    <a:pt x="36134" y="155074"/>
                    <a:pt x="60553" y="151264"/>
                  </a:cubicBezTo>
                  <a:lnTo>
                    <a:pt x="87322" y="138515"/>
                  </a:lnTo>
                  <a:lnTo>
                    <a:pt x="87322" y="138514"/>
                  </a:lnTo>
                  <a:cubicBezTo>
                    <a:pt x="93344" y="120447"/>
                    <a:pt x="84311" y="108403"/>
                    <a:pt x="66244" y="99369"/>
                  </a:cubicBezTo>
                  <a:cubicBezTo>
                    <a:pt x="51188" y="90335"/>
                    <a:pt x="33121" y="84312"/>
                    <a:pt x="18065" y="72268"/>
                  </a:cubicBezTo>
                  <a:cubicBezTo>
                    <a:pt x="-6024" y="54201"/>
                    <a:pt x="-3013" y="33123"/>
                    <a:pt x="18065" y="12045"/>
                  </a:cubicBezTo>
                  <a:lnTo>
                    <a:pt x="24058" y="11712"/>
                  </a:lnTo>
                  <a:close/>
                  <a:moveTo>
                    <a:pt x="2668642" y="3104"/>
                  </a:moveTo>
                  <a:cubicBezTo>
                    <a:pt x="2684451" y="1692"/>
                    <a:pt x="2700260" y="11290"/>
                    <a:pt x="2716069" y="9032"/>
                  </a:cubicBezTo>
                  <a:cubicBezTo>
                    <a:pt x="2728113" y="9032"/>
                    <a:pt x="2725102" y="36131"/>
                    <a:pt x="2725102" y="57209"/>
                  </a:cubicBezTo>
                  <a:cubicBezTo>
                    <a:pt x="2710046" y="27098"/>
                    <a:pt x="2691979" y="12043"/>
                    <a:pt x="2661867" y="15054"/>
                  </a:cubicBezTo>
                  <a:lnTo>
                    <a:pt x="2661865" y="15052"/>
                  </a:lnTo>
                  <a:lnTo>
                    <a:pt x="2661866" y="15056"/>
                  </a:lnTo>
                  <a:cubicBezTo>
                    <a:pt x="2637777" y="27101"/>
                    <a:pt x="2634766" y="39145"/>
                    <a:pt x="2655844" y="54201"/>
                  </a:cubicBezTo>
                  <a:lnTo>
                    <a:pt x="2701012" y="81301"/>
                  </a:lnTo>
                  <a:cubicBezTo>
                    <a:pt x="2719079" y="90334"/>
                    <a:pt x="2740158" y="105391"/>
                    <a:pt x="2731124" y="129480"/>
                  </a:cubicBezTo>
                  <a:cubicBezTo>
                    <a:pt x="2725101" y="153570"/>
                    <a:pt x="2704024" y="162603"/>
                    <a:pt x="2679934" y="162603"/>
                  </a:cubicBezTo>
                  <a:lnTo>
                    <a:pt x="2680089" y="160273"/>
                  </a:lnTo>
                  <a:lnTo>
                    <a:pt x="2668920" y="162934"/>
                  </a:lnTo>
                  <a:cubicBezTo>
                    <a:pt x="2654523" y="163358"/>
                    <a:pt x="2639279" y="156583"/>
                    <a:pt x="2625730" y="156583"/>
                  </a:cubicBezTo>
                  <a:cubicBezTo>
                    <a:pt x="2610674" y="156583"/>
                    <a:pt x="2616696" y="132493"/>
                    <a:pt x="2616696" y="114425"/>
                  </a:cubicBezTo>
                  <a:cubicBezTo>
                    <a:pt x="2631752" y="135504"/>
                    <a:pt x="2652830" y="153571"/>
                    <a:pt x="2682941" y="153571"/>
                  </a:cubicBezTo>
                  <a:lnTo>
                    <a:pt x="2682941" y="153575"/>
                  </a:lnTo>
                  <a:lnTo>
                    <a:pt x="2682945" y="153570"/>
                  </a:lnTo>
                  <a:cubicBezTo>
                    <a:pt x="2713056" y="132491"/>
                    <a:pt x="2716069" y="120447"/>
                    <a:pt x="2682945" y="99369"/>
                  </a:cubicBezTo>
                  <a:cubicBezTo>
                    <a:pt x="2667889" y="90334"/>
                    <a:pt x="2655844" y="84312"/>
                    <a:pt x="2640788" y="75279"/>
                  </a:cubicBezTo>
                  <a:cubicBezTo>
                    <a:pt x="2625732" y="66246"/>
                    <a:pt x="2616698" y="54201"/>
                    <a:pt x="2619710" y="36134"/>
                  </a:cubicBezTo>
                  <a:cubicBezTo>
                    <a:pt x="2622721" y="18067"/>
                    <a:pt x="2634766" y="6023"/>
                    <a:pt x="2652833" y="9034"/>
                  </a:cubicBezTo>
                  <a:lnTo>
                    <a:pt x="2652836" y="9034"/>
                  </a:lnTo>
                  <a:lnTo>
                    <a:pt x="2652833" y="9032"/>
                  </a:lnTo>
                  <a:cubicBezTo>
                    <a:pt x="2658103" y="5268"/>
                    <a:pt x="2663372" y="3574"/>
                    <a:pt x="2668642" y="3104"/>
                  </a:cubicBezTo>
                  <a:close/>
                  <a:moveTo>
                    <a:pt x="1016266" y="1505"/>
                  </a:moveTo>
                  <a:lnTo>
                    <a:pt x="1059910" y="15049"/>
                  </a:lnTo>
                  <a:lnTo>
                    <a:pt x="1059930" y="15056"/>
                  </a:lnTo>
                  <a:cubicBezTo>
                    <a:pt x="1096064" y="33123"/>
                    <a:pt x="1111120" y="60223"/>
                    <a:pt x="1108108" y="96357"/>
                  </a:cubicBezTo>
                  <a:cubicBezTo>
                    <a:pt x="1102086" y="129480"/>
                    <a:pt x="1071974" y="156580"/>
                    <a:pt x="1035840" y="159591"/>
                  </a:cubicBezTo>
                  <a:cubicBezTo>
                    <a:pt x="969594" y="168625"/>
                    <a:pt x="924426" y="132491"/>
                    <a:pt x="930449" y="75279"/>
                  </a:cubicBezTo>
                  <a:cubicBezTo>
                    <a:pt x="931955" y="60223"/>
                    <a:pt x="935719" y="47426"/>
                    <a:pt x="942870" y="37263"/>
                  </a:cubicBezTo>
                  <a:lnTo>
                    <a:pt x="974499" y="15813"/>
                  </a:lnTo>
                  <a:lnTo>
                    <a:pt x="972603" y="15055"/>
                  </a:lnTo>
                  <a:cubicBezTo>
                    <a:pt x="987659" y="6022"/>
                    <a:pt x="1001962" y="1505"/>
                    <a:pt x="1016266" y="1505"/>
                  </a:cubicBezTo>
                  <a:close/>
                  <a:moveTo>
                    <a:pt x="427586" y="0"/>
                  </a:moveTo>
                  <a:cubicBezTo>
                    <a:pt x="457697" y="54201"/>
                    <a:pt x="484798" y="105391"/>
                    <a:pt x="511898" y="156581"/>
                  </a:cubicBezTo>
                  <a:lnTo>
                    <a:pt x="466731" y="156581"/>
                  </a:lnTo>
                  <a:cubicBezTo>
                    <a:pt x="478775" y="138514"/>
                    <a:pt x="466731" y="114425"/>
                    <a:pt x="454686" y="111413"/>
                  </a:cubicBezTo>
                  <a:cubicBezTo>
                    <a:pt x="433608" y="105391"/>
                    <a:pt x="406508" y="99369"/>
                    <a:pt x="385430" y="114425"/>
                  </a:cubicBezTo>
                  <a:cubicBezTo>
                    <a:pt x="373385" y="123458"/>
                    <a:pt x="361340" y="141525"/>
                    <a:pt x="382418" y="156581"/>
                  </a:cubicBezTo>
                  <a:lnTo>
                    <a:pt x="340262" y="156581"/>
                  </a:lnTo>
                  <a:cubicBezTo>
                    <a:pt x="376396" y="108402"/>
                    <a:pt x="397474" y="54201"/>
                    <a:pt x="427586" y="0"/>
                  </a:cubicBezTo>
                  <a:close/>
                </a:path>
              </a:pathLst>
            </a:custGeom>
            <a:grpFill/>
            <a:ln w="1860" cap="flat">
              <a:noFill/>
              <a:prstDash val="solid"/>
              <a:miter/>
            </a:ln>
          </p:spPr>
          <p:txBody>
            <a:bodyPr rtlCol="0" anchor="ctr"/>
            <a:lstStyle/>
            <a:p>
              <a:endParaRPr lang="zh-CN" altLang="en-US"/>
            </a:p>
          </p:txBody>
        </p:sp>
        <p:grpSp>
          <p:nvGrpSpPr>
            <p:cNvPr id="23" name="组合 22">
              <a:extLst>
                <a:ext uri="{FF2B5EF4-FFF2-40B4-BE49-F238E27FC236}">
                  <a16:creationId xmlns:a16="http://schemas.microsoft.com/office/drawing/2014/main" id="{6EB2D9AB-9A05-4C00-B4D7-66CA7563FCD5}"/>
                </a:ext>
              </a:extLst>
            </p:cNvPr>
            <p:cNvGrpSpPr/>
            <p:nvPr/>
          </p:nvGrpSpPr>
          <p:grpSpPr>
            <a:xfrm>
              <a:off x="5535168" y="881263"/>
              <a:ext cx="1586880" cy="1601975"/>
              <a:chOff x="5535168" y="881263"/>
              <a:chExt cx="1586880" cy="1601975"/>
            </a:xfrm>
            <a:grpFill/>
          </p:grpSpPr>
          <p:sp>
            <p:nvSpPr>
              <p:cNvPr id="24" name="任意多边形: 形状 23">
                <a:extLst>
                  <a:ext uri="{FF2B5EF4-FFF2-40B4-BE49-F238E27FC236}">
                    <a16:creationId xmlns:a16="http://schemas.microsoft.com/office/drawing/2014/main" id="{C8568177-1C9D-450C-9FC5-44ED2CC29EB4}"/>
                  </a:ext>
                </a:extLst>
              </p:cNvPr>
              <p:cNvSpPr/>
              <p:nvPr/>
            </p:nvSpPr>
            <p:spPr>
              <a:xfrm>
                <a:off x="5535168" y="881263"/>
                <a:ext cx="1586880" cy="1601975"/>
              </a:xfrm>
              <a:custGeom>
                <a:avLst/>
                <a:gdLst>
                  <a:gd name="connsiteX0" fmla="*/ 499539 w 570753"/>
                  <a:gd name="connsiteY0" fmla="*/ 232144 h 576182"/>
                  <a:gd name="connsiteX1" fmla="*/ 493859 w 570753"/>
                  <a:gd name="connsiteY1" fmla="*/ 240439 h 576182"/>
                  <a:gd name="connsiteX2" fmla="*/ 488444 w 570753"/>
                  <a:gd name="connsiteY2" fmla="*/ 245854 h 576182"/>
                  <a:gd name="connsiteX3" fmla="*/ 488444 w 570753"/>
                  <a:gd name="connsiteY3" fmla="*/ 245853 h 576182"/>
                  <a:gd name="connsiteX4" fmla="*/ 499139 w 570753"/>
                  <a:gd name="connsiteY4" fmla="*/ 232315 h 576182"/>
                  <a:gd name="connsiteX5" fmla="*/ 527433 w 570753"/>
                  <a:gd name="connsiteY5" fmla="*/ 225276 h 576182"/>
                  <a:gd name="connsiteX6" fmla="*/ 533931 w 570753"/>
                  <a:gd name="connsiteY6" fmla="*/ 225276 h 576182"/>
                  <a:gd name="connsiteX7" fmla="*/ 534506 w 570753"/>
                  <a:gd name="connsiteY7" fmla="*/ 225467 h 576182"/>
                  <a:gd name="connsiteX8" fmla="*/ 515520 w 570753"/>
                  <a:gd name="connsiteY8" fmla="*/ 225276 h 576182"/>
                  <a:gd name="connsiteX9" fmla="*/ 516603 w 570753"/>
                  <a:gd name="connsiteY9" fmla="*/ 225276 h 576182"/>
                  <a:gd name="connsiteX10" fmla="*/ 514656 w 570753"/>
                  <a:gd name="connsiteY10" fmla="*/ 225647 h 576182"/>
                  <a:gd name="connsiteX11" fmla="*/ 300463 w 570753"/>
                  <a:gd name="connsiteY11" fmla="*/ 10285 h 576182"/>
                  <a:gd name="connsiteX12" fmla="*/ 253428 w 570753"/>
                  <a:gd name="connsiteY12" fmla="*/ 11920 h 576182"/>
                  <a:gd name="connsiteX13" fmla="*/ 15163 w 570753"/>
                  <a:gd name="connsiteY13" fmla="*/ 342242 h 576182"/>
                  <a:gd name="connsiteX14" fmla="*/ 227435 w 570753"/>
                  <a:gd name="connsiteY14" fmla="*/ 558847 h 576182"/>
                  <a:gd name="connsiteX15" fmla="*/ 504690 w 570753"/>
                  <a:gd name="connsiteY15" fmla="*/ 454877 h 576182"/>
                  <a:gd name="connsiteX16" fmla="*/ 538670 w 570753"/>
                  <a:gd name="connsiteY16" fmla="*/ 397341 h 576182"/>
                  <a:gd name="connsiteX17" fmla="*/ 555592 w 570753"/>
                  <a:gd name="connsiteY17" fmla="*/ 332496 h 576182"/>
                  <a:gd name="connsiteX18" fmla="*/ 555592 w 570753"/>
                  <a:gd name="connsiteY18" fmla="*/ 332495 h 576182"/>
                  <a:gd name="connsiteX19" fmla="*/ 557758 w 570753"/>
                  <a:gd name="connsiteY19" fmla="*/ 325997 h 576182"/>
                  <a:gd name="connsiteX20" fmla="*/ 558542 w 570753"/>
                  <a:gd name="connsiteY20" fmla="*/ 288775 h 576182"/>
                  <a:gd name="connsiteX21" fmla="*/ 559247 w 570753"/>
                  <a:gd name="connsiteY21" fmla="*/ 286332 h 576182"/>
                  <a:gd name="connsiteX22" fmla="*/ 558649 w 570753"/>
                  <a:gd name="connsiteY22" fmla="*/ 283683 h 576182"/>
                  <a:gd name="connsiteX23" fmla="*/ 559112 w 570753"/>
                  <a:gd name="connsiteY23" fmla="*/ 261692 h 576182"/>
                  <a:gd name="connsiteX24" fmla="*/ 545845 w 570753"/>
                  <a:gd name="connsiteY24" fmla="*/ 198200 h 576182"/>
                  <a:gd name="connsiteX25" fmla="*/ 300463 w 570753"/>
                  <a:gd name="connsiteY25" fmla="*/ 10285 h 576182"/>
                  <a:gd name="connsiteX26" fmla="*/ 288084 w 570753"/>
                  <a:gd name="connsiteY26" fmla="*/ 7 h 576182"/>
                  <a:gd name="connsiteX27" fmla="*/ 570753 w 570753"/>
                  <a:gd name="connsiteY27" fmla="*/ 290257 h 576182"/>
                  <a:gd name="connsiteX28" fmla="*/ 284835 w 570753"/>
                  <a:gd name="connsiteY28" fmla="*/ 576176 h 576182"/>
                  <a:gd name="connsiteX29" fmla="*/ 0 w 570753"/>
                  <a:gd name="connsiteY29" fmla="*/ 287008 h 576182"/>
                  <a:gd name="connsiteX30" fmla="*/ 288084 w 570753"/>
                  <a:gd name="connsiteY30" fmla="*/ 7 h 57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0753" h="576182">
                    <a:moveTo>
                      <a:pt x="499539" y="232144"/>
                    </a:moveTo>
                    <a:lnTo>
                      <a:pt x="493859" y="240439"/>
                    </a:lnTo>
                    <a:cubicBezTo>
                      <a:pt x="493859" y="242605"/>
                      <a:pt x="490610" y="244771"/>
                      <a:pt x="488444" y="245854"/>
                    </a:cubicBezTo>
                    <a:lnTo>
                      <a:pt x="488444" y="245853"/>
                    </a:lnTo>
                    <a:cubicBezTo>
                      <a:pt x="492777" y="242604"/>
                      <a:pt x="495484" y="236918"/>
                      <a:pt x="499139" y="232315"/>
                    </a:cubicBezTo>
                    <a:close/>
                    <a:moveTo>
                      <a:pt x="527433" y="225276"/>
                    </a:moveTo>
                    <a:lnTo>
                      <a:pt x="533931" y="225276"/>
                    </a:lnTo>
                    <a:lnTo>
                      <a:pt x="534506" y="225467"/>
                    </a:lnTo>
                    <a:close/>
                    <a:moveTo>
                      <a:pt x="515520" y="225276"/>
                    </a:moveTo>
                    <a:lnTo>
                      <a:pt x="516603" y="225276"/>
                    </a:lnTo>
                    <a:lnTo>
                      <a:pt x="514656" y="225647"/>
                    </a:lnTo>
                    <a:close/>
                    <a:moveTo>
                      <a:pt x="300463" y="10285"/>
                    </a:moveTo>
                    <a:cubicBezTo>
                      <a:pt x="284870" y="9382"/>
                      <a:pt x="269132" y="9889"/>
                      <a:pt x="253428" y="11920"/>
                    </a:cubicBezTo>
                    <a:cubicBezTo>
                      <a:pt x="92057" y="32498"/>
                      <a:pt x="-18411" y="184121"/>
                      <a:pt x="15163" y="342242"/>
                    </a:cubicBezTo>
                    <a:cubicBezTo>
                      <a:pt x="40072" y="457043"/>
                      <a:pt x="111552" y="533938"/>
                      <a:pt x="227435" y="558847"/>
                    </a:cubicBezTo>
                    <a:cubicBezTo>
                      <a:pt x="340070" y="583757"/>
                      <a:pt x="433210" y="545851"/>
                      <a:pt x="504690" y="454877"/>
                    </a:cubicBezTo>
                    <a:cubicBezTo>
                      <a:pt x="518769" y="437007"/>
                      <a:pt x="530141" y="417783"/>
                      <a:pt x="538670" y="397341"/>
                    </a:cubicBezTo>
                    <a:lnTo>
                      <a:pt x="555592" y="332496"/>
                    </a:lnTo>
                    <a:lnTo>
                      <a:pt x="555592" y="332495"/>
                    </a:lnTo>
                    <a:cubicBezTo>
                      <a:pt x="556675" y="330329"/>
                      <a:pt x="557758" y="328163"/>
                      <a:pt x="557758" y="325997"/>
                    </a:cubicBezTo>
                    <a:lnTo>
                      <a:pt x="558542" y="288775"/>
                    </a:lnTo>
                    <a:lnTo>
                      <a:pt x="559247" y="286332"/>
                    </a:lnTo>
                    <a:lnTo>
                      <a:pt x="558649" y="283683"/>
                    </a:lnTo>
                    <a:lnTo>
                      <a:pt x="559112" y="261692"/>
                    </a:lnTo>
                    <a:cubicBezTo>
                      <a:pt x="556946" y="240438"/>
                      <a:pt x="552343" y="219319"/>
                      <a:pt x="545845" y="198200"/>
                    </a:cubicBezTo>
                    <a:cubicBezTo>
                      <a:pt x="511730" y="92064"/>
                      <a:pt x="409621" y="16608"/>
                      <a:pt x="300463" y="10285"/>
                    </a:cubicBezTo>
                    <a:close/>
                    <a:moveTo>
                      <a:pt x="288084" y="7"/>
                    </a:moveTo>
                    <a:cubicBezTo>
                      <a:pt x="444040" y="7"/>
                      <a:pt x="570753" y="131053"/>
                      <a:pt x="570753" y="290257"/>
                    </a:cubicBezTo>
                    <a:cubicBezTo>
                      <a:pt x="569670" y="448379"/>
                      <a:pt x="441874" y="577259"/>
                      <a:pt x="284835" y="576176"/>
                    </a:cubicBezTo>
                    <a:cubicBezTo>
                      <a:pt x="125631" y="576176"/>
                      <a:pt x="0" y="447296"/>
                      <a:pt x="0" y="287008"/>
                    </a:cubicBezTo>
                    <a:cubicBezTo>
                      <a:pt x="0" y="126721"/>
                      <a:pt x="127797" y="-1076"/>
                      <a:pt x="288084" y="7"/>
                    </a:cubicBezTo>
                    <a:close/>
                  </a:path>
                </a:pathLst>
              </a:custGeom>
              <a:grpFill/>
              <a:ln w="186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03F0E423-9100-4FAD-8E59-19EEF2997A70}"/>
                  </a:ext>
                </a:extLst>
              </p:cNvPr>
              <p:cNvSpPr/>
              <p:nvPr/>
            </p:nvSpPr>
            <p:spPr>
              <a:xfrm>
                <a:off x="5776061" y="1131209"/>
                <a:ext cx="1093075" cy="1096064"/>
              </a:xfrm>
              <a:custGeom>
                <a:avLst/>
                <a:gdLst>
                  <a:gd name="connsiteX0" fmla="*/ 33578 w 393146"/>
                  <a:gd name="connsiteY0" fmla="*/ 291333 h 394221"/>
                  <a:gd name="connsiteX1" fmla="*/ 201447 w 393146"/>
                  <a:gd name="connsiteY1" fmla="*/ 384473 h 394221"/>
                  <a:gd name="connsiteX2" fmla="*/ 359568 w 393146"/>
                  <a:gd name="connsiteY2" fmla="*/ 291333 h 394221"/>
                  <a:gd name="connsiteX3" fmla="*/ 191578 w 393146"/>
                  <a:gd name="connsiteY3" fmla="*/ 7835 h 394221"/>
                  <a:gd name="connsiteX4" fmla="*/ 55117 w 393146"/>
                  <a:gd name="connsiteY4" fmla="*/ 72563 h 394221"/>
                  <a:gd name="connsiteX5" fmla="*/ 21544 w 393146"/>
                  <a:gd name="connsiteY5" fmla="*/ 268590 h 394221"/>
                  <a:gd name="connsiteX6" fmla="*/ 39955 w 393146"/>
                  <a:gd name="connsiteY6" fmla="*/ 281586 h 394221"/>
                  <a:gd name="connsiteX7" fmla="*/ 195911 w 393146"/>
                  <a:gd name="connsiteY7" fmla="*/ 281586 h 394221"/>
                  <a:gd name="connsiteX8" fmla="*/ 357281 w 393146"/>
                  <a:gd name="connsiteY8" fmla="*/ 281586 h 394221"/>
                  <a:gd name="connsiteX9" fmla="*/ 370277 w 393146"/>
                  <a:gd name="connsiteY9" fmla="*/ 272922 h 394221"/>
                  <a:gd name="connsiteX10" fmla="*/ 382190 w 393146"/>
                  <a:gd name="connsiteY10" fmla="*/ 161370 h 394221"/>
                  <a:gd name="connsiteX11" fmla="*/ 245729 w 393146"/>
                  <a:gd name="connsiteY11" fmla="*/ 15162 h 394221"/>
                  <a:gd name="connsiteX12" fmla="*/ 191578 w 393146"/>
                  <a:gd name="connsiteY12" fmla="*/ 7835 h 394221"/>
                  <a:gd name="connsiteX13" fmla="*/ 196027 w 393146"/>
                  <a:gd name="connsiteY13" fmla="*/ 0 h 394221"/>
                  <a:gd name="connsiteX14" fmla="*/ 393137 w 393146"/>
                  <a:gd name="connsiteY14" fmla="*/ 197111 h 394221"/>
                  <a:gd name="connsiteX15" fmla="*/ 196027 w 393146"/>
                  <a:gd name="connsiteY15" fmla="*/ 394221 h 394221"/>
                  <a:gd name="connsiteX16" fmla="*/ 0 w 393146"/>
                  <a:gd name="connsiteY16" fmla="*/ 197111 h 394221"/>
                  <a:gd name="connsiteX17" fmla="*/ 196027 w 393146"/>
                  <a:gd name="connsiteY17" fmla="*/ 0 h 39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3146" h="394221">
                    <a:moveTo>
                      <a:pt x="33578" y="291333"/>
                    </a:moveTo>
                    <a:cubicBezTo>
                      <a:pt x="62820" y="344401"/>
                      <a:pt x="127801" y="388805"/>
                      <a:pt x="201447" y="384473"/>
                    </a:cubicBezTo>
                    <a:cubicBezTo>
                      <a:pt x="269677" y="381224"/>
                      <a:pt x="321662" y="349816"/>
                      <a:pt x="359568" y="291333"/>
                    </a:cubicBezTo>
                    <a:close/>
                    <a:moveTo>
                      <a:pt x="191578" y="7835"/>
                    </a:moveTo>
                    <a:cubicBezTo>
                      <a:pt x="139390" y="7784"/>
                      <a:pt x="93294" y="29512"/>
                      <a:pt x="55117" y="72563"/>
                    </a:cubicBezTo>
                    <a:cubicBezTo>
                      <a:pt x="4216" y="129963"/>
                      <a:pt x="-5532" y="197110"/>
                      <a:pt x="21544" y="268590"/>
                    </a:cubicBezTo>
                    <a:cubicBezTo>
                      <a:pt x="24793" y="278337"/>
                      <a:pt x="29125" y="281586"/>
                      <a:pt x="39955" y="281586"/>
                    </a:cubicBezTo>
                    <a:lnTo>
                      <a:pt x="195911" y="281586"/>
                    </a:lnTo>
                    <a:lnTo>
                      <a:pt x="357281" y="281586"/>
                    </a:lnTo>
                    <a:cubicBezTo>
                      <a:pt x="364862" y="281586"/>
                      <a:pt x="368111" y="279420"/>
                      <a:pt x="370277" y="272922"/>
                    </a:cubicBezTo>
                    <a:cubicBezTo>
                      <a:pt x="385439" y="237182"/>
                      <a:pt x="390855" y="199276"/>
                      <a:pt x="382190" y="161370"/>
                    </a:cubicBezTo>
                    <a:cubicBezTo>
                      <a:pt x="365945" y="85559"/>
                      <a:pt x="320458" y="34657"/>
                      <a:pt x="245729" y="15162"/>
                    </a:cubicBezTo>
                    <a:cubicBezTo>
                      <a:pt x="227047" y="10289"/>
                      <a:pt x="208974" y="7852"/>
                      <a:pt x="191578" y="7835"/>
                    </a:cubicBezTo>
                    <a:close/>
                    <a:moveTo>
                      <a:pt x="196027" y="0"/>
                    </a:moveTo>
                    <a:cubicBezTo>
                      <a:pt x="307579" y="0"/>
                      <a:pt x="393137" y="87725"/>
                      <a:pt x="393137" y="197111"/>
                    </a:cubicBezTo>
                    <a:cubicBezTo>
                      <a:pt x="394220" y="305413"/>
                      <a:pt x="304330" y="394221"/>
                      <a:pt x="196027" y="394221"/>
                    </a:cubicBezTo>
                    <a:cubicBezTo>
                      <a:pt x="87725" y="393138"/>
                      <a:pt x="0" y="305413"/>
                      <a:pt x="0" y="197111"/>
                    </a:cubicBezTo>
                    <a:cubicBezTo>
                      <a:pt x="0" y="88808"/>
                      <a:pt x="87725" y="0"/>
                      <a:pt x="196027" y="0"/>
                    </a:cubicBezTo>
                    <a:close/>
                  </a:path>
                </a:pathLst>
              </a:custGeom>
              <a:grpFill/>
              <a:ln w="186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1091811D-6E09-489F-A834-1844A8C4B117}"/>
                  </a:ext>
                </a:extLst>
              </p:cNvPr>
              <p:cNvSpPr/>
              <p:nvPr/>
            </p:nvSpPr>
            <p:spPr>
              <a:xfrm>
                <a:off x="6841783" y="1384147"/>
                <a:ext cx="203594" cy="124047"/>
              </a:xfrm>
              <a:custGeom>
                <a:avLst/>
                <a:gdLst>
                  <a:gd name="connsiteX0" fmla="*/ 15286 w 203594"/>
                  <a:gd name="connsiteY0" fmla="*/ 48177 h 124047"/>
                  <a:gd name="connsiteX1" fmla="*/ 27328 w 203594"/>
                  <a:gd name="connsiteY1" fmla="*/ 84313 h 124047"/>
                  <a:gd name="connsiteX2" fmla="*/ 42384 w 203594"/>
                  <a:gd name="connsiteY2" fmla="*/ 81301 h 124047"/>
                  <a:gd name="connsiteX3" fmla="*/ 15286 w 203594"/>
                  <a:gd name="connsiteY3" fmla="*/ 48177 h 124047"/>
                  <a:gd name="connsiteX4" fmla="*/ 135730 w 203594"/>
                  <a:gd name="connsiteY4" fmla="*/ 0 h 124047"/>
                  <a:gd name="connsiteX5" fmla="*/ 144764 w 203594"/>
                  <a:gd name="connsiteY5" fmla="*/ 12045 h 124047"/>
                  <a:gd name="connsiteX6" fmla="*/ 150034 w 203594"/>
                  <a:gd name="connsiteY6" fmla="*/ 22207 h 124047"/>
                  <a:gd name="connsiteX7" fmla="*/ 159819 w 203594"/>
                  <a:gd name="connsiteY7" fmla="*/ 30111 h 124047"/>
                  <a:gd name="connsiteX8" fmla="*/ 159819 w 203594"/>
                  <a:gd name="connsiteY8" fmla="*/ 30110 h 124047"/>
                  <a:gd name="connsiteX9" fmla="*/ 186919 w 203594"/>
                  <a:gd name="connsiteY9" fmla="*/ 54199 h 124047"/>
                  <a:gd name="connsiteX10" fmla="*/ 201974 w 203594"/>
                  <a:gd name="connsiteY10" fmla="*/ 75277 h 124047"/>
                  <a:gd name="connsiteX11" fmla="*/ 171863 w 203594"/>
                  <a:gd name="connsiteY11" fmla="*/ 78288 h 124047"/>
                  <a:gd name="connsiteX12" fmla="*/ 141752 w 203594"/>
                  <a:gd name="connsiteY12" fmla="*/ 66243 h 124047"/>
                  <a:gd name="connsiteX13" fmla="*/ 63461 w 203594"/>
                  <a:gd name="connsiteY13" fmla="*/ 105390 h 124047"/>
                  <a:gd name="connsiteX14" fmla="*/ 57439 w 203594"/>
                  <a:gd name="connsiteY14" fmla="*/ 123457 h 124047"/>
                  <a:gd name="connsiteX15" fmla="*/ 48406 w 203594"/>
                  <a:gd name="connsiteY15" fmla="*/ 108401 h 124047"/>
                  <a:gd name="connsiteX16" fmla="*/ 36361 w 203594"/>
                  <a:gd name="connsiteY16" fmla="*/ 99368 h 124047"/>
                  <a:gd name="connsiteX17" fmla="*/ 6250 w 203594"/>
                  <a:gd name="connsiteY17" fmla="*/ 48177 h 124047"/>
                  <a:gd name="connsiteX18" fmla="*/ 18295 w 203594"/>
                  <a:gd name="connsiteY18" fmla="*/ 24088 h 124047"/>
                  <a:gd name="connsiteX19" fmla="*/ 42384 w 203594"/>
                  <a:gd name="connsiteY19" fmla="*/ 39144 h 124047"/>
                  <a:gd name="connsiteX20" fmla="*/ 60450 w 203594"/>
                  <a:gd name="connsiteY20" fmla="*/ 54199 h 124047"/>
                  <a:gd name="connsiteX21" fmla="*/ 72494 w 203594"/>
                  <a:gd name="connsiteY21" fmla="*/ 21077 h 124047"/>
                  <a:gd name="connsiteX22" fmla="*/ 135730 w 203594"/>
                  <a:gd name="connsiteY22" fmla="*/ 48177 h 124047"/>
                  <a:gd name="connsiteX23" fmla="*/ 156808 w 203594"/>
                  <a:gd name="connsiteY23" fmla="*/ 42155 h 124047"/>
                  <a:gd name="connsiteX24" fmla="*/ 159815 w 203594"/>
                  <a:gd name="connsiteY24" fmla="*/ 30127 h 124047"/>
                  <a:gd name="connsiteX25" fmla="*/ 156809 w 203594"/>
                  <a:gd name="connsiteY25" fmla="*/ 39145 h 124047"/>
                  <a:gd name="connsiteX26" fmla="*/ 126696 w 203594"/>
                  <a:gd name="connsiteY26" fmla="*/ 18067 h 124047"/>
                  <a:gd name="connsiteX27" fmla="*/ 123685 w 203594"/>
                  <a:gd name="connsiteY27" fmla="*/ 6022 h 124047"/>
                  <a:gd name="connsiteX28" fmla="*/ 135730 w 203594"/>
                  <a:gd name="connsiteY28" fmla="*/ 0 h 1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594" h="124047">
                    <a:moveTo>
                      <a:pt x="15286" y="48177"/>
                    </a:moveTo>
                    <a:cubicBezTo>
                      <a:pt x="15286" y="66243"/>
                      <a:pt x="9264" y="81301"/>
                      <a:pt x="27328" y="84313"/>
                    </a:cubicBezTo>
                    <a:cubicBezTo>
                      <a:pt x="33350" y="87324"/>
                      <a:pt x="42384" y="87324"/>
                      <a:pt x="42384" y="81301"/>
                    </a:cubicBezTo>
                    <a:cubicBezTo>
                      <a:pt x="42384" y="69254"/>
                      <a:pt x="30339" y="57210"/>
                      <a:pt x="15286" y="48177"/>
                    </a:cubicBezTo>
                    <a:close/>
                    <a:moveTo>
                      <a:pt x="135730" y="0"/>
                    </a:moveTo>
                    <a:cubicBezTo>
                      <a:pt x="141753" y="0"/>
                      <a:pt x="147775" y="0"/>
                      <a:pt x="144764" y="12045"/>
                    </a:cubicBezTo>
                    <a:cubicBezTo>
                      <a:pt x="143258" y="16561"/>
                      <a:pt x="146269" y="19572"/>
                      <a:pt x="150034" y="22207"/>
                    </a:cubicBezTo>
                    <a:lnTo>
                      <a:pt x="159819" y="30111"/>
                    </a:lnTo>
                    <a:lnTo>
                      <a:pt x="159819" y="30110"/>
                    </a:lnTo>
                    <a:cubicBezTo>
                      <a:pt x="174874" y="30110"/>
                      <a:pt x="174874" y="48177"/>
                      <a:pt x="186919" y="54199"/>
                    </a:cubicBezTo>
                    <a:cubicBezTo>
                      <a:pt x="195952" y="60221"/>
                      <a:pt x="207996" y="63232"/>
                      <a:pt x="201974" y="75277"/>
                    </a:cubicBezTo>
                    <a:cubicBezTo>
                      <a:pt x="195952" y="87324"/>
                      <a:pt x="183908" y="81301"/>
                      <a:pt x="171863" y="78288"/>
                    </a:cubicBezTo>
                    <a:cubicBezTo>
                      <a:pt x="162830" y="75277"/>
                      <a:pt x="150786" y="69254"/>
                      <a:pt x="141752" y="66243"/>
                    </a:cubicBezTo>
                    <a:cubicBezTo>
                      <a:pt x="102605" y="48177"/>
                      <a:pt x="72494" y="63232"/>
                      <a:pt x="63461" y="105390"/>
                    </a:cubicBezTo>
                    <a:cubicBezTo>
                      <a:pt x="63461" y="111412"/>
                      <a:pt x="63461" y="120446"/>
                      <a:pt x="57439" y="123457"/>
                    </a:cubicBezTo>
                    <a:cubicBezTo>
                      <a:pt x="45395" y="126468"/>
                      <a:pt x="48406" y="117434"/>
                      <a:pt x="48406" y="108401"/>
                    </a:cubicBezTo>
                    <a:cubicBezTo>
                      <a:pt x="48406" y="102379"/>
                      <a:pt x="42384" y="102379"/>
                      <a:pt x="36361" y="99368"/>
                    </a:cubicBezTo>
                    <a:cubicBezTo>
                      <a:pt x="-2783" y="93346"/>
                      <a:pt x="-5797" y="90335"/>
                      <a:pt x="6250" y="48177"/>
                    </a:cubicBezTo>
                    <a:cubicBezTo>
                      <a:pt x="9262" y="39144"/>
                      <a:pt x="9262" y="27099"/>
                      <a:pt x="18295" y="24088"/>
                    </a:cubicBezTo>
                    <a:cubicBezTo>
                      <a:pt x="30339" y="21077"/>
                      <a:pt x="33350" y="36132"/>
                      <a:pt x="42384" y="39144"/>
                    </a:cubicBezTo>
                    <a:cubicBezTo>
                      <a:pt x="48406" y="42155"/>
                      <a:pt x="48406" y="60221"/>
                      <a:pt x="60450" y="54199"/>
                    </a:cubicBezTo>
                    <a:cubicBezTo>
                      <a:pt x="78517" y="48177"/>
                      <a:pt x="72494" y="33121"/>
                      <a:pt x="72494" y="21077"/>
                    </a:cubicBezTo>
                    <a:cubicBezTo>
                      <a:pt x="96583" y="21077"/>
                      <a:pt x="114650" y="42155"/>
                      <a:pt x="135730" y="48177"/>
                    </a:cubicBezTo>
                    <a:cubicBezTo>
                      <a:pt x="144764" y="51188"/>
                      <a:pt x="153797" y="60221"/>
                      <a:pt x="156808" y="42155"/>
                    </a:cubicBezTo>
                    <a:lnTo>
                      <a:pt x="159815" y="30127"/>
                    </a:lnTo>
                    <a:lnTo>
                      <a:pt x="156809" y="39145"/>
                    </a:lnTo>
                    <a:cubicBezTo>
                      <a:pt x="147775" y="33123"/>
                      <a:pt x="135730" y="27100"/>
                      <a:pt x="126696" y="18067"/>
                    </a:cubicBezTo>
                    <a:cubicBezTo>
                      <a:pt x="123685" y="15056"/>
                      <a:pt x="117663" y="9033"/>
                      <a:pt x="123685" y="6022"/>
                    </a:cubicBezTo>
                    <a:cubicBezTo>
                      <a:pt x="126696" y="3011"/>
                      <a:pt x="132719" y="0"/>
                      <a:pt x="135730" y="0"/>
                    </a:cubicBezTo>
                    <a:close/>
                  </a:path>
                </a:pathLst>
              </a:custGeom>
              <a:grpFill/>
              <a:ln w="1860"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FE3BA6FD-4C51-4504-802C-91C0E1A4AA61}"/>
                  </a:ext>
                </a:extLst>
              </p:cNvPr>
              <p:cNvSpPr/>
              <p:nvPr/>
            </p:nvSpPr>
            <p:spPr>
              <a:xfrm>
                <a:off x="6005941" y="1007751"/>
                <a:ext cx="80268" cy="182648"/>
              </a:xfrm>
              <a:custGeom>
                <a:avLst/>
                <a:gdLst>
                  <a:gd name="connsiteX0" fmla="*/ 71936 w 84635"/>
                  <a:gd name="connsiteY0" fmla="*/ 133350 h 192585"/>
                  <a:gd name="connsiteX1" fmla="*/ 84635 w 84635"/>
                  <a:gd name="connsiteY1" fmla="*/ 168275 h 192585"/>
                  <a:gd name="connsiteX2" fmla="*/ 49711 w 84635"/>
                  <a:gd name="connsiteY2" fmla="*/ 187325 h 192585"/>
                  <a:gd name="connsiteX3" fmla="*/ 37010 w 84635"/>
                  <a:gd name="connsiteY3" fmla="*/ 190500 h 192585"/>
                  <a:gd name="connsiteX4" fmla="*/ 37010 w 84635"/>
                  <a:gd name="connsiteY4" fmla="*/ 174625 h 192585"/>
                  <a:gd name="connsiteX5" fmla="*/ 49711 w 84635"/>
                  <a:gd name="connsiteY5" fmla="*/ 136525 h 192585"/>
                  <a:gd name="connsiteX6" fmla="*/ 21135 w 84635"/>
                  <a:gd name="connsiteY6" fmla="*/ 127000 h 192585"/>
                  <a:gd name="connsiteX7" fmla="*/ 5261 w 84635"/>
                  <a:gd name="connsiteY7" fmla="*/ 92075 h 192585"/>
                  <a:gd name="connsiteX8" fmla="*/ 2086 w 84635"/>
                  <a:gd name="connsiteY8" fmla="*/ 82550 h 192585"/>
                  <a:gd name="connsiteX9" fmla="*/ 17960 w 84635"/>
                  <a:gd name="connsiteY9" fmla="*/ 0 h 192585"/>
                  <a:gd name="connsiteX10" fmla="*/ 33835 w 84635"/>
                  <a:gd name="connsiteY10" fmla="*/ 22225 h 192585"/>
                  <a:gd name="connsiteX11" fmla="*/ 49711 w 84635"/>
                  <a:gd name="connsiteY11" fmla="*/ 3175 h 192585"/>
                  <a:gd name="connsiteX12" fmla="*/ 71936 w 84635"/>
                  <a:gd name="connsiteY12" fmla="*/ 133350 h 1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35" h="192585">
                    <a:moveTo>
                      <a:pt x="71936" y="133350"/>
                    </a:moveTo>
                    <a:cubicBezTo>
                      <a:pt x="75111" y="146050"/>
                      <a:pt x="81460" y="155575"/>
                      <a:pt x="84635" y="168275"/>
                    </a:cubicBezTo>
                    <a:cubicBezTo>
                      <a:pt x="75111" y="177800"/>
                      <a:pt x="49711" y="158750"/>
                      <a:pt x="49711" y="187325"/>
                    </a:cubicBezTo>
                    <a:cubicBezTo>
                      <a:pt x="49711" y="193675"/>
                      <a:pt x="40185" y="193675"/>
                      <a:pt x="37010" y="190500"/>
                    </a:cubicBezTo>
                    <a:cubicBezTo>
                      <a:pt x="30660" y="187325"/>
                      <a:pt x="33835" y="180975"/>
                      <a:pt x="37010" y="174625"/>
                    </a:cubicBezTo>
                    <a:cubicBezTo>
                      <a:pt x="46536" y="165100"/>
                      <a:pt x="56061" y="155575"/>
                      <a:pt x="49711" y="136525"/>
                    </a:cubicBezTo>
                    <a:cubicBezTo>
                      <a:pt x="33835" y="149225"/>
                      <a:pt x="21135" y="158750"/>
                      <a:pt x="21135" y="127000"/>
                    </a:cubicBezTo>
                    <a:cubicBezTo>
                      <a:pt x="21135" y="114300"/>
                      <a:pt x="27485" y="98425"/>
                      <a:pt x="5261" y="92075"/>
                    </a:cubicBezTo>
                    <a:cubicBezTo>
                      <a:pt x="-1089" y="88900"/>
                      <a:pt x="-1089" y="85725"/>
                      <a:pt x="2086" y="82550"/>
                    </a:cubicBezTo>
                    <a:cubicBezTo>
                      <a:pt x="27485" y="60325"/>
                      <a:pt x="11611" y="28575"/>
                      <a:pt x="17960" y="0"/>
                    </a:cubicBezTo>
                    <a:cubicBezTo>
                      <a:pt x="30660" y="3175"/>
                      <a:pt x="27485" y="15875"/>
                      <a:pt x="33835" y="22225"/>
                    </a:cubicBezTo>
                    <a:cubicBezTo>
                      <a:pt x="40185" y="15875"/>
                      <a:pt x="43360" y="9525"/>
                      <a:pt x="49711" y="3175"/>
                    </a:cubicBezTo>
                    <a:cubicBezTo>
                      <a:pt x="43360" y="50800"/>
                      <a:pt x="56061" y="92075"/>
                      <a:pt x="71936" y="133350"/>
                    </a:cubicBezTo>
                    <a:close/>
                  </a:path>
                </a:pathLst>
              </a:custGeom>
              <a:grpFill/>
              <a:ln w="1860"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8B93C52B-83AA-4E8A-88CA-1F6C1BEC10CB}"/>
                  </a:ext>
                </a:extLst>
              </p:cNvPr>
              <p:cNvSpPr/>
              <p:nvPr/>
            </p:nvSpPr>
            <p:spPr>
              <a:xfrm>
                <a:off x="6068721" y="2247875"/>
                <a:ext cx="105994" cy="117911"/>
              </a:xfrm>
              <a:custGeom>
                <a:avLst/>
                <a:gdLst>
                  <a:gd name="connsiteX0" fmla="*/ 69239 w 111761"/>
                  <a:gd name="connsiteY0" fmla="*/ 76701 h 124326"/>
                  <a:gd name="connsiteX1" fmla="*/ 88289 w 111761"/>
                  <a:gd name="connsiteY1" fmla="*/ 32251 h 124326"/>
                  <a:gd name="connsiteX2" fmla="*/ 104164 w 111761"/>
                  <a:gd name="connsiteY2" fmla="*/ 19551 h 124326"/>
                  <a:gd name="connsiteX3" fmla="*/ 107339 w 111761"/>
                  <a:gd name="connsiteY3" fmla="*/ 38601 h 124326"/>
                  <a:gd name="connsiteX4" fmla="*/ 85114 w 111761"/>
                  <a:gd name="connsiteY4" fmla="*/ 108451 h 124326"/>
                  <a:gd name="connsiteX5" fmla="*/ 69239 w 111761"/>
                  <a:gd name="connsiteY5" fmla="*/ 124326 h 124326"/>
                  <a:gd name="connsiteX6" fmla="*/ 53364 w 111761"/>
                  <a:gd name="connsiteY6" fmla="*/ 108451 h 124326"/>
                  <a:gd name="connsiteX7" fmla="*/ 40664 w 111761"/>
                  <a:gd name="connsiteY7" fmla="*/ 54476 h 124326"/>
                  <a:gd name="connsiteX8" fmla="*/ 24789 w 111761"/>
                  <a:gd name="connsiteY8" fmla="*/ 83051 h 124326"/>
                  <a:gd name="connsiteX9" fmla="*/ 8914 w 111761"/>
                  <a:gd name="connsiteY9" fmla="*/ 102101 h 124326"/>
                  <a:gd name="connsiteX10" fmla="*/ 5739 w 111761"/>
                  <a:gd name="connsiteY10" fmla="*/ 76701 h 124326"/>
                  <a:gd name="connsiteX11" fmla="*/ 27964 w 111761"/>
                  <a:gd name="connsiteY11" fmla="*/ 16376 h 124326"/>
                  <a:gd name="connsiteX12" fmla="*/ 40664 w 111761"/>
                  <a:gd name="connsiteY12" fmla="*/ 501 h 124326"/>
                  <a:gd name="connsiteX13" fmla="*/ 59714 w 111761"/>
                  <a:gd name="connsiteY13" fmla="*/ 19551 h 124326"/>
                  <a:gd name="connsiteX14" fmla="*/ 69239 w 111761"/>
                  <a:gd name="connsiteY14" fmla="*/ 76701 h 12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61" h="124326">
                    <a:moveTo>
                      <a:pt x="69239" y="76701"/>
                    </a:moveTo>
                    <a:cubicBezTo>
                      <a:pt x="78764" y="54476"/>
                      <a:pt x="81939" y="44951"/>
                      <a:pt x="88289" y="32251"/>
                    </a:cubicBezTo>
                    <a:cubicBezTo>
                      <a:pt x="91464" y="25901"/>
                      <a:pt x="91464" y="16376"/>
                      <a:pt x="104164" y="19551"/>
                    </a:cubicBezTo>
                    <a:cubicBezTo>
                      <a:pt x="116864" y="22726"/>
                      <a:pt x="110514" y="32251"/>
                      <a:pt x="107339" y="38601"/>
                    </a:cubicBezTo>
                    <a:cubicBezTo>
                      <a:pt x="100989" y="60826"/>
                      <a:pt x="91464" y="83051"/>
                      <a:pt x="85114" y="108451"/>
                    </a:cubicBezTo>
                    <a:cubicBezTo>
                      <a:pt x="81939" y="114801"/>
                      <a:pt x="81939" y="124326"/>
                      <a:pt x="69239" y="124326"/>
                    </a:cubicBezTo>
                    <a:cubicBezTo>
                      <a:pt x="59714" y="124326"/>
                      <a:pt x="56539" y="117976"/>
                      <a:pt x="53364" y="108451"/>
                    </a:cubicBezTo>
                    <a:cubicBezTo>
                      <a:pt x="50189" y="92576"/>
                      <a:pt x="43839" y="73526"/>
                      <a:pt x="40664" y="54476"/>
                    </a:cubicBezTo>
                    <a:cubicBezTo>
                      <a:pt x="24789" y="60826"/>
                      <a:pt x="27964" y="73526"/>
                      <a:pt x="24789" y="83051"/>
                    </a:cubicBezTo>
                    <a:cubicBezTo>
                      <a:pt x="18439" y="89401"/>
                      <a:pt x="21614" y="105276"/>
                      <a:pt x="8914" y="102101"/>
                    </a:cubicBezTo>
                    <a:cubicBezTo>
                      <a:pt x="-6961" y="98926"/>
                      <a:pt x="2564" y="86226"/>
                      <a:pt x="5739" y="76701"/>
                    </a:cubicBezTo>
                    <a:cubicBezTo>
                      <a:pt x="12089" y="54476"/>
                      <a:pt x="18439" y="35426"/>
                      <a:pt x="27964" y="16376"/>
                    </a:cubicBezTo>
                    <a:cubicBezTo>
                      <a:pt x="31139" y="10026"/>
                      <a:pt x="27964" y="-2674"/>
                      <a:pt x="40664" y="501"/>
                    </a:cubicBezTo>
                    <a:cubicBezTo>
                      <a:pt x="50189" y="501"/>
                      <a:pt x="56539" y="10026"/>
                      <a:pt x="59714" y="19551"/>
                    </a:cubicBezTo>
                    <a:cubicBezTo>
                      <a:pt x="56539" y="32251"/>
                      <a:pt x="59714" y="48126"/>
                      <a:pt x="69239" y="76701"/>
                    </a:cubicBezTo>
                    <a:close/>
                  </a:path>
                </a:pathLst>
              </a:custGeom>
              <a:grpFill/>
              <a:ln w="186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27CE62DA-0951-4C17-9DBE-2AC56107B70D}"/>
                  </a:ext>
                </a:extLst>
              </p:cNvPr>
              <p:cNvSpPr/>
              <p:nvPr/>
            </p:nvSpPr>
            <p:spPr>
              <a:xfrm>
                <a:off x="6181060" y="2275739"/>
                <a:ext cx="99463" cy="107824"/>
              </a:xfrm>
              <a:custGeom>
                <a:avLst/>
                <a:gdLst>
                  <a:gd name="connsiteX0" fmla="*/ 77787 w 104876"/>
                  <a:gd name="connsiteY0" fmla="*/ 56846 h 113692"/>
                  <a:gd name="connsiteX1" fmla="*/ 103188 w 104876"/>
                  <a:gd name="connsiteY1" fmla="*/ 69546 h 113692"/>
                  <a:gd name="connsiteX2" fmla="*/ 87312 w 104876"/>
                  <a:gd name="connsiteY2" fmla="*/ 107646 h 113692"/>
                  <a:gd name="connsiteX3" fmla="*/ 14287 w 104876"/>
                  <a:gd name="connsiteY3" fmla="*/ 94946 h 113692"/>
                  <a:gd name="connsiteX4" fmla="*/ 14287 w 104876"/>
                  <a:gd name="connsiteY4" fmla="*/ 18746 h 113692"/>
                  <a:gd name="connsiteX5" fmla="*/ 84137 w 104876"/>
                  <a:gd name="connsiteY5" fmla="*/ 6046 h 113692"/>
                  <a:gd name="connsiteX6" fmla="*/ 103188 w 104876"/>
                  <a:gd name="connsiteY6" fmla="*/ 34621 h 113692"/>
                  <a:gd name="connsiteX7" fmla="*/ 77787 w 104876"/>
                  <a:gd name="connsiteY7" fmla="*/ 28271 h 113692"/>
                  <a:gd name="connsiteX8" fmla="*/ 39687 w 104876"/>
                  <a:gd name="connsiteY8" fmla="*/ 25096 h 113692"/>
                  <a:gd name="connsiteX9" fmla="*/ 26987 w 104876"/>
                  <a:gd name="connsiteY9" fmla="*/ 72721 h 113692"/>
                  <a:gd name="connsiteX10" fmla="*/ 52388 w 104876"/>
                  <a:gd name="connsiteY10" fmla="*/ 91771 h 113692"/>
                  <a:gd name="connsiteX11" fmla="*/ 74612 w 104876"/>
                  <a:gd name="connsiteY11" fmla="*/ 85421 h 113692"/>
                  <a:gd name="connsiteX12" fmla="*/ 61912 w 104876"/>
                  <a:gd name="connsiteY12" fmla="*/ 69546 h 113692"/>
                  <a:gd name="connsiteX13" fmla="*/ 55563 w 104876"/>
                  <a:gd name="connsiteY13" fmla="*/ 60021 h 113692"/>
                  <a:gd name="connsiteX14" fmla="*/ 77787 w 104876"/>
                  <a:gd name="connsiteY14" fmla="*/ 56846 h 11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876" h="113692">
                    <a:moveTo>
                      <a:pt x="77787" y="56846"/>
                    </a:moveTo>
                    <a:cubicBezTo>
                      <a:pt x="84137" y="60021"/>
                      <a:pt x="103188" y="50496"/>
                      <a:pt x="103188" y="69546"/>
                    </a:cubicBezTo>
                    <a:cubicBezTo>
                      <a:pt x="103188" y="82246"/>
                      <a:pt x="106363" y="101296"/>
                      <a:pt x="87312" y="107646"/>
                    </a:cubicBezTo>
                    <a:cubicBezTo>
                      <a:pt x="61912" y="117171"/>
                      <a:pt x="36512" y="117171"/>
                      <a:pt x="14287" y="94946"/>
                    </a:cubicBezTo>
                    <a:cubicBezTo>
                      <a:pt x="-4762" y="75896"/>
                      <a:pt x="-4762" y="40971"/>
                      <a:pt x="14287" y="18746"/>
                    </a:cubicBezTo>
                    <a:cubicBezTo>
                      <a:pt x="33337" y="-3479"/>
                      <a:pt x="58738" y="-3479"/>
                      <a:pt x="84137" y="6046"/>
                    </a:cubicBezTo>
                    <a:cubicBezTo>
                      <a:pt x="96837" y="12396"/>
                      <a:pt x="109538" y="21921"/>
                      <a:pt x="103188" y="34621"/>
                    </a:cubicBezTo>
                    <a:cubicBezTo>
                      <a:pt x="93662" y="50496"/>
                      <a:pt x="84137" y="34621"/>
                      <a:pt x="77787" y="28271"/>
                    </a:cubicBezTo>
                    <a:cubicBezTo>
                      <a:pt x="65087" y="18746"/>
                      <a:pt x="49213" y="18746"/>
                      <a:pt x="39687" y="25096"/>
                    </a:cubicBezTo>
                    <a:cubicBezTo>
                      <a:pt x="23812" y="37796"/>
                      <a:pt x="23812" y="53671"/>
                      <a:pt x="26987" y="72721"/>
                    </a:cubicBezTo>
                    <a:cubicBezTo>
                      <a:pt x="30162" y="85421"/>
                      <a:pt x="39688" y="91771"/>
                      <a:pt x="52388" y="91771"/>
                    </a:cubicBezTo>
                    <a:cubicBezTo>
                      <a:pt x="58738" y="91771"/>
                      <a:pt x="71437" y="94946"/>
                      <a:pt x="74612" y="85421"/>
                    </a:cubicBezTo>
                    <a:cubicBezTo>
                      <a:pt x="80962" y="72721"/>
                      <a:pt x="68262" y="72721"/>
                      <a:pt x="61912" y="69546"/>
                    </a:cubicBezTo>
                    <a:cubicBezTo>
                      <a:pt x="55563" y="69546"/>
                      <a:pt x="55563" y="63196"/>
                      <a:pt x="55563" y="60021"/>
                    </a:cubicBezTo>
                    <a:cubicBezTo>
                      <a:pt x="58738" y="50496"/>
                      <a:pt x="68262" y="53671"/>
                      <a:pt x="77787" y="56846"/>
                    </a:cubicBezTo>
                    <a:close/>
                  </a:path>
                </a:pathLst>
              </a:custGeom>
              <a:grpFill/>
              <a:ln w="186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A974BD55-981C-4547-8F6B-8E261CB58448}"/>
                  </a:ext>
                </a:extLst>
              </p:cNvPr>
              <p:cNvSpPr/>
              <p:nvPr/>
            </p:nvSpPr>
            <p:spPr>
              <a:xfrm>
                <a:off x="5773484" y="2050046"/>
                <a:ext cx="125518" cy="120822"/>
              </a:xfrm>
              <a:custGeom>
                <a:avLst/>
                <a:gdLst>
                  <a:gd name="connsiteX0" fmla="*/ 53517 w 132347"/>
                  <a:gd name="connsiteY0" fmla="*/ 43992 h 127396"/>
                  <a:gd name="connsiteX1" fmla="*/ 18592 w 132347"/>
                  <a:gd name="connsiteY1" fmla="*/ 72567 h 127396"/>
                  <a:gd name="connsiteX2" fmla="*/ 2717 w 132347"/>
                  <a:gd name="connsiteY2" fmla="*/ 72567 h 127396"/>
                  <a:gd name="connsiteX3" fmla="*/ 5892 w 132347"/>
                  <a:gd name="connsiteY3" fmla="*/ 56692 h 127396"/>
                  <a:gd name="connsiteX4" fmla="*/ 66217 w 132347"/>
                  <a:gd name="connsiteY4" fmla="*/ 5892 h 127396"/>
                  <a:gd name="connsiteX5" fmla="*/ 85267 w 132347"/>
                  <a:gd name="connsiteY5" fmla="*/ 2717 h 127396"/>
                  <a:gd name="connsiteX6" fmla="*/ 91617 w 132347"/>
                  <a:gd name="connsiteY6" fmla="*/ 21767 h 127396"/>
                  <a:gd name="connsiteX7" fmla="*/ 75742 w 132347"/>
                  <a:gd name="connsiteY7" fmla="*/ 85267 h 127396"/>
                  <a:gd name="connsiteX8" fmla="*/ 110667 w 132347"/>
                  <a:gd name="connsiteY8" fmla="*/ 56692 h 127396"/>
                  <a:gd name="connsiteX9" fmla="*/ 129717 w 132347"/>
                  <a:gd name="connsiteY9" fmla="*/ 53517 h 127396"/>
                  <a:gd name="connsiteX10" fmla="*/ 123367 w 132347"/>
                  <a:gd name="connsiteY10" fmla="*/ 72567 h 127396"/>
                  <a:gd name="connsiteX11" fmla="*/ 69392 w 132347"/>
                  <a:gd name="connsiteY11" fmla="*/ 117017 h 127396"/>
                  <a:gd name="connsiteX12" fmla="*/ 47167 w 132347"/>
                  <a:gd name="connsiteY12" fmla="*/ 123367 h 127396"/>
                  <a:gd name="connsiteX13" fmla="*/ 43992 w 132347"/>
                  <a:gd name="connsiteY13" fmla="*/ 97967 h 127396"/>
                  <a:gd name="connsiteX14" fmla="*/ 53517 w 132347"/>
                  <a:gd name="connsiteY14" fmla="*/ 43992 h 1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347" h="127396">
                    <a:moveTo>
                      <a:pt x="53517" y="43992"/>
                    </a:moveTo>
                    <a:cubicBezTo>
                      <a:pt x="40817" y="56692"/>
                      <a:pt x="28117" y="63042"/>
                      <a:pt x="18592" y="72567"/>
                    </a:cubicBezTo>
                    <a:cubicBezTo>
                      <a:pt x="12242" y="78917"/>
                      <a:pt x="5892" y="78917"/>
                      <a:pt x="2717" y="72567"/>
                    </a:cubicBezTo>
                    <a:cubicBezTo>
                      <a:pt x="-3633" y="66217"/>
                      <a:pt x="2717" y="59867"/>
                      <a:pt x="5892" y="56692"/>
                    </a:cubicBezTo>
                    <a:cubicBezTo>
                      <a:pt x="24942" y="40817"/>
                      <a:pt x="47167" y="21767"/>
                      <a:pt x="66217" y="5892"/>
                    </a:cubicBezTo>
                    <a:cubicBezTo>
                      <a:pt x="72567" y="2717"/>
                      <a:pt x="75742" y="-3633"/>
                      <a:pt x="85267" y="2717"/>
                    </a:cubicBezTo>
                    <a:cubicBezTo>
                      <a:pt x="91617" y="9067"/>
                      <a:pt x="91617" y="15417"/>
                      <a:pt x="91617" y="21767"/>
                    </a:cubicBezTo>
                    <a:cubicBezTo>
                      <a:pt x="88442" y="40817"/>
                      <a:pt x="75742" y="56692"/>
                      <a:pt x="75742" y="85267"/>
                    </a:cubicBezTo>
                    <a:cubicBezTo>
                      <a:pt x="88442" y="75742"/>
                      <a:pt x="97967" y="66217"/>
                      <a:pt x="110667" y="56692"/>
                    </a:cubicBezTo>
                    <a:cubicBezTo>
                      <a:pt x="117017" y="50342"/>
                      <a:pt x="123367" y="43992"/>
                      <a:pt x="129717" y="53517"/>
                    </a:cubicBezTo>
                    <a:cubicBezTo>
                      <a:pt x="136067" y="63042"/>
                      <a:pt x="129717" y="69392"/>
                      <a:pt x="123367" y="72567"/>
                    </a:cubicBezTo>
                    <a:cubicBezTo>
                      <a:pt x="107492" y="88442"/>
                      <a:pt x="88442" y="104317"/>
                      <a:pt x="69392" y="117017"/>
                    </a:cubicBezTo>
                    <a:cubicBezTo>
                      <a:pt x="63042" y="123367"/>
                      <a:pt x="56692" y="132892"/>
                      <a:pt x="47167" y="123367"/>
                    </a:cubicBezTo>
                    <a:cubicBezTo>
                      <a:pt x="37642" y="117017"/>
                      <a:pt x="40817" y="107492"/>
                      <a:pt x="43992" y="97967"/>
                    </a:cubicBezTo>
                    <a:cubicBezTo>
                      <a:pt x="47167" y="85267"/>
                      <a:pt x="56692" y="69392"/>
                      <a:pt x="53517" y="43992"/>
                    </a:cubicBezTo>
                    <a:close/>
                  </a:path>
                </a:pathLst>
              </a:custGeom>
              <a:grpFill/>
              <a:ln w="186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0A17635C-045C-4DFF-A0AB-E2F6C1BF6883}"/>
                  </a:ext>
                </a:extLst>
              </p:cNvPr>
              <p:cNvSpPr/>
              <p:nvPr/>
            </p:nvSpPr>
            <p:spPr>
              <a:xfrm>
                <a:off x="6450560" y="2257384"/>
                <a:ext cx="105391" cy="112003"/>
              </a:xfrm>
              <a:custGeom>
                <a:avLst/>
                <a:gdLst>
                  <a:gd name="connsiteX0" fmla="*/ 82550 w 111125"/>
                  <a:gd name="connsiteY0" fmla="*/ 69850 h 118097"/>
                  <a:gd name="connsiteX1" fmla="*/ 69850 w 111125"/>
                  <a:gd name="connsiteY1" fmla="*/ 19050 h 118097"/>
                  <a:gd name="connsiteX2" fmla="*/ 76200 w 111125"/>
                  <a:gd name="connsiteY2" fmla="*/ 0 h 118097"/>
                  <a:gd name="connsiteX3" fmla="*/ 88900 w 111125"/>
                  <a:gd name="connsiteY3" fmla="*/ 12700 h 118097"/>
                  <a:gd name="connsiteX4" fmla="*/ 107950 w 111125"/>
                  <a:gd name="connsiteY4" fmla="*/ 82550 h 118097"/>
                  <a:gd name="connsiteX5" fmla="*/ 104775 w 111125"/>
                  <a:gd name="connsiteY5" fmla="*/ 104775 h 118097"/>
                  <a:gd name="connsiteX6" fmla="*/ 82550 w 111125"/>
                  <a:gd name="connsiteY6" fmla="*/ 98425 h 118097"/>
                  <a:gd name="connsiteX7" fmla="*/ 69850 w 111125"/>
                  <a:gd name="connsiteY7" fmla="*/ 85725 h 118097"/>
                  <a:gd name="connsiteX8" fmla="*/ 41275 w 111125"/>
                  <a:gd name="connsiteY8" fmla="*/ 66675 h 118097"/>
                  <a:gd name="connsiteX9" fmla="*/ 44450 w 111125"/>
                  <a:gd name="connsiteY9" fmla="*/ 98425 h 118097"/>
                  <a:gd name="connsiteX10" fmla="*/ 38100 w 111125"/>
                  <a:gd name="connsiteY10" fmla="*/ 117475 h 118097"/>
                  <a:gd name="connsiteX11" fmla="*/ 22225 w 111125"/>
                  <a:gd name="connsiteY11" fmla="*/ 101600 h 118097"/>
                  <a:gd name="connsiteX12" fmla="*/ 3175 w 111125"/>
                  <a:gd name="connsiteY12" fmla="*/ 31750 h 118097"/>
                  <a:gd name="connsiteX13" fmla="*/ 6350 w 111125"/>
                  <a:gd name="connsiteY13" fmla="*/ 12700 h 118097"/>
                  <a:gd name="connsiteX14" fmla="*/ 28575 w 111125"/>
                  <a:gd name="connsiteY14" fmla="*/ 15875 h 118097"/>
                  <a:gd name="connsiteX15" fmla="*/ 82550 w 111125"/>
                  <a:gd name="connsiteY15" fmla="*/ 69850 h 1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125" h="118097">
                    <a:moveTo>
                      <a:pt x="82550" y="69850"/>
                    </a:moveTo>
                    <a:cubicBezTo>
                      <a:pt x="76200" y="47625"/>
                      <a:pt x="73025" y="34925"/>
                      <a:pt x="69850" y="19050"/>
                    </a:cubicBezTo>
                    <a:cubicBezTo>
                      <a:pt x="66675" y="12700"/>
                      <a:pt x="63500" y="3175"/>
                      <a:pt x="76200" y="0"/>
                    </a:cubicBezTo>
                    <a:cubicBezTo>
                      <a:pt x="85725" y="0"/>
                      <a:pt x="88900" y="6350"/>
                      <a:pt x="88900" y="12700"/>
                    </a:cubicBezTo>
                    <a:cubicBezTo>
                      <a:pt x="95250" y="34925"/>
                      <a:pt x="101600" y="60325"/>
                      <a:pt x="107950" y="82550"/>
                    </a:cubicBezTo>
                    <a:cubicBezTo>
                      <a:pt x="111125" y="88900"/>
                      <a:pt x="114300" y="98425"/>
                      <a:pt x="104775" y="104775"/>
                    </a:cubicBezTo>
                    <a:cubicBezTo>
                      <a:pt x="95250" y="107950"/>
                      <a:pt x="88900" y="104775"/>
                      <a:pt x="82550" y="98425"/>
                    </a:cubicBezTo>
                    <a:cubicBezTo>
                      <a:pt x="79375" y="95250"/>
                      <a:pt x="73025" y="92075"/>
                      <a:pt x="69850" y="85725"/>
                    </a:cubicBezTo>
                    <a:cubicBezTo>
                      <a:pt x="60325" y="79375"/>
                      <a:pt x="50800" y="60325"/>
                      <a:pt x="41275" y="66675"/>
                    </a:cubicBezTo>
                    <a:cubicBezTo>
                      <a:pt x="28575" y="73025"/>
                      <a:pt x="44450" y="88900"/>
                      <a:pt x="44450" y="98425"/>
                    </a:cubicBezTo>
                    <a:cubicBezTo>
                      <a:pt x="44450" y="104775"/>
                      <a:pt x="50800" y="114300"/>
                      <a:pt x="38100" y="117475"/>
                    </a:cubicBezTo>
                    <a:cubicBezTo>
                      <a:pt x="28575" y="120650"/>
                      <a:pt x="25400" y="111125"/>
                      <a:pt x="22225" y="101600"/>
                    </a:cubicBezTo>
                    <a:cubicBezTo>
                      <a:pt x="15875" y="79375"/>
                      <a:pt x="9525" y="53975"/>
                      <a:pt x="3175" y="31750"/>
                    </a:cubicBezTo>
                    <a:cubicBezTo>
                      <a:pt x="0" y="25400"/>
                      <a:pt x="-3175" y="19050"/>
                      <a:pt x="6350" y="12700"/>
                    </a:cubicBezTo>
                    <a:cubicBezTo>
                      <a:pt x="12700" y="9525"/>
                      <a:pt x="22225" y="9525"/>
                      <a:pt x="28575" y="15875"/>
                    </a:cubicBezTo>
                    <a:cubicBezTo>
                      <a:pt x="44450" y="34925"/>
                      <a:pt x="60325" y="47625"/>
                      <a:pt x="82550" y="69850"/>
                    </a:cubicBezTo>
                    <a:close/>
                  </a:path>
                </a:pathLst>
              </a:custGeom>
              <a:grpFill/>
              <a:ln w="1860"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A13A10B6-94E8-441D-967D-F10586702CA5}"/>
                  </a:ext>
                </a:extLst>
              </p:cNvPr>
              <p:cNvSpPr/>
              <p:nvPr/>
            </p:nvSpPr>
            <p:spPr>
              <a:xfrm>
                <a:off x="6747711" y="2072367"/>
                <a:ext cx="133445" cy="116660"/>
              </a:xfrm>
              <a:custGeom>
                <a:avLst/>
                <a:gdLst>
                  <a:gd name="connsiteX0" fmla="*/ 19837 w 47996"/>
                  <a:gd name="connsiteY0" fmla="*/ 8063 h 41959"/>
                  <a:gd name="connsiteX1" fmla="*/ 11173 w 47996"/>
                  <a:gd name="connsiteY1" fmla="*/ 16727 h 41959"/>
                  <a:gd name="connsiteX2" fmla="*/ 16588 w 47996"/>
                  <a:gd name="connsiteY2" fmla="*/ 21059 h 41959"/>
                  <a:gd name="connsiteX3" fmla="*/ 24169 w 47996"/>
                  <a:gd name="connsiteY3" fmla="*/ 11312 h 41959"/>
                  <a:gd name="connsiteX4" fmla="*/ 19837 w 47996"/>
                  <a:gd name="connsiteY4" fmla="*/ 8063 h 41959"/>
                  <a:gd name="connsiteX5" fmla="*/ 22816 w 47996"/>
                  <a:gd name="connsiteY5" fmla="*/ 346 h 41959"/>
                  <a:gd name="connsiteX6" fmla="*/ 28502 w 47996"/>
                  <a:gd name="connsiteY6" fmla="*/ 4813 h 41959"/>
                  <a:gd name="connsiteX7" fmla="*/ 47996 w 47996"/>
                  <a:gd name="connsiteY7" fmla="*/ 18893 h 41959"/>
                  <a:gd name="connsiteX8" fmla="*/ 31751 w 47996"/>
                  <a:gd name="connsiteY8" fmla="*/ 23225 h 41959"/>
                  <a:gd name="connsiteX9" fmla="*/ 23087 w 47996"/>
                  <a:gd name="connsiteY9" fmla="*/ 25391 h 41959"/>
                  <a:gd name="connsiteX10" fmla="*/ 26336 w 47996"/>
                  <a:gd name="connsiteY10" fmla="*/ 32972 h 41959"/>
                  <a:gd name="connsiteX11" fmla="*/ 28502 w 47996"/>
                  <a:gd name="connsiteY11" fmla="*/ 40553 h 41959"/>
                  <a:gd name="connsiteX12" fmla="*/ 20921 w 47996"/>
                  <a:gd name="connsiteY12" fmla="*/ 39470 h 41959"/>
                  <a:gd name="connsiteX13" fmla="*/ 10090 w 47996"/>
                  <a:gd name="connsiteY13" fmla="*/ 29723 h 41959"/>
                  <a:gd name="connsiteX14" fmla="*/ 343 w 47996"/>
                  <a:gd name="connsiteY14" fmla="*/ 17810 h 41959"/>
                  <a:gd name="connsiteX15" fmla="*/ 15505 w 47996"/>
                  <a:gd name="connsiteY15" fmla="*/ 1564 h 41959"/>
                  <a:gd name="connsiteX16" fmla="*/ 22816 w 47996"/>
                  <a:gd name="connsiteY16" fmla="*/ 346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96" h="41959">
                    <a:moveTo>
                      <a:pt x="19837" y="8063"/>
                    </a:moveTo>
                    <a:cubicBezTo>
                      <a:pt x="15505" y="9146"/>
                      <a:pt x="11173" y="12395"/>
                      <a:pt x="11173" y="16727"/>
                    </a:cubicBezTo>
                    <a:cubicBezTo>
                      <a:pt x="11173" y="18893"/>
                      <a:pt x="13339" y="22142"/>
                      <a:pt x="16588" y="21059"/>
                    </a:cubicBezTo>
                    <a:cubicBezTo>
                      <a:pt x="19837" y="18893"/>
                      <a:pt x="23086" y="15644"/>
                      <a:pt x="24169" y="11312"/>
                    </a:cubicBezTo>
                    <a:cubicBezTo>
                      <a:pt x="23086" y="10229"/>
                      <a:pt x="22003" y="6980"/>
                      <a:pt x="19837" y="8063"/>
                    </a:cubicBezTo>
                    <a:close/>
                    <a:moveTo>
                      <a:pt x="22816" y="346"/>
                    </a:moveTo>
                    <a:cubicBezTo>
                      <a:pt x="24982" y="1023"/>
                      <a:pt x="26878" y="2647"/>
                      <a:pt x="28502" y="4813"/>
                    </a:cubicBezTo>
                    <a:cubicBezTo>
                      <a:pt x="37166" y="15644"/>
                      <a:pt x="37166" y="15644"/>
                      <a:pt x="47996" y="18893"/>
                    </a:cubicBezTo>
                    <a:cubicBezTo>
                      <a:pt x="44747" y="27557"/>
                      <a:pt x="38249" y="24308"/>
                      <a:pt x="31751" y="23225"/>
                    </a:cubicBezTo>
                    <a:cubicBezTo>
                      <a:pt x="28502" y="23225"/>
                      <a:pt x="25253" y="22142"/>
                      <a:pt x="23087" y="25391"/>
                    </a:cubicBezTo>
                    <a:cubicBezTo>
                      <a:pt x="20921" y="29723"/>
                      <a:pt x="25253" y="30806"/>
                      <a:pt x="26336" y="32972"/>
                    </a:cubicBezTo>
                    <a:cubicBezTo>
                      <a:pt x="27419" y="35138"/>
                      <a:pt x="32834" y="36221"/>
                      <a:pt x="28502" y="40553"/>
                    </a:cubicBezTo>
                    <a:cubicBezTo>
                      <a:pt x="25253" y="43802"/>
                      <a:pt x="23087" y="40553"/>
                      <a:pt x="20921" y="39470"/>
                    </a:cubicBezTo>
                    <a:cubicBezTo>
                      <a:pt x="17671" y="36221"/>
                      <a:pt x="13339" y="32972"/>
                      <a:pt x="10090" y="29723"/>
                    </a:cubicBezTo>
                    <a:cubicBezTo>
                      <a:pt x="6841" y="25391"/>
                      <a:pt x="-1823" y="23225"/>
                      <a:pt x="343" y="17810"/>
                    </a:cubicBezTo>
                    <a:cubicBezTo>
                      <a:pt x="2509" y="11312"/>
                      <a:pt x="9007" y="5896"/>
                      <a:pt x="15505" y="1564"/>
                    </a:cubicBezTo>
                    <a:cubicBezTo>
                      <a:pt x="18213" y="-60"/>
                      <a:pt x="20650" y="-331"/>
                      <a:pt x="22816" y="346"/>
                    </a:cubicBezTo>
                    <a:close/>
                  </a:path>
                </a:pathLst>
              </a:custGeom>
              <a:grpFill/>
              <a:ln w="1860"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16183A3C-BE8B-4D99-A3BC-C38246C3A264}"/>
                  </a:ext>
                </a:extLst>
              </p:cNvPr>
              <p:cNvSpPr/>
              <p:nvPr/>
            </p:nvSpPr>
            <p:spPr>
              <a:xfrm>
                <a:off x="5853885" y="2126655"/>
                <a:ext cx="112108" cy="112659"/>
              </a:xfrm>
              <a:custGeom>
                <a:avLst/>
                <a:gdLst>
                  <a:gd name="connsiteX0" fmla="*/ 25077 w 40322"/>
                  <a:gd name="connsiteY0" fmla="*/ 11279 h 40520"/>
                  <a:gd name="connsiteX1" fmla="*/ 9915 w 40322"/>
                  <a:gd name="connsiteY1" fmla="*/ 27525 h 40520"/>
                  <a:gd name="connsiteX2" fmla="*/ 18579 w 40322"/>
                  <a:gd name="connsiteY2" fmla="*/ 34023 h 40520"/>
                  <a:gd name="connsiteX3" fmla="*/ 32658 w 40322"/>
                  <a:gd name="connsiteY3" fmla="*/ 21027 h 40520"/>
                  <a:gd name="connsiteX4" fmla="*/ 25077 w 40322"/>
                  <a:gd name="connsiteY4" fmla="*/ 11279 h 40520"/>
                  <a:gd name="connsiteX5" fmla="*/ 25077 w 40322"/>
                  <a:gd name="connsiteY5" fmla="*/ 449 h 40520"/>
                  <a:gd name="connsiteX6" fmla="*/ 40239 w 40322"/>
                  <a:gd name="connsiteY6" fmla="*/ 22109 h 40520"/>
                  <a:gd name="connsiteX7" fmla="*/ 17496 w 40322"/>
                  <a:gd name="connsiteY7" fmla="*/ 40520 h 40520"/>
                  <a:gd name="connsiteX8" fmla="*/ 1251 w 40322"/>
                  <a:gd name="connsiteY8" fmla="*/ 28607 h 40520"/>
                  <a:gd name="connsiteX9" fmla="*/ 1251 w 40322"/>
                  <a:gd name="connsiteY9" fmla="*/ 23192 h 40520"/>
                  <a:gd name="connsiteX10" fmla="*/ 20745 w 40322"/>
                  <a:gd name="connsiteY10" fmla="*/ 1532 h 40520"/>
                  <a:gd name="connsiteX11" fmla="*/ 25077 w 40322"/>
                  <a:gd name="connsiteY11" fmla="*/ 449 h 4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22" h="40520">
                    <a:moveTo>
                      <a:pt x="25077" y="11279"/>
                    </a:moveTo>
                    <a:cubicBezTo>
                      <a:pt x="23994" y="10196"/>
                      <a:pt x="9915" y="25359"/>
                      <a:pt x="9915" y="27525"/>
                    </a:cubicBezTo>
                    <a:cubicBezTo>
                      <a:pt x="10998" y="31857"/>
                      <a:pt x="15330" y="34023"/>
                      <a:pt x="18579" y="34023"/>
                    </a:cubicBezTo>
                    <a:cubicBezTo>
                      <a:pt x="27243" y="34023"/>
                      <a:pt x="29409" y="27525"/>
                      <a:pt x="32658" y="21027"/>
                    </a:cubicBezTo>
                    <a:cubicBezTo>
                      <a:pt x="32658" y="15611"/>
                      <a:pt x="29409" y="12362"/>
                      <a:pt x="25077" y="11279"/>
                    </a:cubicBezTo>
                    <a:close/>
                    <a:moveTo>
                      <a:pt x="25077" y="449"/>
                    </a:moveTo>
                    <a:cubicBezTo>
                      <a:pt x="31575" y="1532"/>
                      <a:pt x="41322" y="15611"/>
                      <a:pt x="40239" y="22109"/>
                    </a:cubicBezTo>
                    <a:cubicBezTo>
                      <a:pt x="39156" y="31856"/>
                      <a:pt x="29409" y="40520"/>
                      <a:pt x="17496" y="40520"/>
                    </a:cubicBezTo>
                    <a:cubicBezTo>
                      <a:pt x="12081" y="40520"/>
                      <a:pt x="7749" y="34022"/>
                      <a:pt x="1251" y="28607"/>
                    </a:cubicBezTo>
                    <a:cubicBezTo>
                      <a:pt x="-916" y="27524"/>
                      <a:pt x="167" y="25358"/>
                      <a:pt x="1251" y="23192"/>
                    </a:cubicBezTo>
                    <a:cubicBezTo>
                      <a:pt x="7749" y="15611"/>
                      <a:pt x="14247" y="8030"/>
                      <a:pt x="20745" y="1532"/>
                    </a:cubicBezTo>
                    <a:cubicBezTo>
                      <a:pt x="21828" y="449"/>
                      <a:pt x="22911" y="-634"/>
                      <a:pt x="25077" y="449"/>
                    </a:cubicBezTo>
                    <a:close/>
                  </a:path>
                </a:pathLst>
              </a:custGeom>
              <a:grpFill/>
              <a:ln w="186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6C97A58-C76A-4B27-9386-757CB7A927B0}"/>
                  </a:ext>
                </a:extLst>
              </p:cNvPr>
              <p:cNvSpPr/>
              <p:nvPr/>
            </p:nvSpPr>
            <p:spPr>
              <a:xfrm>
                <a:off x="5959741" y="2199964"/>
                <a:ext cx="105391" cy="108611"/>
              </a:xfrm>
              <a:custGeom>
                <a:avLst/>
                <a:gdLst>
                  <a:gd name="connsiteX0" fmla="*/ 19494 w 37906"/>
                  <a:gd name="connsiteY0" fmla="*/ 7656 h 39064"/>
                  <a:gd name="connsiteX1" fmla="*/ 7581 w 37906"/>
                  <a:gd name="connsiteY1" fmla="*/ 22818 h 39064"/>
                  <a:gd name="connsiteX2" fmla="*/ 17328 w 37906"/>
                  <a:gd name="connsiteY2" fmla="*/ 32565 h 39064"/>
                  <a:gd name="connsiteX3" fmla="*/ 29241 w 37906"/>
                  <a:gd name="connsiteY3" fmla="*/ 16320 h 39064"/>
                  <a:gd name="connsiteX4" fmla="*/ 19494 w 37906"/>
                  <a:gd name="connsiteY4" fmla="*/ 7656 h 39064"/>
                  <a:gd name="connsiteX5" fmla="*/ 19495 w 37906"/>
                  <a:gd name="connsiteY5" fmla="*/ 75 h 39064"/>
                  <a:gd name="connsiteX6" fmla="*/ 37906 w 37906"/>
                  <a:gd name="connsiteY6" fmla="*/ 18487 h 39064"/>
                  <a:gd name="connsiteX7" fmla="*/ 19495 w 37906"/>
                  <a:gd name="connsiteY7" fmla="*/ 39064 h 39064"/>
                  <a:gd name="connsiteX8" fmla="*/ 0 w 37906"/>
                  <a:gd name="connsiteY8" fmla="*/ 20653 h 39064"/>
                  <a:gd name="connsiteX9" fmla="*/ 19495 w 37906"/>
                  <a:gd name="connsiteY9" fmla="*/ 75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6" h="39064">
                    <a:moveTo>
                      <a:pt x="19494" y="7656"/>
                    </a:moveTo>
                    <a:cubicBezTo>
                      <a:pt x="11913" y="8739"/>
                      <a:pt x="7581" y="15237"/>
                      <a:pt x="7581" y="22818"/>
                    </a:cubicBezTo>
                    <a:cubicBezTo>
                      <a:pt x="7581" y="29316"/>
                      <a:pt x="11913" y="31482"/>
                      <a:pt x="17328" y="32565"/>
                    </a:cubicBezTo>
                    <a:cubicBezTo>
                      <a:pt x="24909" y="30399"/>
                      <a:pt x="29241" y="24984"/>
                      <a:pt x="29241" y="16320"/>
                    </a:cubicBezTo>
                    <a:cubicBezTo>
                      <a:pt x="29241" y="10905"/>
                      <a:pt x="24909" y="6573"/>
                      <a:pt x="19494" y="7656"/>
                    </a:cubicBezTo>
                    <a:close/>
                    <a:moveTo>
                      <a:pt x="19495" y="75"/>
                    </a:moveTo>
                    <a:cubicBezTo>
                      <a:pt x="29242" y="1158"/>
                      <a:pt x="37906" y="9822"/>
                      <a:pt x="37906" y="18487"/>
                    </a:cubicBezTo>
                    <a:cubicBezTo>
                      <a:pt x="37906" y="29317"/>
                      <a:pt x="28159" y="39064"/>
                      <a:pt x="19495" y="39064"/>
                    </a:cubicBezTo>
                    <a:cubicBezTo>
                      <a:pt x="9747" y="39064"/>
                      <a:pt x="0" y="30400"/>
                      <a:pt x="0" y="20653"/>
                    </a:cubicBezTo>
                    <a:cubicBezTo>
                      <a:pt x="0" y="9822"/>
                      <a:pt x="10830" y="-1008"/>
                      <a:pt x="19495" y="75"/>
                    </a:cubicBezTo>
                    <a:close/>
                  </a:path>
                </a:pathLst>
              </a:custGeom>
              <a:grpFill/>
              <a:ln w="186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DE22136B-C6C4-44BA-9C97-645B133E0944}"/>
                  </a:ext>
                </a:extLst>
              </p:cNvPr>
              <p:cNvSpPr/>
              <p:nvPr/>
            </p:nvSpPr>
            <p:spPr>
              <a:xfrm>
                <a:off x="5666274" y="1866520"/>
                <a:ext cx="119154" cy="106804"/>
              </a:xfrm>
              <a:custGeom>
                <a:avLst/>
                <a:gdLst>
                  <a:gd name="connsiteX0" fmla="*/ 103058 w 125637"/>
                  <a:gd name="connsiteY0" fmla="*/ 12081 h 112614"/>
                  <a:gd name="connsiteX1" fmla="*/ 84008 w 125637"/>
                  <a:gd name="connsiteY1" fmla="*/ 24781 h 112614"/>
                  <a:gd name="connsiteX2" fmla="*/ 71308 w 125637"/>
                  <a:gd name="connsiteY2" fmla="*/ 50181 h 112614"/>
                  <a:gd name="connsiteX3" fmla="*/ 96708 w 125637"/>
                  <a:gd name="connsiteY3" fmla="*/ 62881 h 112614"/>
                  <a:gd name="connsiteX4" fmla="*/ 125283 w 125637"/>
                  <a:gd name="connsiteY4" fmla="*/ 66056 h 112614"/>
                  <a:gd name="connsiteX5" fmla="*/ 103058 w 125637"/>
                  <a:gd name="connsiteY5" fmla="*/ 85106 h 112614"/>
                  <a:gd name="connsiteX6" fmla="*/ 52258 w 125637"/>
                  <a:gd name="connsiteY6" fmla="*/ 104156 h 112614"/>
                  <a:gd name="connsiteX7" fmla="*/ 23683 w 125637"/>
                  <a:gd name="connsiteY7" fmla="*/ 100981 h 112614"/>
                  <a:gd name="connsiteX8" fmla="*/ 42733 w 125637"/>
                  <a:gd name="connsiteY8" fmla="*/ 81931 h 112614"/>
                  <a:gd name="connsiteX9" fmla="*/ 58608 w 125637"/>
                  <a:gd name="connsiteY9" fmla="*/ 59706 h 112614"/>
                  <a:gd name="connsiteX10" fmla="*/ 26858 w 125637"/>
                  <a:gd name="connsiteY10" fmla="*/ 43831 h 112614"/>
                  <a:gd name="connsiteX11" fmla="*/ 1458 w 125637"/>
                  <a:gd name="connsiteY11" fmla="*/ 43831 h 112614"/>
                  <a:gd name="connsiteX12" fmla="*/ 20508 w 125637"/>
                  <a:gd name="connsiteY12" fmla="*/ 24781 h 112614"/>
                  <a:gd name="connsiteX13" fmla="*/ 84008 w 125637"/>
                  <a:gd name="connsiteY13" fmla="*/ 2556 h 112614"/>
                  <a:gd name="connsiteX14" fmla="*/ 103058 w 125637"/>
                  <a:gd name="connsiteY14" fmla="*/ 12081 h 11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637" h="112614">
                    <a:moveTo>
                      <a:pt x="103058" y="12081"/>
                    </a:moveTo>
                    <a:cubicBezTo>
                      <a:pt x="99883" y="24781"/>
                      <a:pt x="90358" y="24781"/>
                      <a:pt x="84008" y="24781"/>
                    </a:cubicBezTo>
                    <a:cubicBezTo>
                      <a:pt x="68133" y="27956"/>
                      <a:pt x="68133" y="37481"/>
                      <a:pt x="71308" y="50181"/>
                    </a:cubicBezTo>
                    <a:cubicBezTo>
                      <a:pt x="74483" y="62881"/>
                      <a:pt x="80833" y="69231"/>
                      <a:pt x="96708" y="62881"/>
                    </a:cubicBezTo>
                    <a:cubicBezTo>
                      <a:pt x="106233" y="59706"/>
                      <a:pt x="118933" y="50181"/>
                      <a:pt x="125283" y="66056"/>
                    </a:cubicBezTo>
                    <a:cubicBezTo>
                      <a:pt x="128458" y="81931"/>
                      <a:pt x="109408" y="78756"/>
                      <a:pt x="103058" y="85106"/>
                    </a:cubicBezTo>
                    <a:cubicBezTo>
                      <a:pt x="87183" y="91456"/>
                      <a:pt x="68133" y="97806"/>
                      <a:pt x="52258" y="104156"/>
                    </a:cubicBezTo>
                    <a:cubicBezTo>
                      <a:pt x="42733" y="107331"/>
                      <a:pt x="30033" y="123206"/>
                      <a:pt x="23683" y="100981"/>
                    </a:cubicBezTo>
                    <a:cubicBezTo>
                      <a:pt x="17333" y="85106"/>
                      <a:pt x="33208" y="88281"/>
                      <a:pt x="42733" y="81931"/>
                    </a:cubicBezTo>
                    <a:cubicBezTo>
                      <a:pt x="52258" y="75581"/>
                      <a:pt x="64958" y="75581"/>
                      <a:pt x="58608" y="59706"/>
                    </a:cubicBezTo>
                    <a:cubicBezTo>
                      <a:pt x="52258" y="43831"/>
                      <a:pt x="45908" y="34306"/>
                      <a:pt x="26858" y="43831"/>
                    </a:cubicBezTo>
                    <a:cubicBezTo>
                      <a:pt x="17333" y="47006"/>
                      <a:pt x="7808" y="56531"/>
                      <a:pt x="1458" y="43831"/>
                    </a:cubicBezTo>
                    <a:cubicBezTo>
                      <a:pt x="-4892" y="24781"/>
                      <a:pt x="10983" y="27956"/>
                      <a:pt x="20508" y="24781"/>
                    </a:cubicBezTo>
                    <a:cubicBezTo>
                      <a:pt x="42733" y="15256"/>
                      <a:pt x="64958" y="8906"/>
                      <a:pt x="84008" y="2556"/>
                    </a:cubicBezTo>
                    <a:cubicBezTo>
                      <a:pt x="93533" y="-3794"/>
                      <a:pt x="99883" y="2556"/>
                      <a:pt x="103058" y="12081"/>
                    </a:cubicBezTo>
                    <a:close/>
                  </a:path>
                </a:pathLst>
              </a:custGeom>
              <a:grpFill/>
              <a:ln w="186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C874EA7-97D9-4827-A7B8-F1335B49C344}"/>
                  </a:ext>
                </a:extLst>
              </p:cNvPr>
              <p:cNvSpPr/>
              <p:nvPr/>
            </p:nvSpPr>
            <p:spPr>
              <a:xfrm>
                <a:off x="6675330" y="2136937"/>
                <a:ext cx="120486" cy="115970"/>
              </a:xfrm>
              <a:custGeom>
                <a:avLst/>
                <a:gdLst>
                  <a:gd name="connsiteX0" fmla="*/ 58273 w 127042"/>
                  <a:gd name="connsiteY0" fmla="*/ 0 h 122280"/>
                  <a:gd name="connsiteX1" fmla="*/ 64623 w 127042"/>
                  <a:gd name="connsiteY1" fmla="*/ 6350 h 122280"/>
                  <a:gd name="connsiteX2" fmla="*/ 61448 w 127042"/>
                  <a:gd name="connsiteY2" fmla="*/ 19050 h 122280"/>
                  <a:gd name="connsiteX3" fmla="*/ 32873 w 127042"/>
                  <a:gd name="connsiteY3" fmla="*/ 53975 h 122280"/>
                  <a:gd name="connsiteX4" fmla="*/ 70973 w 127042"/>
                  <a:gd name="connsiteY4" fmla="*/ 41275 h 122280"/>
                  <a:gd name="connsiteX5" fmla="*/ 86848 w 127042"/>
                  <a:gd name="connsiteY5" fmla="*/ 41275 h 122280"/>
                  <a:gd name="connsiteX6" fmla="*/ 83673 w 127042"/>
                  <a:gd name="connsiteY6" fmla="*/ 57150 h 122280"/>
                  <a:gd name="connsiteX7" fmla="*/ 61448 w 127042"/>
                  <a:gd name="connsiteY7" fmla="*/ 88900 h 122280"/>
                  <a:gd name="connsiteX8" fmla="*/ 102723 w 127042"/>
                  <a:gd name="connsiteY8" fmla="*/ 76200 h 122280"/>
                  <a:gd name="connsiteX9" fmla="*/ 124948 w 127042"/>
                  <a:gd name="connsiteY9" fmla="*/ 73025 h 122280"/>
                  <a:gd name="connsiteX10" fmla="*/ 115423 w 127042"/>
                  <a:gd name="connsiteY10" fmla="*/ 92075 h 122280"/>
                  <a:gd name="connsiteX11" fmla="*/ 26523 w 127042"/>
                  <a:gd name="connsiteY11" fmla="*/ 85725 h 122280"/>
                  <a:gd name="connsiteX12" fmla="*/ 1123 w 127042"/>
                  <a:gd name="connsiteY12" fmla="*/ 47625 h 122280"/>
                  <a:gd name="connsiteX13" fmla="*/ 51923 w 127042"/>
                  <a:gd name="connsiteY13" fmla="*/ 3175 h 122280"/>
                  <a:gd name="connsiteX14" fmla="*/ 58273 w 127042"/>
                  <a:gd name="connsiteY14" fmla="*/ 0 h 12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42" h="122280">
                    <a:moveTo>
                      <a:pt x="58273" y="0"/>
                    </a:moveTo>
                    <a:cubicBezTo>
                      <a:pt x="61448" y="3175"/>
                      <a:pt x="64623" y="3175"/>
                      <a:pt x="64623" y="6350"/>
                    </a:cubicBezTo>
                    <a:cubicBezTo>
                      <a:pt x="67798" y="12700"/>
                      <a:pt x="64623" y="15875"/>
                      <a:pt x="61448" y="19050"/>
                    </a:cubicBezTo>
                    <a:cubicBezTo>
                      <a:pt x="51923" y="31750"/>
                      <a:pt x="23348" y="38100"/>
                      <a:pt x="32873" y="53975"/>
                    </a:cubicBezTo>
                    <a:cubicBezTo>
                      <a:pt x="48748" y="76200"/>
                      <a:pt x="58273" y="44450"/>
                      <a:pt x="70973" y="41275"/>
                    </a:cubicBezTo>
                    <a:cubicBezTo>
                      <a:pt x="77323" y="41275"/>
                      <a:pt x="80498" y="34925"/>
                      <a:pt x="86848" y="41275"/>
                    </a:cubicBezTo>
                    <a:cubicBezTo>
                      <a:pt x="93198" y="50800"/>
                      <a:pt x="86848" y="53975"/>
                      <a:pt x="83673" y="57150"/>
                    </a:cubicBezTo>
                    <a:cubicBezTo>
                      <a:pt x="77323" y="69850"/>
                      <a:pt x="48748" y="69850"/>
                      <a:pt x="61448" y="88900"/>
                    </a:cubicBezTo>
                    <a:cubicBezTo>
                      <a:pt x="80498" y="114300"/>
                      <a:pt x="86848" y="79375"/>
                      <a:pt x="102723" y="76200"/>
                    </a:cubicBezTo>
                    <a:cubicBezTo>
                      <a:pt x="109073" y="73025"/>
                      <a:pt x="115423" y="60325"/>
                      <a:pt x="124948" y="73025"/>
                    </a:cubicBezTo>
                    <a:cubicBezTo>
                      <a:pt x="131298" y="82550"/>
                      <a:pt x="121773" y="85725"/>
                      <a:pt x="115423" y="92075"/>
                    </a:cubicBezTo>
                    <a:cubicBezTo>
                      <a:pt x="67798" y="133350"/>
                      <a:pt x="67798" y="133350"/>
                      <a:pt x="26523" y="85725"/>
                    </a:cubicBezTo>
                    <a:cubicBezTo>
                      <a:pt x="16998" y="73025"/>
                      <a:pt x="-5227" y="57150"/>
                      <a:pt x="1123" y="47625"/>
                    </a:cubicBezTo>
                    <a:cubicBezTo>
                      <a:pt x="13823" y="28575"/>
                      <a:pt x="36048" y="15875"/>
                      <a:pt x="51923" y="3175"/>
                    </a:cubicBezTo>
                    <a:cubicBezTo>
                      <a:pt x="51923" y="3175"/>
                      <a:pt x="55098" y="3175"/>
                      <a:pt x="58273" y="0"/>
                    </a:cubicBezTo>
                    <a:close/>
                  </a:path>
                </a:pathLst>
              </a:custGeom>
              <a:grpFill/>
              <a:ln w="186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A63349C-AC73-46AA-9F1A-532141B653E5}"/>
                  </a:ext>
                </a:extLst>
              </p:cNvPr>
              <p:cNvSpPr/>
              <p:nvPr/>
            </p:nvSpPr>
            <p:spPr>
              <a:xfrm>
                <a:off x="6821684" y="1991937"/>
                <a:ext cx="111747" cy="99833"/>
              </a:xfrm>
              <a:custGeom>
                <a:avLst/>
                <a:gdLst>
                  <a:gd name="connsiteX0" fmla="*/ 72231 w 117826"/>
                  <a:gd name="connsiteY0" fmla="*/ 105265 h 105264"/>
                  <a:gd name="connsiteX1" fmla="*/ 53181 w 117826"/>
                  <a:gd name="connsiteY1" fmla="*/ 95740 h 105264"/>
                  <a:gd name="connsiteX2" fmla="*/ 69056 w 117826"/>
                  <a:gd name="connsiteY2" fmla="*/ 83040 h 105264"/>
                  <a:gd name="connsiteX3" fmla="*/ 91281 w 117826"/>
                  <a:gd name="connsiteY3" fmla="*/ 73515 h 105264"/>
                  <a:gd name="connsiteX4" fmla="*/ 91281 w 117826"/>
                  <a:gd name="connsiteY4" fmla="*/ 51290 h 105264"/>
                  <a:gd name="connsiteX5" fmla="*/ 72231 w 117826"/>
                  <a:gd name="connsiteY5" fmla="*/ 51290 h 105264"/>
                  <a:gd name="connsiteX6" fmla="*/ 53181 w 117826"/>
                  <a:gd name="connsiteY6" fmla="*/ 67165 h 105264"/>
                  <a:gd name="connsiteX7" fmla="*/ 8731 w 117826"/>
                  <a:gd name="connsiteY7" fmla="*/ 67165 h 105264"/>
                  <a:gd name="connsiteX8" fmla="*/ 5556 w 117826"/>
                  <a:gd name="connsiteY8" fmla="*/ 25890 h 105264"/>
                  <a:gd name="connsiteX9" fmla="*/ 46831 w 117826"/>
                  <a:gd name="connsiteY9" fmla="*/ 490 h 105264"/>
                  <a:gd name="connsiteX10" fmla="*/ 56356 w 117826"/>
                  <a:gd name="connsiteY10" fmla="*/ 6840 h 105264"/>
                  <a:gd name="connsiteX11" fmla="*/ 46831 w 117826"/>
                  <a:gd name="connsiteY11" fmla="*/ 19540 h 105264"/>
                  <a:gd name="connsiteX12" fmla="*/ 27781 w 117826"/>
                  <a:gd name="connsiteY12" fmla="*/ 25890 h 105264"/>
                  <a:gd name="connsiteX13" fmla="*/ 24606 w 117826"/>
                  <a:gd name="connsiteY13" fmla="*/ 48115 h 105264"/>
                  <a:gd name="connsiteX14" fmla="*/ 43656 w 117826"/>
                  <a:gd name="connsiteY14" fmla="*/ 44940 h 105264"/>
                  <a:gd name="connsiteX15" fmla="*/ 53181 w 117826"/>
                  <a:gd name="connsiteY15" fmla="*/ 35415 h 105264"/>
                  <a:gd name="connsiteX16" fmla="*/ 103981 w 117826"/>
                  <a:gd name="connsiteY16" fmla="*/ 29065 h 105264"/>
                  <a:gd name="connsiteX17" fmla="*/ 116681 w 117826"/>
                  <a:gd name="connsiteY17" fmla="*/ 63990 h 105264"/>
                  <a:gd name="connsiteX18" fmla="*/ 72231 w 117826"/>
                  <a:gd name="connsiteY18" fmla="*/ 105265 h 1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826" h="105264">
                    <a:moveTo>
                      <a:pt x="72231" y="105265"/>
                    </a:moveTo>
                    <a:cubicBezTo>
                      <a:pt x="65881" y="102090"/>
                      <a:pt x="53181" y="105265"/>
                      <a:pt x="53181" y="95740"/>
                    </a:cubicBezTo>
                    <a:cubicBezTo>
                      <a:pt x="53181" y="89390"/>
                      <a:pt x="56356" y="79865"/>
                      <a:pt x="69056" y="83040"/>
                    </a:cubicBezTo>
                    <a:cubicBezTo>
                      <a:pt x="78581" y="83040"/>
                      <a:pt x="84931" y="79865"/>
                      <a:pt x="91281" y="73515"/>
                    </a:cubicBezTo>
                    <a:cubicBezTo>
                      <a:pt x="94456" y="67165"/>
                      <a:pt x="100806" y="57640"/>
                      <a:pt x="91281" y="51290"/>
                    </a:cubicBezTo>
                    <a:cubicBezTo>
                      <a:pt x="84931" y="44940"/>
                      <a:pt x="78581" y="48115"/>
                      <a:pt x="72231" y="51290"/>
                    </a:cubicBezTo>
                    <a:cubicBezTo>
                      <a:pt x="65881" y="57640"/>
                      <a:pt x="59531" y="60815"/>
                      <a:pt x="53181" y="67165"/>
                    </a:cubicBezTo>
                    <a:cubicBezTo>
                      <a:pt x="37306" y="76690"/>
                      <a:pt x="24606" y="79865"/>
                      <a:pt x="8731" y="67165"/>
                    </a:cubicBezTo>
                    <a:cubicBezTo>
                      <a:pt x="-3969" y="54465"/>
                      <a:pt x="-794" y="38590"/>
                      <a:pt x="5556" y="25890"/>
                    </a:cubicBezTo>
                    <a:cubicBezTo>
                      <a:pt x="15081" y="10015"/>
                      <a:pt x="24606" y="-2685"/>
                      <a:pt x="46831" y="490"/>
                    </a:cubicBezTo>
                    <a:cubicBezTo>
                      <a:pt x="50006" y="490"/>
                      <a:pt x="56356" y="6840"/>
                      <a:pt x="56356" y="6840"/>
                    </a:cubicBezTo>
                    <a:cubicBezTo>
                      <a:pt x="56356" y="13190"/>
                      <a:pt x="53181" y="16365"/>
                      <a:pt x="46831" y="19540"/>
                    </a:cubicBezTo>
                    <a:cubicBezTo>
                      <a:pt x="40481" y="22715"/>
                      <a:pt x="34131" y="22715"/>
                      <a:pt x="27781" y="25890"/>
                    </a:cubicBezTo>
                    <a:cubicBezTo>
                      <a:pt x="24606" y="32240"/>
                      <a:pt x="18256" y="41765"/>
                      <a:pt x="24606" y="48115"/>
                    </a:cubicBezTo>
                    <a:cubicBezTo>
                      <a:pt x="30956" y="54465"/>
                      <a:pt x="37306" y="48115"/>
                      <a:pt x="43656" y="44940"/>
                    </a:cubicBezTo>
                    <a:lnTo>
                      <a:pt x="53181" y="35415"/>
                    </a:lnTo>
                    <a:cubicBezTo>
                      <a:pt x="69056" y="22715"/>
                      <a:pt x="84931" y="16365"/>
                      <a:pt x="103981" y="29065"/>
                    </a:cubicBezTo>
                    <a:cubicBezTo>
                      <a:pt x="116681" y="38590"/>
                      <a:pt x="119856" y="51290"/>
                      <a:pt x="116681" y="63990"/>
                    </a:cubicBezTo>
                    <a:cubicBezTo>
                      <a:pt x="107156" y="86215"/>
                      <a:pt x="94456" y="102090"/>
                      <a:pt x="72231" y="105265"/>
                    </a:cubicBezTo>
                    <a:close/>
                  </a:path>
                </a:pathLst>
              </a:custGeom>
              <a:grpFill/>
              <a:ln w="186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4D76402A-1749-4B34-B3A4-113DED9FA2FC}"/>
                  </a:ext>
                </a:extLst>
              </p:cNvPr>
              <p:cNvSpPr/>
              <p:nvPr/>
            </p:nvSpPr>
            <p:spPr>
              <a:xfrm>
                <a:off x="5639542" y="1772586"/>
                <a:ext cx="109420" cy="87783"/>
              </a:xfrm>
              <a:custGeom>
                <a:avLst/>
                <a:gdLst>
                  <a:gd name="connsiteX0" fmla="*/ 115373 w 115372"/>
                  <a:gd name="connsiteY0" fmla="*/ 41275 h 92561"/>
                  <a:gd name="connsiteX1" fmla="*/ 109023 w 115372"/>
                  <a:gd name="connsiteY1" fmla="*/ 69850 h 92561"/>
                  <a:gd name="connsiteX2" fmla="*/ 93148 w 115372"/>
                  <a:gd name="connsiteY2" fmla="*/ 79375 h 92561"/>
                  <a:gd name="connsiteX3" fmla="*/ 86798 w 115372"/>
                  <a:gd name="connsiteY3" fmla="*/ 60325 h 92561"/>
                  <a:gd name="connsiteX4" fmla="*/ 93148 w 115372"/>
                  <a:gd name="connsiteY4" fmla="*/ 38100 h 92561"/>
                  <a:gd name="connsiteX5" fmla="*/ 83623 w 115372"/>
                  <a:gd name="connsiteY5" fmla="*/ 25400 h 92561"/>
                  <a:gd name="connsiteX6" fmla="*/ 70923 w 115372"/>
                  <a:gd name="connsiteY6" fmla="*/ 34925 h 92561"/>
                  <a:gd name="connsiteX7" fmla="*/ 67748 w 115372"/>
                  <a:gd name="connsiteY7" fmla="*/ 63500 h 92561"/>
                  <a:gd name="connsiteX8" fmla="*/ 32823 w 115372"/>
                  <a:gd name="connsiteY8" fmla="*/ 92075 h 92561"/>
                  <a:gd name="connsiteX9" fmla="*/ 1073 w 115372"/>
                  <a:gd name="connsiteY9" fmla="*/ 53975 h 92561"/>
                  <a:gd name="connsiteX10" fmla="*/ 20123 w 115372"/>
                  <a:gd name="connsiteY10" fmla="*/ 9525 h 92561"/>
                  <a:gd name="connsiteX11" fmla="*/ 32823 w 115372"/>
                  <a:gd name="connsiteY11" fmla="*/ 9525 h 92561"/>
                  <a:gd name="connsiteX12" fmla="*/ 32823 w 115372"/>
                  <a:gd name="connsiteY12" fmla="*/ 25400 h 92561"/>
                  <a:gd name="connsiteX13" fmla="*/ 23298 w 115372"/>
                  <a:gd name="connsiteY13" fmla="*/ 53975 h 92561"/>
                  <a:gd name="connsiteX14" fmla="*/ 35998 w 115372"/>
                  <a:gd name="connsiteY14" fmla="*/ 66675 h 92561"/>
                  <a:gd name="connsiteX15" fmla="*/ 48698 w 115372"/>
                  <a:gd name="connsiteY15" fmla="*/ 53975 h 92561"/>
                  <a:gd name="connsiteX16" fmla="*/ 48698 w 115372"/>
                  <a:gd name="connsiteY16" fmla="*/ 41275 h 92561"/>
                  <a:gd name="connsiteX17" fmla="*/ 80448 w 115372"/>
                  <a:gd name="connsiteY17" fmla="*/ 0 h 92561"/>
                  <a:gd name="connsiteX18" fmla="*/ 115373 w 115372"/>
                  <a:gd name="connsiteY18" fmla="*/ 41275 h 9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372" h="92561">
                    <a:moveTo>
                      <a:pt x="115373" y="41275"/>
                    </a:moveTo>
                    <a:cubicBezTo>
                      <a:pt x="115373" y="53975"/>
                      <a:pt x="115373" y="63500"/>
                      <a:pt x="109023" y="69850"/>
                    </a:cubicBezTo>
                    <a:cubicBezTo>
                      <a:pt x="105848" y="76200"/>
                      <a:pt x="99498" y="82550"/>
                      <a:pt x="93148" y="79375"/>
                    </a:cubicBezTo>
                    <a:cubicBezTo>
                      <a:pt x="86798" y="76200"/>
                      <a:pt x="86798" y="66675"/>
                      <a:pt x="86798" y="60325"/>
                    </a:cubicBezTo>
                    <a:cubicBezTo>
                      <a:pt x="89973" y="53975"/>
                      <a:pt x="96323" y="47625"/>
                      <a:pt x="93148" y="38100"/>
                    </a:cubicBezTo>
                    <a:cubicBezTo>
                      <a:pt x="89973" y="31750"/>
                      <a:pt x="93148" y="25400"/>
                      <a:pt x="83623" y="25400"/>
                    </a:cubicBezTo>
                    <a:cubicBezTo>
                      <a:pt x="77273" y="25400"/>
                      <a:pt x="74098" y="31750"/>
                      <a:pt x="70923" y="34925"/>
                    </a:cubicBezTo>
                    <a:cubicBezTo>
                      <a:pt x="67748" y="44450"/>
                      <a:pt x="70923" y="53975"/>
                      <a:pt x="67748" y="63500"/>
                    </a:cubicBezTo>
                    <a:cubicBezTo>
                      <a:pt x="64573" y="82550"/>
                      <a:pt x="51873" y="95250"/>
                      <a:pt x="32823" y="92075"/>
                    </a:cubicBezTo>
                    <a:cubicBezTo>
                      <a:pt x="10598" y="92075"/>
                      <a:pt x="4248" y="73025"/>
                      <a:pt x="1073" y="53975"/>
                    </a:cubicBezTo>
                    <a:cubicBezTo>
                      <a:pt x="-2102" y="34925"/>
                      <a:pt x="1073" y="19050"/>
                      <a:pt x="20123" y="9525"/>
                    </a:cubicBezTo>
                    <a:cubicBezTo>
                      <a:pt x="23298" y="6350"/>
                      <a:pt x="29648" y="6350"/>
                      <a:pt x="32823" y="9525"/>
                    </a:cubicBezTo>
                    <a:cubicBezTo>
                      <a:pt x="35998" y="15875"/>
                      <a:pt x="39173" y="19050"/>
                      <a:pt x="32823" y="25400"/>
                    </a:cubicBezTo>
                    <a:cubicBezTo>
                      <a:pt x="23298" y="31750"/>
                      <a:pt x="20123" y="41275"/>
                      <a:pt x="23298" y="53975"/>
                    </a:cubicBezTo>
                    <a:cubicBezTo>
                      <a:pt x="23298" y="60325"/>
                      <a:pt x="26473" y="66675"/>
                      <a:pt x="35998" y="66675"/>
                    </a:cubicBezTo>
                    <a:cubicBezTo>
                      <a:pt x="45523" y="66675"/>
                      <a:pt x="48698" y="60325"/>
                      <a:pt x="48698" y="53975"/>
                    </a:cubicBezTo>
                    <a:lnTo>
                      <a:pt x="48698" y="41275"/>
                    </a:lnTo>
                    <a:cubicBezTo>
                      <a:pt x="48698" y="19050"/>
                      <a:pt x="55048" y="0"/>
                      <a:pt x="80448" y="0"/>
                    </a:cubicBezTo>
                    <a:cubicBezTo>
                      <a:pt x="109023" y="3175"/>
                      <a:pt x="112198" y="25400"/>
                      <a:pt x="115373" y="41275"/>
                    </a:cubicBezTo>
                    <a:close/>
                  </a:path>
                </a:pathLst>
              </a:custGeom>
              <a:grpFill/>
              <a:ln w="186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14FDE245-3524-4C18-8FD1-9E80AC6AEFF9}"/>
                  </a:ext>
                </a:extLst>
              </p:cNvPr>
              <p:cNvSpPr/>
              <p:nvPr/>
            </p:nvSpPr>
            <p:spPr>
              <a:xfrm>
                <a:off x="6348180" y="2278461"/>
                <a:ext cx="87772" cy="108728"/>
              </a:xfrm>
              <a:custGeom>
                <a:avLst/>
                <a:gdLst>
                  <a:gd name="connsiteX0" fmla="*/ 92075 w 92548"/>
                  <a:gd name="connsiteY0" fmla="*/ 63500 h 114644"/>
                  <a:gd name="connsiteX1" fmla="*/ 50800 w 92548"/>
                  <a:gd name="connsiteY1" fmla="*/ 114300 h 114644"/>
                  <a:gd name="connsiteX2" fmla="*/ 3175 w 92548"/>
                  <a:gd name="connsiteY2" fmla="*/ 69850 h 114644"/>
                  <a:gd name="connsiteX3" fmla="*/ 0 w 92548"/>
                  <a:gd name="connsiteY3" fmla="*/ 22225 h 114644"/>
                  <a:gd name="connsiteX4" fmla="*/ 9525 w 92548"/>
                  <a:gd name="connsiteY4" fmla="*/ 6350 h 114644"/>
                  <a:gd name="connsiteX5" fmla="*/ 22225 w 92548"/>
                  <a:gd name="connsiteY5" fmla="*/ 22225 h 114644"/>
                  <a:gd name="connsiteX6" fmla="*/ 28575 w 92548"/>
                  <a:gd name="connsiteY6" fmla="*/ 69850 h 114644"/>
                  <a:gd name="connsiteX7" fmla="*/ 50800 w 92548"/>
                  <a:gd name="connsiteY7" fmla="*/ 95250 h 114644"/>
                  <a:gd name="connsiteX8" fmla="*/ 69850 w 92548"/>
                  <a:gd name="connsiteY8" fmla="*/ 66675 h 114644"/>
                  <a:gd name="connsiteX9" fmla="*/ 66675 w 92548"/>
                  <a:gd name="connsiteY9" fmla="*/ 22225 h 114644"/>
                  <a:gd name="connsiteX10" fmla="*/ 76200 w 92548"/>
                  <a:gd name="connsiteY10" fmla="*/ 0 h 114644"/>
                  <a:gd name="connsiteX11" fmla="*/ 88900 w 92548"/>
                  <a:gd name="connsiteY11" fmla="*/ 15875 h 114644"/>
                  <a:gd name="connsiteX12" fmla="*/ 92075 w 92548"/>
                  <a:gd name="connsiteY12" fmla="*/ 63500 h 1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548" h="114644">
                    <a:moveTo>
                      <a:pt x="92075" y="63500"/>
                    </a:moveTo>
                    <a:cubicBezTo>
                      <a:pt x="95250" y="95250"/>
                      <a:pt x="82550" y="111125"/>
                      <a:pt x="50800" y="114300"/>
                    </a:cubicBezTo>
                    <a:cubicBezTo>
                      <a:pt x="19050" y="117475"/>
                      <a:pt x="3175" y="98425"/>
                      <a:pt x="3175" y="69850"/>
                    </a:cubicBezTo>
                    <a:cubicBezTo>
                      <a:pt x="3175" y="53975"/>
                      <a:pt x="0" y="38100"/>
                      <a:pt x="0" y="22225"/>
                    </a:cubicBezTo>
                    <a:cubicBezTo>
                      <a:pt x="0" y="15875"/>
                      <a:pt x="0" y="6350"/>
                      <a:pt x="9525" y="6350"/>
                    </a:cubicBezTo>
                    <a:cubicBezTo>
                      <a:pt x="22225" y="6350"/>
                      <a:pt x="22225" y="12700"/>
                      <a:pt x="22225" y="22225"/>
                    </a:cubicBezTo>
                    <a:cubicBezTo>
                      <a:pt x="22225" y="38100"/>
                      <a:pt x="25400" y="53975"/>
                      <a:pt x="28575" y="69850"/>
                    </a:cubicBezTo>
                    <a:cubicBezTo>
                      <a:pt x="28575" y="82550"/>
                      <a:pt x="34925" y="95250"/>
                      <a:pt x="50800" y="95250"/>
                    </a:cubicBezTo>
                    <a:cubicBezTo>
                      <a:pt x="66675" y="95250"/>
                      <a:pt x="69850" y="82550"/>
                      <a:pt x="69850" y="66675"/>
                    </a:cubicBezTo>
                    <a:cubicBezTo>
                      <a:pt x="66675" y="50800"/>
                      <a:pt x="66675" y="38100"/>
                      <a:pt x="66675" y="22225"/>
                    </a:cubicBezTo>
                    <a:cubicBezTo>
                      <a:pt x="66675" y="12700"/>
                      <a:pt x="63500" y="3175"/>
                      <a:pt x="76200" y="0"/>
                    </a:cubicBezTo>
                    <a:cubicBezTo>
                      <a:pt x="88900" y="0"/>
                      <a:pt x="88900" y="9525"/>
                      <a:pt x="88900" y="15875"/>
                    </a:cubicBezTo>
                    <a:cubicBezTo>
                      <a:pt x="88900" y="34925"/>
                      <a:pt x="92075" y="50800"/>
                      <a:pt x="92075" y="63500"/>
                    </a:cubicBezTo>
                    <a:close/>
                  </a:path>
                </a:pathLst>
              </a:custGeom>
              <a:grpFill/>
              <a:ln w="186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2394445-738E-4FE7-90EE-E50929CDF084}"/>
                  </a:ext>
                </a:extLst>
              </p:cNvPr>
              <p:cNvSpPr/>
              <p:nvPr/>
            </p:nvSpPr>
            <p:spPr>
              <a:xfrm>
                <a:off x="6477660" y="1019796"/>
                <a:ext cx="192713" cy="93508"/>
              </a:xfrm>
              <a:custGeom>
                <a:avLst/>
                <a:gdLst>
                  <a:gd name="connsiteX0" fmla="*/ 0 w 203199"/>
                  <a:gd name="connsiteY0" fmla="*/ 98425 h 98597"/>
                  <a:gd name="connsiteX1" fmla="*/ 47625 w 203199"/>
                  <a:gd name="connsiteY1" fmla="*/ 85725 h 98597"/>
                  <a:gd name="connsiteX2" fmla="*/ 76200 w 203199"/>
                  <a:gd name="connsiteY2" fmla="*/ 25400 h 98597"/>
                  <a:gd name="connsiteX3" fmla="*/ 152400 w 203199"/>
                  <a:gd name="connsiteY3" fmla="*/ 0 h 98597"/>
                  <a:gd name="connsiteX4" fmla="*/ 203200 w 203199"/>
                  <a:gd name="connsiteY4" fmla="*/ 31750 h 98597"/>
                  <a:gd name="connsiteX5" fmla="*/ 0 w 203199"/>
                  <a:gd name="connsiteY5" fmla="*/ 98425 h 9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99" h="98597">
                    <a:moveTo>
                      <a:pt x="0" y="98425"/>
                    </a:moveTo>
                    <a:cubicBezTo>
                      <a:pt x="15875" y="95250"/>
                      <a:pt x="31750" y="92075"/>
                      <a:pt x="47625" y="85725"/>
                    </a:cubicBezTo>
                    <a:cubicBezTo>
                      <a:pt x="69850" y="76200"/>
                      <a:pt x="104775" y="69850"/>
                      <a:pt x="76200" y="25400"/>
                    </a:cubicBezTo>
                    <a:cubicBezTo>
                      <a:pt x="107950" y="31750"/>
                      <a:pt x="136525" y="44450"/>
                      <a:pt x="152400" y="0"/>
                    </a:cubicBezTo>
                    <a:cubicBezTo>
                      <a:pt x="158750" y="34925"/>
                      <a:pt x="177800" y="38100"/>
                      <a:pt x="203200" y="31750"/>
                    </a:cubicBezTo>
                    <a:cubicBezTo>
                      <a:pt x="180975" y="60325"/>
                      <a:pt x="53975" y="101600"/>
                      <a:pt x="0" y="98425"/>
                    </a:cubicBezTo>
                    <a:close/>
                  </a:path>
                </a:pathLst>
              </a:custGeom>
              <a:grpFill/>
              <a:ln w="1860"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64FC46BE-0B2B-41FC-93D5-2810F1C59DAA}"/>
                  </a:ext>
                </a:extLst>
              </p:cNvPr>
              <p:cNvSpPr/>
              <p:nvPr/>
            </p:nvSpPr>
            <p:spPr>
              <a:xfrm>
                <a:off x="5709814" y="1987503"/>
                <a:ext cx="111413" cy="99639"/>
              </a:xfrm>
              <a:custGeom>
                <a:avLst/>
                <a:gdLst>
                  <a:gd name="connsiteX0" fmla="*/ 81300 w 111413"/>
                  <a:gd name="connsiteY0" fmla="*/ 19954 h 99639"/>
                  <a:gd name="connsiteX1" fmla="*/ 51190 w 111413"/>
                  <a:gd name="connsiteY1" fmla="*/ 31999 h 99639"/>
                  <a:gd name="connsiteX2" fmla="*/ 57212 w 111413"/>
                  <a:gd name="connsiteY2" fmla="*/ 44044 h 99639"/>
                  <a:gd name="connsiteX3" fmla="*/ 81300 w 111413"/>
                  <a:gd name="connsiteY3" fmla="*/ 19954 h 99639"/>
                  <a:gd name="connsiteX4" fmla="*/ 93346 w 111413"/>
                  <a:gd name="connsiteY4" fmla="*/ 1886 h 99639"/>
                  <a:gd name="connsiteX5" fmla="*/ 111413 w 111413"/>
                  <a:gd name="connsiteY5" fmla="*/ 19953 h 99639"/>
                  <a:gd name="connsiteX6" fmla="*/ 93346 w 111413"/>
                  <a:gd name="connsiteY6" fmla="*/ 44043 h 99639"/>
                  <a:gd name="connsiteX7" fmla="*/ 63235 w 111413"/>
                  <a:gd name="connsiteY7" fmla="*/ 83188 h 99639"/>
                  <a:gd name="connsiteX8" fmla="*/ 42157 w 111413"/>
                  <a:gd name="connsiteY8" fmla="*/ 98244 h 99639"/>
                  <a:gd name="connsiteX9" fmla="*/ 42157 w 111413"/>
                  <a:gd name="connsiteY9" fmla="*/ 74155 h 99639"/>
                  <a:gd name="connsiteX10" fmla="*/ 18067 w 111413"/>
                  <a:gd name="connsiteY10" fmla="*/ 35009 h 99639"/>
                  <a:gd name="connsiteX11" fmla="*/ 0 w 111413"/>
                  <a:gd name="connsiteY11" fmla="*/ 22965 h 99639"/>
                  <a:gd name="connsiteX12" fmla="*/ 18067 w 111413"/>
                  <a:gd name="connsiteY12" fmla="*/ 10920 h 99639"/>
                  <a:gd name="connsiteX13" fmla="*/ 93346 w 111413"/>
                  <a:gd name="connsiteY13" fmla="*/ 1886 h 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413" h="99639">
                    <a:moveTo>
                      <a:pt x="81300" y="19954"/>
                    </a:moveTo>
                    <a:cubicBezTo>
                      <a:pt x="66245" y="22965"/>
                      <a:pt x="54201" y="16943"/>
                      <a:pt x="51190" y="31999"/>
                    </a:cubicBezTo>
                    <a:cubicBezTo>
                      <a:pt x="48179" y="35010"/>
                      <a:pt x="54201" y="44044"/>
                      <a:pt x="57212" y="44044"/>
                    </a:cubicBezTo>
                    <a:cubicBezTo>
                      <a:pt x="69256" y="44044"/>
                      <a:pt x="72267" y="31999"/>
                      <a:pt x="81300" y="19954"/>
                    </a:cubicBezTo>
                    <a:close/>
                    <a:moveTo>
                      <a:pt x="93346" y="1886"/>
                    </a:moveTo>
                    <a:cubicBezTo>
                      <a:pt x="102380" y="-4136"/>
                      <a:pt x="108402" y="4898"/>
                      <a:pt x="111413" y="19953"/>
                    </a:cubicBezTo>
                    <a:cubicBezTo>
                      <a:pt x="105391" y="28987"/>
                      <a:pt x="99369" y="38021"/>
                      <a:pt x="93346" y="44043"/>
                    </a:cubicBezTo>
                    <a:cubicBezTo>
                      <a:pt x="84313" y="56088"/>
                      <a:pt x="72268" y="71143"/>
                      <a:pt x="63235" y="83188"/>
                    </a:cubicBezTo>
                    <a:cubicBezTo>
                      <a:pt x="57212" y="89210"/>
                      <a:pt x="54201" y="104266"/>
                      <a:pt x="42157" y="98244"/>
                    </a:cubicBezTo>
                    <a:cubicBezTo>
                      <a:pt x="30112" y="92222"/>
                      <a:pt x="42157" y="83188"/>
                      <a:pt x="42157" y="74155"/>
                    </a:cubicBezTo>
                    <a:cubicBezTo>
                      <a:pt x="45168" y="56088"/>
                      <a:pt x="39145" y="38021"/>
                      <a:pt x="18067" y="35009"/>
                    </a:cubicBezTo>
                    <a:cubicBezTo>
                      <a:pt x="9034" y="35009"/>
                      <a:pt x="0" y="35009"/>
                      <a:pt x="0" y="22965"/>
                    </a:cubicBezTo>
                    <a:cubicBezTo>
                      <a:pt x="0" y="10920"/>
                      <a:pt x="9034" y="13931"/>
                      <a:pt x="18067" y="10920"/>
                    </a:cubicBezTo>
                    <a:cubicBezTo>
                      <a:pt x="42157" y="7909"/>
                      <a:pt x="69257" y="4898"/>
                      <a:pt x="93346" y="1886"/>
                    </a:cubicBezTo>
                    <a:close/>
                  </a:path>
                </a:pathLst>
              </a:custGeom>
              <a:grpFill/>
              <a:ln w="1860"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5627676B-4860-4263-BC52-DC8A6CC0C9F1}"/>
                  </a:ext>
                </a:extLst>
              </p:cNvPr>
              <p:cNvSpPr/>
              <p:nvPr/>
            </p:nvSpPr>
            <p:spPr>
              <a:xfrm>
                <a:off x="6581024" y="2193672"/>
                <a:ext cx="98382" cy="110123"/>
              </a:xfrm>
              <a:custGeom>
                <a:avLst/>
                <a:gdLst>
                  <a:gd name="connsiteX0" fmla="*/ 75161 w 103736"/>
                  <a:gd name="connsiteY0" fmla="*/ 79876 h 116116"/>
                  <a:gd name="connsiteX1" fmla="*/ 68811 w 103736"/>
                  <a:gd name="connsiteY1" fmla="*/ 22726 h 116116"/>
                  <a:gd name="connsiteX2" fmla="*/ 81511 w 103736"/>
                  <a:gd name="connsiteY2" fmla="*/ 501 h 116116"/>
                  <a:gd name="connsiteX3" fmla="*/ 91036 w 103736"/>
                  <a:gd name="connsiteY3" fmla="*/ 16376 h 116116"/>
                  <a:gd name="connsiteX4" fmla="*/ 103736 w 103736"/>
                  <a:gd name="connsiteY4" fmla="*/ 95751 h 116116"/>
                  <a:gd name="connsiteX5" fmla="*/ 94211 w 103736"/>
                  <a:gd name="connsiteY5" fmla="*/ 114801 h 116116"/>
                  <a:gd name="connsiteX6" fmla="*/ 71986 w 103736"/>
                  <a:gd name="connsiteY6" fmla="*/ 111626 h 116116"/>
                  <a:gd name="connsiteX7" fmla="*/ 8486 w 103736"/>
                  <a:gd name="connsiteY7" fmla="*/ 57651 h 116116"/>
                  <a:gd name="connsiteX8" fmla="*/ 2136 w 103736"/>
                  <a:gd name="connsiteY8" fmla="*/ 41776 h 116116"/>
                  <a:gd name="connsiteX9" fmla="*/ 24361 w 103736"/>
                  <a:gd name="connsiteY9" fmla="*/ 38601 h 116116"/>
                  <a:gd name="connsiteX10" fmla="*/ 75161 w 103736"/>
                  <a:gd name="connsiteY10" fmla="*/ 79876 h 11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36" h="116116">
                    <a:moveTo>
                      <a:pt x="75161" y="79876"/>
                    </a:moveTo>
                    <a:cubicBezTo>
                      <a:pt x="78336" y="57651"/>
                      <a:pt x="71986" y="38601"/>
                      <a:pt x="68811" y="22726"/>
                    </a:cubicBezTo>
                    <a:cubicBezTo>
                      <a:pt x="68811" y="13201"/>
                      <a:pt x="68811" y="3676"/>
                      <a:pt x="81511" y="501"/>
                    </a:cubicBezTo>
                    <a:cubicBezTo>
                      <a:pt x="94211" y="-2674"/>
                      <a:pt x="91036" y="10026"/>
                      <a:pt x="91036" y="16376"/>
                    </a:cubicBezTo>
                    <a:cubicBezTo>
                      <a:pt x="97386" y="41776"/>
                      <a:pt x="100561" y="67176"/>
                      <a:pt x="103736" y="95751"/>
                    </a:cubicBezTo>
                    <a:cubicBezTo>
                      <a:pt x="103736" y="105276"/>
                      <a:pt x="103736" y="111626"/>
                      <a:pt x="94211" y="114801"/>
                    </a:cubicBezTo>
                    <a:cubicBezTo>
                      <a:pt x="84686" y="117976"/>
                      <a:pt x="78336" y="114801"/>
                      <a:pt x="71986" y="111626"/>
                    </a:cubicBezTo>
                    <a:cubicBezTo>
                      <a:pt x="49761" y="92576"/>
                      <a:pt x="30711" y="76701"/>
                      <a:pt x="8486" y="57651"/>
                    </a:cubicBezTo>
                    <a:cubicBezTo>
                      <a:pt x="5311" y="54476"/>
                      <a:pt x="-4214" y="51301"/>
                      <a:pt x="2136" y="41776"/>
                    </a:cubicBezTo>
                    <a:cubicBezTo>
                      <a:pt x="8486" y="35426"/>
                      <a:pt x="14836" y="32251"/>
                      <a:pt x="24361" y="38601"/>
                    </a:cubicBezTo>
                    <a:cubicBezTo>
                      <a:pt x="40236" y="51301"/>
                      <a:pt x="56111" y="64001"/>
                      <a:pt x="75161" y="79876"/>
                    </a:cubicBezTo>
                    <a:close/>
                  </a:path>
                </a:pathLst>
              </a:custGeom>
              <a:grpFill/>
              <a:ln w="186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54063C-E139-49F2-B024-0AE9BB8DA3B4}"/>
                  </a:ext>
                </a:extLst>
              </p:cNvPr>
              <p:cNvSpPr/>
              <p:nvPr/>
            </p:nvSpPr>
            <p:spPr>
              <a:xfrm>
                <a:off x="6911266" y="1765382"/>
                <a:ext cx="114424" cy="88503"/>
              </a:xfrm>
              <a:custGeom>
                <a:avLst/>
                <a:gdLst>
                  <a:gd name="connsiteX0" fmla="*/ 0 w 120649"/>
                  <a:gd name="connsiteY0" fmla="*/ 93320 h 93320"/>
                  <a:gd name="connsiteX1" fmla="*/ 47625 w 120649"/>
                  <a:gd name="connsiteY1" fmla="*/ 48871 h 93320"/>
                  <a:gd name="connsiteX2" fmla="*/ 15875 w 120649"/>
                  <a:gd name="connsiteY2" fmla="*/ 20296 h 93320"/>
                  <a:gd name="connsiteX3" fmla="*/ 19050 w 120649"/>
                  <a:gd name="connsiteY3" fmla="*/ 1246 h 93320"/>
                  <a:gd name="connsiteX4" fmla="*/ 34925 w 120649"/>
                  <a:gd name="connsiteY4" fmla="*/ 7596 h 93320"/>
                  <a:gd name="connsiteX5" fmla="*/ 111125 w 120649"/>
                  <a:gd name="connsiteY5" fmla="*/ 52046 h 93320"/>
                  <a:gd name="connsiteX6" fmla="*/ 120650 w 120649"/>
                  <a:gd name="connsiteY6" fmla="*/ 64746 h 93320"/>
                  <a:gd name="connsiteX7" fmla="*/ 107950 w 120649"/>
                  <a:gd name="connsiteY7" fmla="*/ 74271 h 93320"/>
                  <a:gd name="connsiteX8" fmla="*/ 0 w 120649"/>
                  <a:gd name="connsiteY8" fmla="*/ 93320 h 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49" h="93320">
                    <a:moveTo>
                      <a:pt x="0" y="93320"/>
                    </a:moveTo>
                    <a:cubicBezTo>
                      <a:pt x="3175" y="67921"/>
                      <a:pt x="3175" y="67921"/>
                      <a:pt x="47625" y="48871"/>
                    </a:cubicBezTo>
                    <a:cubicBezTo>
                      <a:pt x="34925" y="39346"/>
                      <a:pt x="25400" y="29821"/>
                      <a:pt x="15875" y="20296"/>
                    </a:cubicBezTo>
                    <a:cubicBezTo>
                      <a:pt x="9525" y="13946"/>
                      <a:pt x="12700" y="7596"/>
                      <a:pt x="19050" y="1246"/>
                    </a:cubicBezTo>
                    <a:cubicBezTo>
                      <a:pt x="25400" y="-1929"/>
                      <a:pt x="28575" y="1246"/>
                      <a:pt x="34925" y="7596"/>
                    </a:cubicBezTo>
                    <a:cubicBezTo>
                      <a:pt x="57150" y="26646"/>
                      <a:pt x="76200" y="52046"/>
                      <a:pt x="111125" y="52046"/>
                    </a:cubicBezTo>
                    <a:cubicBezTo>
                      <a:pt x="117475" y="52046"/>
                      <a:pt x="120650" y="58396"/>
                      <a:pt x="120650" y="64746"/>
                    </a:cubicBezTo>
                    <a:cubicBezTo>
                      <a:pt x="120650" y="71096"/>
                      <a:pt x="114300" y="74271"/>
                      <a:pt x="107950" y="74271"/>
                    </a:cubicBezTo>
                    <a:cubicBezTo>
                      <a:pt x="63500" y="61571"/>
                      <a:pt x="34925" y="80620"/>
                      <a:pt x="0" y="93320"/>
                    </a:cubicBezTo>
                    <a:close/>
                  </a:path>
                </a:pathLst>
              </a:custGeom>
              <a:grpFill/>
              <a:ln w="186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412009D-2694-4332-92E2-0681942253AC}"/>
                  </a:ext>
                </a:extLst>
              </p:cNvPr>
              <p:cNvSpPr/>
              <p:nvPr/>
            </p:nvSpPr>
            <p:spPr>
              <a:xfrm>
                <a:off x="6878144" y="1858729"/>
                <a:ext cx="111413" cy="78439"/>
              </a:xfrm>
              <a:custGeom>
                <a:avLst/>
                <a:gdLst>
                  <a:gd name="connsiteX0" fmla="*/ 41275 w 117475"/>
                  <a:gd name="connsiteY0" fmla="*/ 17121 h 82706"/>
                  <a:gd name="connsiteX1" fmla="*/ 53975 w 117475"/>
                  <a:gd name="connsiteY1" fmla="*/ 39346 h 82706"/>
                  <a:gd name="connsiteX2" fmla="*/ 107950 w 117475"/>
                  <a:gd name="connsiteY2" fmla="*/ 58396 h 82706"/>
                  <a:gd name="connsiteX3" fmla="*/ 117475 w 117475"/>
                  <a:gd name="connsiteY3" fmla="*/ 71096 h 82706"/>
                  <a:gd name="connsiteX4" fmla="*/ 101600 w 117475"/>
                  <a:gd name="connsiteY4" fmla="*/ 80621 h 82706"/>
                  <a:gd name="connsiteX5" fmla="*/ 66675 w 117475"/>
                  <a:gd name="connsiteY5" fmla="*/ 67921 h 82706"/>
                  <a:gd name="connsiteX6" fmla="*/ 15875 w 117475"/>
                  <a:gd name="connsiteY6" fmla="*/ 77446 h 82706"/>
                  <a:gd name="connsiteX7" fmla="*/ 3175 w 117475"/>
                  <a:gd name="connsiteY7" fmla="*/ 80621 h 82706"/>
                  <a:gd name="connsiteX8" fmla="*/ 0 w 117475"/>
                  <a:gd name="connsiteY8" fmla="*/ 67921 h 82706"/>
                  <a:gd name="connsiteX9" fmla="*/ 22225 w 117475"/>
                  <a:gd name="connsiteY9" fmla="*/ 7596 h 82706"/>
                  <a:gd name="connsiteX10" fmla="*/ 34925 w 117475"/>
                  <a:gd name="connsiteY10" fmla="*/ 1246 h 82706"/>
                  <a:gd name="connsiteX11" fmla="*/ 41275 w 117475"/>
                  <a:gd name="connsiteY11" fmla="*/ 17121 h 8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75" h="82706">
                    <a:moveTo>
                      <a:pt x="41275" y="17121"/>
                    </a:moveTo>
                    <a:cubicBezTo>
                      <a:pt x="34925" y="29821"/>
                      <a:pt x="44450" y="36171"/>
                      <a:pt x="53975" y="39346"/>
                    </a:cubicBezTo>
                    <a:cubicBezTo>
                      <a:pt x="73025" y="45696"/>
                      <a:pt x="92075" y="52046"/>
                      <a:pt x="107950" y="58396"/>
                    </a:cubicBezTo>
                    <a:cubicBezTo>
                      <a:pt x="114300" y="61571"/>
                      <a:pt x="117475" y="61571"/>
                      <a:pt x="117475" y="71096"/>
                    </a:cubicBezTo>
                    <a:cubicBezTo>
                      <a:pt x="114300" y="77446"/>
                      <a:pt x="111125" y="83796"/>
                      <a:pt x="101600" y="80621"/>
                    </a:cubicBezTo>
                    <a:cubicBezTo>
                      <a:pt x="88900" y="77446"/>
                      <a:pt x="79375" y="71096"/>
                      <a:pt x="66675" y="67921"/>
                    </a:cubicBezTo>
                    <a:cubicBezTo>
                      <a:pt x="47625" y="64746"/>
                      <a:pt x="28575" y="45696"/>
                      <a:pt x="15875" y="77446"/>
                    </a:cubicBezTo>
                    <a:cubicBezTo>
                      <a:pt x="12700" y="83796"/>
                      <a:pt x="6350" y="83796"/>
                      <a:pt x="3175" y="80621"/>
                    </a:cubicBezTo>
                    <a:cubicBezTo>
                      <a:pt x="0" y="77446"/>
                      <a:pt x="0" y="71096"/>
                      <a:pt x="0" y="67921"/>
                    </a:cubicBezTo>
                    <a:cubicBezTo>
                      <a:pt x="6350" y="45696"/>
                      <a:pt x="12700" y="26646"/>
                      <a:pt x="22225" y="7596"/>
                    </a:cubicBezTo>
                    <a:cubicBezTo>
                      <a:pt x="25400" y="1246"/>
                      <a:pt x="28575" y="-1929"/>
                      <a:pt x="34925" y="1246"/>
                    </a:cubicBezTo>
                    <a:cubicBezTo>
                      <a:pt x="47625" y="4421"/>
                      <a:pt x="44450" y="10771"/>
                      <a:pt x="41275" y="17121"/>
                    </a:cubicBezTo>
                    <a:close/>
                  </a:path>
                </a:pathLst>
              </a:custGeom>
              <a:grpFill/>
              <a:ln w="186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D099165E-42DC-4EBA-9DD9-A226B2724722}"/>
                  </a:ext>
                </a:extLst>
              </p:cNvPr>
              <p:cNvSpPr/>
              <p:nvPr/>
            </p:nvSpPr>
            <p:spPr>
              <a:xfrm>
                <a:off x="5688737" y="1417269"/>
                <a:ext cx="56866" cy="111413"/>
              </a:xfrm>
              <a:custGeom>
                <a:avLst/>
                <a:gdLst>
                  <a:gd name="connsiteX0" fmla="*/ 0 w 59961"/>
                  <a:gd name="connsiteY0" fmla="*/ 60325 h 117475"/>
                  <a:gd name="connsiteX1" fmla="*/ 34925 w 59961"/>
                  <a:gd name="connsiteY1" fmla="*/ 79375 h 117475"/>
                  <a:gd name="connsiteX2" fmla="*/ 47625 w 59961"/>
                  <a:gd name="connsiteY2" fmla="*/ 0 h 117475"/>
                  <a:gd name="connsiteX3" fmla="*/ 50800 w 59961"/>
                  <a:gd name="connsiteY3" fmla="*/ 101600 h 117475"/>
                  <a:gd name="connsiteX4" fmla="*/ 31750 w 59961"/>
                  <a:gd name="connsiteY4" fmla="*/ 117475 h 117475"/>
                  <a:gd name="connsiteX5" fmla="*/ 15875 w 59961"/>
                  <a:gd name="connsiteY5" fmla="*/ 101600 h 117475"/>
                  <a:gd name="connsiteX6" fmla="*/ 0 w 59961"/>
                  <a:gd name="connsiteY6" fmla="*/ 60325 h 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61" h="117475">
                    <a:moveTo>
                      <a:pt x="0" y="60325"/>
                    </a:moveTo>
                    <a:cubicBezTo>
                      <a:pt x="19050" y="57150"/>
                      <a:pt x="19050" y="73025"/>
                      <a:pt x="34925" y="79375"/>
                    </a:cubicBezTo>
                    <a:cubicBezTo>
                      <a:pt x="38100" y="53975"/>
                      <a:pt x="44450" y="28575"/>
                      <a:pt x="47625" y="0"/>
                    </a:cubicBezTo>
                    <a:cubicBezTo>
                      <a:pt x="63500" y="38100"/>
                      <a:pt x="63500" y="69850"/>
                      <a:pt x="50800" y="101600"/>
                    </a:cubicBezTo>
                    <a:cubicBezTo>
                      <a:pt x="47625" y="111125"/>
                      <a:pt x="44450" y="117475"/>
                      <a:pt x="31750" y="117475"/>
                    </a:cubicBezTo>
                    <a:cubicBezTo>
                      <a:pt x="22225" y="117475"/>
                      <a:pt x="19050" y="111125"/>
                      <a:pt x="15875" y="101600"/>
                    </a:cubicBezTo>
                    <a:cubicBezTo>
                      <a:pt x="12700" y="85725"/>
                      <a:pt x="6350" y="73025"/>
                      <a:pt x="0" y="60325"/>
                    </a:cubicBezTo>
                    <a:close/>
                  </a:path>
                </a:pathLst>
              </a:custGeom>
              <a:grpFill/>
              <a:ln w="186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F71C23D8-30AD-44BC-830B-5E9B75806BA4}"/>
                  </a:ext>
                </a:extLst>
              </p:cNvPr>
              <p:cNvSpPr/>
              <p:nvPr/>
            </p:nvSpPr>
            <p:spPr>
              <a:xfrm>
                <a:off x="6861112" y="1947232"/>
                <a:ext cx="99583" cy="61023"/>
              </a:xfrm>
              <a:custGeom>
                <a:avLst/>
                <a:gdLst>
                  <a:gd name="connsiteX0" fmla="*/ 17960 w 105000"/>
                  <a:gd name="connsiteY0" fmla="*/ 0 h 64344"/>
                  <a:gd name="connsiteX1" fmla="*/ 100511 w 105000"/>
                  <a:gd name="connsiteY1" fmla="*/ 41275 h 64344"/>
                  <a:gd name="connsiteX2" fmla="*/ 103686 w 105000"/>
                  <a:gd name="connsiteY2" fmla="*/ 53975 h 64344"/>
                  <a:gd name="connsiteX3" fmla="*/ 90986 w 105000"/>
                  <a:gd name="connsiteY3" fmla="*/ 63500 h 64344"/>
                  <a:gd name="connsiteX4" fmla="*/ 5261 w 105000"/>
                  <a:gd name="connsiteY4" fmla="*/ 25400 h 64344"/>
                  <a:gd name="connsiteX5" fmla="*/ 2086 w 105000"/>
                  <a:gd name="connsiteY5" fmla="*/ 9525 h 64344"/>
                  <a:gd name="connsiteX6" fmla="*/ 17960 w 105000"/>
                  <a:gd name="connsiteY6" fmla="*/ 0 h 6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00" h="64344">
                    <a:moveTo>
                      <a:pt x="17960" y="0"/>
                    </a:moveTo>
                    <a:cubicBezTo>
                      <a:pt x="46535" y="12700"/>
                      <a:pt x="75111" y="25400"/>
                      <a:pt x="100511" y="41275"/>
                    </a:cubicBezTo>
                    <a:cubicBezTo>
                      <a:pt x="103686" y="44450"/>
                      <a:pt x="106861" y="47625"/>
                      <a:pt x="103686" y="53975"/>
                    </a:cubicBezTo>
                    <a:cubicBezTo>
                      <a:pt x="100511" y="60325"/>
                      <a:pt x="97336" y="66675"/>
                      <a:pt x="90986" y="63500"/>
                    </a:cubicBezTo>
                    <a:lnTo>
                      <a:pt x="5261" y="25400"/>
                    </a:lnTo>
                    <a:cubicBezTo>
                      <a:pt x="-1089" y="22225"/>
                      <a:pt x="-1089" y="15875"/>
                      <a:pt x="2086" y="9525"/>
                    </a:cubicBezTo>
                    <a:cubicBezTo>
                      <a:pt x="11611" y="3175"/>
                      <a:pt x="14785" y="0"/>
                      <a:pt x="17960" y="0"/>
                    </a:cubicBezTo>
                    <a:close/>
                  </a:path>
                </a:pathLst>
              </a:custGeom>
              <a:grpFill/>
              <a:ln w="186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85C80ADF-3B14-4183-A9F6-64250B819A13}"/>
                  </a:ext>
                </a:extLst>
              </p:cNvPr>
              <p:cNvSpPr/>
              <p:nvPr/>
            </p:nvSpPr>
            <p:spPr>
              <a:xfrm>
                <a:off x="6552940" y="2240821"/>
                <a:ext cx="52646" cy="97862"/>
              </a:xfrm>
              <a:custGeom>
                <a:avLst/>
                <a:gdLst>
                  <a:gd name="connsiteX0" fmla="*/ 44450 w 55511"/>
                  <a:gd name="connsiteY0" fmla="*/ 103188 h 103187"/>
                  <a:gd name="connsiteX1" fmla="*/ 28575 w 55511"/>
                  <a:gd name="connsiteY1" fmla="*/ 87313 h 103187"/>
                  <a:gd name="connsiteX2" fmla="*/ 0 w 55511"/>
                  <a:gd name="connsiteY2" fmla="*/ 4762 h 103187"/>
                  <a:gd name="connsiteX3" fmla="*/ 15875 w 55511"/>
                  <a:gd name="connsiteY3" fmla="*/ 4762 h 103187"/>
                  <a:gd name="connsiteX4" fmla="*/ 50800 w 55511"/>
                  <a:gd name="connsiteY4" fmla="*/ 90488 h 103187"/>
                  <a:gd name="connsiteX5" fmla="*/ 44450 w 55511"/>
                  <a:gd name="connsiteY5" fmla="*/ 103188 h 1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1" h="103187">
                    <a:moveTo>
                      <a:pt x="44450" y="103188"/>
                    </a:moveTo>
                    <a:cubicBezTo>
                      <a:pt x="34925" y="103188"/>
                      <a:pt x="31750" y="93663"/>
                      <a:pt x="28575" y="87313"/>
                    </a:cubicBezTo>
                    <a:cubicBezTo>
                      <a:pt x="19050" y="58737"/>
                      <a:pt x="0" y="36512"/>
                      <a:pt x="0" y="4762"/>
                    </a:cubicBezTo>
                    <a:cubicBezTo>
                      <a:pt x="0" y="-1587"/>
                      <a:pt x="12700" y="-1587"/>
                      <a:pt x="15875" y="4762"/>
                    </a:cubicBezTo>
                    <a:cubicBezTo>
                      <a:pt x="28575" y="33337"/>
                      <a:pt x="41275" y="61912"/>
                      <a:pt x="50800" y="90488"/>
                    </a:cubicBezTo>
                    <a:cubicBezTo>
                      <a:pt x="60325" y="96838"/>
                      <a:pt x="53975" y="100013"/>
                      <a:pt x="44450" y="103188"/>
                    </a:cubicBezTo>
                    <a:close/>
                  </a:path>
                </a:pathLst>
              </a:custGeom>
              <a:grpFill/>
              <a:ln w="186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F6647842-5A43-4B7F-B881-1F5AF8931047}"/>
                  </a:ext>
                </a:extLst>
              </p:cNvPr>
              <p:cNvSpPr/>
              <p:nvPr/>
            </p:nvSpPr>
            <p:spPr>
              <a:xfrm>
                <a:off x="5667659" y="1360058"/>
                <a:ext cx="51189" cy="66244"/>
              </a:xfrm>
              <a:custGeom>
                <a:avLst/>
                <a:gdLst>
                  <a:gd name="connsiteX0" fmla="*/ 53975 w 53975"/>
                  <a:gd name="connsiteY0" fmla="*/ 69850 h 69849"/>
                  <a:gd name="connsiteX1" fmla="*/ 0 w 53975"/>
                  <a:gd name="connsiteY1" fmla="*/ 0 h 69849"/>
                  <a:gd name="connsiteX2" fmla="*/ 53975 w 53975"/>
                  <a:gd name="connsiteY2" fmla="*/ 69850 h 69849"/>
                </a:gdLst>
                <a:ahLst/>
                <a:cxnLst>
                  <a:cxn ang="0">
                    <a:pos x="connsiteX0" y="connsiteY0"/>
                  </a:cxn>
                  <a:cxn ang="0">
                    <a:pos x="connsiteX1" y="connsiteY1"/>
                  </a:cxn>
                  <a:cxn ang="0">
                    <a:pos x="connsiteX2" y="connsiteY2"/>
                  </a:cxn>
                </a:cxnLst>
                <a:rect l="l" t="t" r="r" b="b"/>
                <a:pathLst>
                  <a:path w="53975" h="69849">
                    <a:moveTo>
                      <a:pt x="53975" y="69850"/>
                    </a:moveTo>
                    <a:cubicBezTo>
                      <a:pt x="34925" y="44450"/>
                      <a:pt x="15875" y="22225"/>
                      <a:pt x="0" y="0"/>
                    </a:cubicBezTo>
                    <a:cubicBezTo>
                      <a:pt x="28575" y="0"/>
                      <a:pt x="47625" y="19050"/>
                      <a:pt x="53975" y="69850"/>
                    </a:cubicBezTo>
                    <a:close/>
                  </a:path>
                </a:pathLst>
              </a:custGeom>
              <a:grpFill/>
              <a:ln w="186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09746732-4AF5-4345-A568-7D1B5187C8C3}"/>
                  </a:ext>
                </a:extLst>
              </p:cNvPr>
              <p:cNvSpPr/>
              <p:nvPr/>
            </p:nvSpPr>
            <p:spPr>
              <a:xfrm>
                <a:off x="6574018" y="1127722"/>
                <a:ext cx="40273" cy="42631"/>
              </a:xfrm>
              <a:custGeom>
                <a:avLst/>
                <a:gdLst>
                  <a:gd name="connsiteX0" fmla="*/ 0 w 42465"/>
                  <a:gd name="connsiteY0" fmla="*/ 44951 h 44951"/>
                  <a:gd name="connsiteX1" fmla="*/ 15875 w 42465"/>
                  <a:gd name="connsiteY1" fmla="*/ 16376 h 44951"/>
                  <a:gd name="connsiteX2" fmla="*/ 31750 w 42465"/>
                  <a:gd name="connsiteY2" fmla="*/ 501 h 44951"/>
                  <a:gd name="connsiteX3" fmla="*/ 41275 w 42465"/>
                  <a:gd name="connsiteY3" fmla="*/ 16376 h 44951"/>
                  <a:gd name="connsiteX4" fmla="*/ 31750 w 42465"/>
                  <a:gd name="connsiteY4" fmla="*/ 35426 h 44951"/>
                  <a:gd name="connsiteX5" fmla="*/ 0 w 42465"/>
                  <a:gd name="connsiteY5" fmla="*/ 44951 h 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5" h="44951">
                    <a:moveTo>
                      <a:pt x="0" y="44951"/>
                    </a:moveTo>
                    <a:cubicBezTo>
                      <a:pt x="6350" y="32251"/>
                      <a:pt x="12700" y="25901"/>
                      <a:pt x="15875" y="16376"/>
                    </a:cubicBezTo>
                    <a:cubicBezTo>
                      <a:pt x="19050" y="10026"/>
                      <a:pt x="19050" y="-2674"/>
                      <a:pt x="31750" y="501"/>
                    </a:cubicBezTo>
                    <a:cubicBezTo>
                      <a:pt x="34925" y="501"/>
                      <a:pt x="41275" y="10026"/>
                      <a:pt x="41275" y="16376"/>
                    </a:cubicBezTo>
                    <a:cubicBezTo>
                      <a:pt x="44450" y="25901"/>
                      <a:pt x="41275" y="32251"/>
                      <a:pt x="31750" y="35426"/>
                    </a:cubicBezTo>
                    <a:cubicBezTo>
                      <a:pt x="22225" y="38601"/>
                      <a:pt x="12700" y="41776"/>
                      <a:pt x="0" y="44951"/>
                    </a:cubicBezTo>
                    <a:close/>
                  </a:path>
                </a:pathLst>
              </a:custGeom>
              <a:grpFill/>
              <a:ln w="186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70F38973-2B5B-45E4-9DA7-EADC193846E7}"/>
                  </a:ext>
                </a:extLst>
              </p:cNvPr>
              <p:cNvSpPr/>
              <p:nvPr/>
            </p:nvSpPr>
            <p:spPr>
              <a:xfrm>
                <a:off x="5758328" y="1378878"/>
                <a:ext cx="28743" cy="53449"/>
              </a:xfrm>
              <a:custGeom>
                <a:avLst/>
                <a:gdLst>
                  <a:gd name="connsiteX0" fmla="*/ 12347 w 30307"/>
                  <a:gd name="connsiteY0" fmla="*/ 56356 h 56356"/>
                  <a:gd name="connsiteX1" fmla="*/ 2822 w 30307"/>
                  <a:gd name="connsiteY1" fmla="*/ 18256 h 56356"/>
                  <a:gd name="connsiteX2" fmla="*/ 2822 w 30307"/>
                  <a:gd name="connsiteY2" fmla="*/ 2381 h 56356"/>
                  <a:gd name="connsiteX3" fmla="*/ 25047 w 30307"/>
                  <a:gd name="connsiteY3" fmla="*/ 2381 h 56356"/>
                  <a:gd name="connsiteX4" fmla="*/ 28222 w 30307"/>
                  <a:gd name="connsiteY4" fmla="*/ 18256 h 56356"/>
                  <a:gd name="connsiteX5" fmla="*/ 12347 w 30307"/>
                  <a:gd name="connsiteY5" fmla="*/ 56356 h 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7" h="56356">
                    <a:moveTo>
                      <a:pt x="12347" y="56356"/>
                    </a:moveTo>
                    <a:cubicBezTo>
                      <a:pt x="9172" y="40481"/>
                      <a:pt x="5997" y="27781"/>
                      <a:pt x="2822" y="18256"/>
                    </a:cubicBezTo>
                    <a:cubicBezTo>
                      <a:pt x="2822" y="11906"/>
                      <a:pt x="-3528" y="5556"/>
                      <a:pt x="2822" y="2381"/>
                    </a:cubicBezTo>
                    <a:cubicBezTo>
                      <a:pt x="9172" y="-794"/>
                      <a:pt x="18697" y="-794"/>
                      <a:pt x="25047" y="2381"/>
                    </a:cubicBezTo>
                    <a:cubicBezTo>
                      <a:pt x="31397" y="5556"/>
                      <a:pt x="31397" y="11906"/>
                      <a:pt x="28222" y="18256"/>
                    </a:cubicBezTo>
                    <a:cubicBezTo>
                      <a:pt x="25047" y="27781"/>
                      <a:pt x="18697" y="40481"/>
                      <a:pt x="12347" y="56356"/>
                    </a:cubicBezTo>
                    <a:close/>
                  </a:path>
                </a:pathLst>
              </a:custGeom>
              <a:grpFill/>
              <a:ln w="1860"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748C889C-6723-483E-8BE9-83684350EA0E}"/>
                  </a:ext>
                </a:extLst>
              </p:cNvPr>
              <p:cNvSpPr/>
              <p:nvPr/>
            </p:nvSpPr>
            <p:spPr>
              <a:xfrm>
                <a:off x="6074165" y="1124706"/>
                <a:ext cx="30111" cy="21125"/>
              </a:xfrm>
              <a:custGeom>
                <a:avLst/>
                <a:gdLst>
                  <a:gd name="connsiteX0" fmla="*/ 0 w 31749"/>
                  <a:gd name="connsiteY0" fmla="*/ 10033 h 22275"/>
                  <a:gd name="connsiteX1" fmla="*/ 15875 w 31749"/>
                  <a:gd name="connsiteY1" fmla="*/ 508 h 22275"/>
                  <a:gd name="connsiteX2" fmla="*/ 31750 w 31749"/>
                  <a:gd name="connsiteY2" fmla="*/ 6858 h 22275"/>
                  <a:gd name="connsiteX3" fmla="*/ 31750 w 31749"/>
                  <a:gd name="connsiteY3" fmla="*/ 19558 h 22275"/>
                  <a:gd name="connsiteX4" fmla="*/ 15875 w 31749"/>
                  <a:gd name="connsiteY4" fmla="*/ 16383 h 22275"/>
                  <a:gd name="connsiteX5" fmla="*/ 0 w 31749"/>
                  <a:gd name="connsiteY5" fmla="*/ 10033 h 2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9" h="22275">
                    <a:moveTo>
                      <a:pt x="0" y="10033"/>
                    </a:moveTo>
                    <a:cubicBezTo>
                      <a:pt x="3175" y="508"/>
                      <a:pt x="9525" y="508"/>
                      <a:pt x="15875" y="508"/>
                    </a:cubicBezTo>
                    <a:cubicBezTo>
                      <a:pt x="22225" y="508"/>
                      <a:pt x="28575" y="-2667"/>
                      <a:pt x="31750" y="6858"/>
                    </a:cubicBezTo>
                    <a:lnTo>
                      <a:pt x="31750" y="19558"/>
                    </a:lnTo>
                    <a:cubicBezTo>
                      <a:pt x="25400" y="25908"/>
                      <a:pt x="19050" y="19558"/>
                      <a:pt x="15875" y="16383"/>
                    </a:cubicBezTo>
                    <a:cubicBezTo>
                      <a:pt x="9525" y="16383"/>
                      <a:pt x="6350" y="13208"/>
                      <a:pt x="0" y="10033"/>
                    </a:cubicBezTo>
                    <a:close/>
                  </a:path>
                </a:pathLst>
              </a:custGeom>
              <a:grpFill/>
              <a:ln w="186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B15319B8-C18A-4157-A1B4-203248699309}"/>
                  </a:ext>
                </a:extLst>
              </p:cNvPr>
              <p:cNvSpPr/>
              <p:nvPr/>
            </p:nvSpPr>
            <p:spPr>
              <a:xfrm>
                <a:off x="5853129" y="1203478"/>
                <a:ext cx="944700" cy="667515"/>
              </a:xfrm>
              <a:custGeom>
                <a:avLst/>
                <a:gdLst>
                  <a:gd name="connsiteX0" fmla="*/ 262064 w 944700"/>
                  <a:gd name="connsiteY0" fmla="*/ 275145 h 667515"/>
                  <a:gd name="connsiteX1" fmla="*/ 239103 w 944700"/>
                  <a:gd name="connsiteY1" fmla="*/ 310149 h 667515"/>
                  <a:gd name="connsiteX2" fmla="*/ 272226 w 944700"/>
                  <a:gd name="connsiteY2" fmla="*/ 358327 h 667515"/>
                  <a:gd name="connsiteX3" fmla="*/ 305349 w 944700"/>
                  <a:gd name="connsiteY3" fmla="*/ 340261 h 667515"/>
                  <a:gd name="connsiteX4" fmla="*/ 296316 w 944700"/>
                  <a:gd name="connsiteY4" fmla="*/ 301116 h 667515"/>
                  <a:gd name="connsiteX5" fmla="*/ 262064 w 944700"/>
                  <a:gd name="connsiteY5" fmla="*/ 275145 h 667515"/>
                  <a:gd name="connsiteX6" fmla="*/ 684755 w 944700"/>
                  <a:gd name="connsiteY6" fmla="*/ 264979 h 667515"/>
                  <a:gd name="connsiteX7" fmla="*/ 636577 w 944700"/>
                  <a:gd name="connsiteY7" fmla="*/ 319180 h 667515"/>
                  <a:gd name="connsiteX8" fmla="*/ 672711 w 944700"/>
                  <a:gd name="connsiteY8" fmla="*/ 403492 h 667515"/>
                  <a:gd name="connsiteX9" fmla="*/ 729923 w 944700"/>
                  <a:gd name="connsiteY9" fmla="*/ 406503 h 667515"/>
                  <a:gd name="connsiteX10" fmla="*/ 741968 w 944700"/>
                  <a:gd name="connsiteY10" fmla="*/ 385425 h 667515"/>
                  <a:gd name="connsiteX11" fmla="*/ 684755 w 944700"/>
                  <a:gd name="connsiteY11" fmla="*/ 264979 h 667515"/>
                  <a:gd name="connsiteX12" fmla="*/ 473974 w 944700"/>
                  <a:gd name="connsiteY12" fmla="*/ 126469 h 667515"/>
                  <a:gd name="connsiteX13" fmla="*/ 362560 w 944700"/>
                  <a:gd name="connsiteY13" fmla="*/ 358329 h 667515"/>
                  <a:gd name="connsiteX14" fmla="*/ 413750 w 944700"/>
                  <a:gd name="connsiteY14" fmla="*/ 361340 h 667515"/>
                  <a:gd name="connsiteX15" fmla="*/ 452895 w 944700"/>
                  <a:gd name="connsiteY15" fmla="*/ 328217 h 667515"/>
                  <a:gd name="connsiteX16" fmla="*/ 452895 w 944700"/>
                  <a:gd name="connsiteY16" fmla="*/ 316173 h 667515"/>
                  <a:gd name="connsiteX17" fmla="*/ 470963 w 944700"/>
                  <a:gd name="connsiteY17" fmla="*/ 280039 h 667515"/>
                  <a:gd name="connsiteX18" fmla="*/ 492041 w 944700"/>
                  <a:gd name="connsiteY18" fmla="*/ 313162 h 667515"/>
                  <a:gd name="connsiteX19" fmla="*/ 540220 w 944700"/>
                  <a:gd name="connsiteY19" fmla="*/ 364351 h 667515"/>
                  <a:gd name="connsiteX20" fmla="*/ 510108 w 944700"/>
                  <a:gd name="connsiteY20" fmla="*/ 409519 h 667515"/>
                  <a:gd name="connsiteX21" fmla="*/ 603454 w 944700"/>
                  <a:gd name="connsiteY21" fmla="*/ 409519 h 667515"/>
                  <a:gd name="connsiteX22" fmla="*/ 473974 w 944700"/>
                  <a:gd name="connsiteY22" fmla="*/ 126469 h 667515"/>
                  <a:gd name="connsiteX23" fmla="*/ 476984 w 944700"/>
                  <a:gd name="connsiteY23" fmla="*/ 0 h 667515"/>
                  <a:gd name="connsiteX24" fmla="*/ 606463 w 944700"/>
                  <a:gd name="connsiteY24" fmla="*/ 258960 h 667515"/>
                  <a:gd name="connsiteX25" fmla="*/ 702820 w 944700"/>
                  <a:gd name="connsiteY25" fmla="*/ 165614 h 667515"/>
                  <a:gd name="connsiteX26" fmla="*/ 757021 w 944700"/>
                  <a:gd name="connsiteY26" fmla="*/ 271005 h 667515"/>
                  <a:gd name="connsiteX27" fmla="*/ 787133 w 944700"/>
                  <a:gd name="connsiteY27" fmla="*/ 334239 h 667515"/>
                  <a:gd name="connsiteX28" fmla="*/ 898546 w 944700"/>
                  <a:gd name="connsiteY28" fmla="*/ 406507 h 667515"/>
                  <a:gd name="connsiteX29" fmla="*/ 919624 w 944700"/>
                  <a:gd name="connsiteY29" fmla="*/ 427585 h 667515"/>
                  <a:gd name="connsiteX30" fmla="*/ 901557 w 944700"/>
                  <a:gd name="connsiteY30" fmla="*/ 472753 h 667515"/>
                  <a:gd name="connsiteX31" fmla="*/ 865423 w 944700"/>
                  <a:gd name="connsiteY31" fmla="*/ 472753 h 667515"/>
                  <a:gd name="connsiteX32" fmla="*/ 862412 w 944700"/>
                  <a:gd name="connsiteY32" fmla="*/ 481786 h 667515"/>
                  <a:gd name="connsiteX33" fmla="*/ 862412 w 944700"/>
                  <a:gd name="connsiteY33" fmla="*/ 517920 h 667515"/>
                  <a:gd name="connsiteX34" fmla="*/ 796166 w 944700"/>
                  <a:gd name="connsiteY34" fmla="*/ 499853 h 667515"/>
                  <a:gd name="connsiteX35" fmla="*/ 757021 w 944700"/>
                  <a:gd name="connsiteY35" fmla="*/ 472753 h 667515"/>
                  <a:gd name="connsiteX36" fmla="*/ 708843 w 944700"/>
                  <a:gd name="connsiteY36" fmla="*/ 472753 h 667515"/>
                  <a:gd name="connsiteX37" fmla="*/ 720887 w 944700"/>
                  <a:gd name="connsiteY37" fmla="*/ 517920 h 667515"/>
                  <a:gd name="connsiteX38" fmla="*/ 684753 w 944700"/>
                  <a:gd name="connsiteY38" fmla="*/ 520932 h 667515"/>
                  <a:gd name="connsiteX39" fmla="*/ 645608 w 944700"/>
                  <a:gd name="connsiteY39" fmla="*/ 496842 h 667515"/>
                  <a:gd name="connsiteX40" fmla="*/ 609475 w 944700"/>
                  <a:gd name="connsiteY40" fmla="*/ 472753 h 667515"/>
                  <a:gd name="connsiteX41" fmla="*/ 537207 w 944700"/>
                  <a:gd name="connsiteY41" fmla="*/ 472753 h 667515"/>
                  <a:gd name="connsiteX42" fmla="*/ 516129 w 944700"/>
                  <a:gd name="connsiteY42" fmla="*/ 493831 h 667515"/>
                  <a:gd name="connsiteX43" fmla="*/ 531184 w 944700"/>
                  <a:gd name="connsiteY43" fmla="*/ 605244 h 667515"/>
                  <a:gd name="connsiteX44" fmla="*/ 555274 w 944700"/>
                  <a:gd name="connsiteY44" fmla="*/ 620300 h 667515"/>
                  <a:gd name="connsiteX45" fmla="*/ 687765 w 944700"/>
                  <a:gd name="connsiteY45" fmla="*/ 620300 h 667515"/>
                  <a:gd name="connsiteX46" fmla="*/ 781110 w 944700"/>
                  <a:gd name="connsiteY46" fmla="*/ 596211 h 667515"/>
                  <a:gd name="connsiteX47" fmla="*/ 808211 w 944700"/>
                  <a:gd name="connsiteY47" fmla="*/ 590188 h 667515"/>
                  <a:gd name="connsiteX48" fmla="*/ 928657 w 944700"/>
                  <a:gd name="connsiteY48" fmla="*/ 593200 h 667515"/>
                  <a:gd name="connsiteX49" fmla="*/ 907579 w 944700"/>
                  <a:gd name="connsiteY49" fmla="*/ 653423 h 667515"/>
                  <a:gd name="connsiteX50" fmla="*/ 817244 w 944700"/>
                  <a:gd name="connsiteY50" fmla="*/ 647401 h 667515"/>
                  <a:gd name="connsiteX51" fmla="*/ 775088 w 944700"/>
                  <a:gd name="connsiteY51" fmla="*/ 647401 h 667515"/>
                  <a:gd name="connsiteX52" fmla="*/ 630553 w 944700"/>
                  <a:gd name="connsiteY52" fmla="*/ 647401 h 667515"/>
                  <a:gd name="connsiteX53" fmla="*/ 603452 w 944700"/>
                  <a:gd name="connsiteY53" fmla="*/ 647401 h 667515"/>
                  <a:gd name="connsiteX54" fmla="*/ 483006 w 944700"/>
                  <a:gd name="connsiteY54" fmla="*/ 650412 h 667515"/>
                  <a:gd name="connsiteX55" fmla="*/ 461928 w 944700"/>
                  <a:gd name="connsiteY55" fmla="*/ 650412 h 667515"/>
                  <a:gd name="connsiteX56" fmla="*/ 350515 w 944700"/>
                  <a:gd name="connsiteY56" fmla="*/ 650412 h 667515"/>
                  <a:gd name="connsiteX57" fmla="*/ 308359 w 944700"/>
                  <a:gd name="connsiteY57" fmla="*/ 650412 h 667515"/>
                  <a:gd name="connsiteX58" fmla="*/ 169846 w 944700"/>
                  <a:gd name="connsiteY58" fmla="*/ 647401 h 667515"/>
                  <a:gd name="connsiteX59" fmla="*/ 127689 w 944700"/>
                  <a:gd name="connsiteY59" fmla="*/ 644389 h 667515"/>
                  <a:gd name="connsiteX60" fmla="*/ 34344 w 944700"/>
                  <a:gd name="connsiteY60" fmla="*/ 650412 h 667515"/>
                  <a:gd name="connsiteX61" fmla="*/ 16277 w 944700"/>
                  <a:gd name="connsiteY61" fmla="*/ 593200 h 667515"/>
                  <a:gd name="connsiteX62" fmla="*/ 139734 w 944700"/>
                  <a:gd name="connsiteY62" fmla="*/ 587177 h 667515"/>
                  <a:gd name="connsiteX63" fmla="*/ 160812 w 944700"/>
                  <a:gd name="connsiteY63" fmla="*/ 593200 h 667515"/>
                  <a:gd name="connsiteX64" fmla="*/ 314381 w 944700"/>
                  <a:gd name="connsiteY64" fmla="*/ 596211 h 667515"/>
                  <a:gd name="connsiteX65" fmla="*/ 341482 w 944700"/>
                  <a:gd name="connsiteY65" fmla="*/ 596211 h 667515"/>
                  <a:gd name="connsiteX66" fmla="*/ 353526 w 944700"/>
                  <a:gd name="connsiteY66" fmla="*/ 602233 h 667515"/>
                  <a:gd name="connsiteX67" fmla="*/ 419772 w 944700"/>
                  <a:gd name="connsiteY67" fmla="*/ 569110 h 667515"/>
                  <a:gd name="connsiteX68" fmla="*/ 428805 w 944700"/>
                  <a:gd name="connsiteY68" fmla="*/ 499853 h 667515"/>
                  <a:gd name="connsiteX69" fmla="*/ 407727 w 944700"/>
                  <a:gd name="connsiteY69" fmla="*/ 463719 h 667515"/>
                  <a:gd name="connsiteX70" fmla="*/ 437839 w 944700"/>
                  <a:gd name="connsiteY70" fmla="*/ 418552 h 667515"/>
                  <a:gd name="connsiteX71" fmla="*/ 347504 w 944700"/>
                  <a:gd name="connsiteY71" fmla="*/ 418552 h 667515"/>
                  <a:gd name="connsiteX72" fmla="*/ 332448 w 944700"/>
                  <a:gd name="connsiteY72" fmla="*/ 430597 h 667515"/>
                  <a:gd name="connsiteX73" fmla="*/ 320403 w 944700"/>
                  <a:gd name="connsiteY73" fmla="*/ 454686 h 667515"/>
                  <a:gd name="connsiteX74" fmla="*/ 233080 w 944700"/>
                  <a:gd name="connsiteY74" fmla="*/ 499853 h 667515"/>
                  <a:gd name="connsiteX75" fmla="*/ 263191 w 944700"/>
                  <a:gd name="connsiteY75" fmla="*/ 418552 h 667515"/>
                  <a:gd name="connsiteX76" fmla="*/ 205980 w 944700"/>
                  <a:gd name="connsiteY76" fmla="*/ 418552 h 667515"/>
                  <a:gd name="connsiteX77" fmla="*/ 175868 w 944700"/>
                  <a:gd name="connsiteY77" fmla="*/ 439630 h 667515"/>
                  <a:gd name="connsiteX78" fmla="*/ 169846 w 944700"/>
                  <a:gd name="connsiteY78" fmla="*/ 454686 h 667515"/>
                  <a:gd name="connsiteX79" fmla="*/ 82522 w 944700"/>
                  <a:gd name="connsiteY79" fmla="*/ 502865 h 667515"/>
                  <a:gd name="connsiteX80" fmla="*/ 112634 w 944700"/>
                  <a:gd name="connsiteY80" fmla="*/ 421563 h 667515"/>
                  <a:gd name="connsiteX81" fmla="*/ 52411 w 944700"/>
                  <a:gd name="connsiteY81" fmla="*/ 421563 h 667515"/>
                  <a:gd name="connsiteX82" fmla="*/ 31332 w 944700"/>
                  <a:gd name="connsiteY82" fmla="*/ 400485 h 667515"/>
                  <a:gd name="connsiteX83" fmla="*/ 76500 w 944700"/>
                  <a:gd name="connsiteY83" fmla="*/ 355318 h 667515"/>
                  <a:gd name="connsiteX84" fmla="*/ 187913 w 944700"/>
                  <a:gd name="connsiteY84" fmla="*/ 289072 h 667515"/>
                  <a:gd name="connsiteX85" fmla="*/ 236091 w 944700"/>
                  <a:gd name="connsiteY85" fmla="*/ 186692 h 667515"/>
                  <a:gd name="connsiteX86" fmla="*/ 266203 w 944700"/>
                  <a:gd name="connsiteY86" fmla="*/ 183681 h 667515"/>
                  <a:gd name="connsiteX87" fmla="*/ 320403 w 944700"/>
                  <a:gd name="connsiteY87" fmla="*/ 240893 h 667515"/>
                  <a:gd name="connsiteX88" fmla="*/ 359549 w 944700"/>
                  <a:gd name="connsiteY88" fmla="*/ 234871 h 667515"/>
                  <a:gd name="connsiteX89" fmla="*/ 464939 w 944700"/>
                  <a:gd name="connsiteY89" fmla="*/ 24089 h 66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44700" h="667515">
                    <a:moveTo>
                      <a:pt x="262064" y="275145"/>
                    </a:moveTo>
                    <a:cubicBezTo>
                      <a:pt x="254912" y="276274"/>
                      <a:pt x="249643" y="287566"/>
                      <a:pt x="239103" y="310149"/>
                    </a:cubicBezTo>
                    <a:cubicBezTo>
                      <a:pt x="218025" y="355316"/>
                      <a:pt x="218025" y="355316"/>
                      <a:pt x="272226" y="358327"/>
                    </a:cubicBezTo>
                    <a:cubicBezTo>
                      <a:pt x="284271" y="361339"/>
                      <a:pt x="296316" y="358327"/>
                      <a:pt x="305349" y="340261"/>
                    </a:cubicBezTo>
                    <a:cubicBezTo>
                      <a:pt x="311371" y="322194"/>
                      <a:pt x="308360" y="313160"/>
                      <a:pt x="296316" y="301116"/>
                    </a:cubicBezTo>
                    <a:cubicBezTo>
                      <a:pt x="278249" y="283049"/>
                      <a:pt x="269215" y="274015"/>
                      <a:pt x="262064" y="275145"/>
                    </a:cubicBezTo>
                    <a:close/>
                    <a:moveTo>
                      <a:pt x="684755" y="264979"/>
                    </a:moveTo>
                    <a:cubicBezTo>
                      <a:pt x="663677" y="286057"/>
                      <a:pt x="633566" y="298102"/>
                      <a:pt x="636577" y="319180"/>
                    </a:cubicBezTo>
                    <a:cubicBezTo>
                      <a:pt x="639588" y="349291"/>
                      <a:pt x="654644" y="379403"/>
                      <a:pt x="672711" y="403492"/>
                    </a:cubicBezTo>
                    <a:cubicBezTo>
                      <a:pt x="684755" y="421559"/>
                      <a:pt x="708845" y="406503"/>
                      <a:pt x="729923" y="406503"/>
                    </a:cubicBezTo>
                    <a:cubicBezTo>
                      <a:pt x="747990" y="406503"/>
                      <a:pt x="751001" y="400481"/>
                      <a:pt x="741968" y="385425"/>
                    </a:cubicBezTo>
                    <a:cubicBezTo>
                      <a:pt x="723901" y="349291"/>
                      <a:pt x="705834" y="307135"/>
                      <a:pt x="684755" y="264979"/>
                    </a:cubicBezTo>
                    <a:close/>
                    <a:moveTo>
                      <a:pt x="473974" y="126469"/>
                    </a:moveTo>
                    <a:cubicBezTo>
                      <a:pt x="434828" y="207771"/>
                      <a:pt x="398694" y="280039"/>
                      <a:pt x="362560" y="358329"/>
                    </a:cubicBezTo>
                    <a:cubicBezTo>
                      <a:pt x="383638" y="358329"/>
                      <a:pt x="398694" y="358329"/>
                      <a:pt x="413750" y="361340"/>
                    </a:cubicBezTo>
                    <a:cubicBezTo>
                      <a:pt x="443862" y="367363"/>
                      <a:pt x="452895" y="355318"/>
                      <a:pt x="452895" y="328217"/>
                    </a:cubicBezTo>
                    <a:cubicBezTo>
                      <a:pt x="452895" y="325206"/>
                      <a:pt x="449884" y="319184"/>
                      <a:pt x="452895" y="316173"/>
                    </a:cubicBezTo>
                    <a:cubicBezTo>
                      <a:pt x="455907" y="301117"/>
                      <a:pt x="446873" y="280039"/>
                      <a:pt x="470963" y="280039"/>
                    </a:cubicBezTo>
                    <a:cubicBezTo>
                      <a:pt x="498063" y="280039"/>
                      <a:pt x="489030" y="301117"/>
                      <a:pt x="492041" y="313162"/>
                    </a:cubicBezTo>
                    <a:cubicBezTo>
                      <a:pt x="495052" y="340262"/>
                      <a:pt x="495052" y="370374"/>
                      <a:pt x="540220" y="364351"/>
                    </a:cubicBezTo>
                    <a:cubicBezTo>
                      <a:pt x="528175" y="382418"/>
                      <a:pt x="519141" y="394463"/>
                      <a:pt x="510108" y="409519"/>
                    </a:cubicBezTo>
                    <a:lnTo>
                      <a:pt x="603454" y="409519"/>
                    </a:lnTo>
                    <a:cubicBezTo>
                      <a:pt x="558287" y="316173"/>
                      <a:pt x="519141" y="225838"/>
                      <a:pt x="473974" y="126469"/>
                    </a:cubicBezTo>
                    <a:close/>
                    <a:moveTo>
                      <a:pt x="476984" y="0"/>
                    </a:moveTo>
                    <a:lnTo>
                      <a:pt x="606463" y="258960"/>
                    </a:lnTo>
                    <a:cubicBezTo>
                      <a:pt x="639586" y="228849"/>
                      <a:pt x="669698" y="198737"/>
                      <a:pt x="702820" y="165614"/>
                    </a:cubicBezTo>
                    <a:cubicBezTo>
                      <a:pt x="720887" y="201748"/>
                      <a:pt x="738954" y="237882"/>
                      <a:pt x="757021" y="271005"/>
                    </a:cubicBezTo>
                    <a:cubicBezTo>
                      <a:pt x="766055" y="292083"/>
                      <a:pt x="781110" y="310150"/>
                      <a:pt x="787133" y="334239"/>
                    </a:cubicBezTo>
                    <a:cubicBezTo>
                      <a:pt x="805200" y="391451"/>
                      <a:pt x="838322" y="421563"/>
                      <a:pt x="898546" y="406507"/>
                    </a:cubicBezTo>
                    <a:cubicBezTo>
                      <a:pt x="916613" y="403496"/>
                      <a:pt x="925646" y="412530"/>
                      <a:pt x="919624" y="427585"/>
                    </a:cubicBezTo>
                    <a:cubicBezTo>
                      <a:pt x="913601" y="442641"/>
                      <a:pt x="934679" y="469742"/>
                      <a:pt x="901557" y="472753"/>
                    </a:cubicBezTo>
                    <a:lnTo>
                      <a:pt x="865423" y="472753"/>
                    </a:lnTo>
                    <a:cubicBezTo>
                      <a:pt x="865423" y="475764"/>
                      <a:pt x="865423" y="478775"/>
                      <a:pt x="862412" y="481786"/>
                    </a:cubicBezTo>
                    <a:cubicBezTo>
                      <a:pt x="859401" y="493831"/>
                      <a:pt x="886501" y="511898"/>
                      <a:pt x="862412" y="517920"/>
                    </a:cubicBezTo>
                    <a:cubicBezTo>
                      <a:pt x="841334" y="520932"/>
                      <a:pt x="808211" y="538999"/>
                      <a:pt x="796166" y="499853"/>
                    </a:cubicBezTo>
                    <a:cubicBezTo>
                      <a:pt x="790144" y="478775"/>
                      <a:pt x="778099" y="469742"/>
                      <a:pt x="757021" y="472753"/>
                    </a:cubicBezTo>
                    <a:cubicBezTo>
                      <a:pt x="741965" y="475764"/>
                      <a:pt x="726910" y="472753"/>
                      <a:pt x="708843" y="472753"/>
                    </a:cubicBezTo>
                    <a:cubicBezTo>
                      <a:pt x="705832" y="490820"/>
                      <a:pt x="720887" y="499853"/>
                      <a:pt x="720887" y="517920"/>
                    </a:cubicBezTo>
                    <a:cubicBezTo>
                      <a:pt x="708843" y="523943"/>
                      <a:pt x="696798" y="517920"/>
                      <a:pt x="684753" y="520932"/>
                    </a:cubicBezTo>
                    <a:cubicBezTo>
                      <a:pt x="663675" y="523943"/>
                      <a:pt x="651631" y="517920"/>
                      <a:pt x="645608" y="496842"/>
                    </a:cubicBezTo>
                    <a:cubicBezTo>
                      <a:pt x="639586" y="478775"/>
                      <a:pt x="627541" y="472753"/>
                      <a:pt x="609475" y="472753"/>
                    </a:cubicBezTo>
                    <a:cubicBezTo>
                      <a:pt x="585385" y="475764"/>
                      <a:pt x="561296" y="475764"/>
                      <a:pt x="537207" y="472753"/>
                    </a:cubicBezTo>
                    <a:cubicBezTo>
                      <a:pt x="522151" y="472753"/>
                      <a:pt x="513118" y="475764"/>
                      <a:pt x="516129" y="493831"/>
                    </a:cubicBezTo>
                    <a:cubicBezTo>
                      <a:pt x="522151" y="529965"/>
                      <a:pt x="528173" y="566099"/>
                      <a:pt x="531184" y="605244"/>
                    </a:cubicBezTo>
                    <a:cubicBezTo>
                      <a:pt x="534196" y="620300"/>
                      <a:pt x="540218" y="629334"/>
                      <a:pt x="555274" y="620300"/>
                    </a:cubicBezTo>
                    <a:cubicBezTo>
                      <a:pt x="600441" y="593200"/>
                      <a:pt x="642597" y="596211"/>
                      <a:pt x="687765" y="620300"/>
                    </a:cubicBezTo>
                    <a:cubicBezTo>
                      <a:pt x="717876" y="635356"/>
                      <a:pt x="754010" y="617289"/>
                      <a:pt x="781110" y="596211"/>
                    </a:cubicBezTo>
                    <a:cubicBezTo>
                      <a:pt x="790144" y="590188"/>
                      <a:pt x="796166" y="584166"/>
                      <a:pt x="808211" y="590188"/>
                    </a:cubicBezTo>
                    <a:cubicBezTo>
                      <a:pt x="862412" y="620300"/>
                      <a:pt x="874456" y="620300"/>
                      <a:pt x="928657" y="593200"/>
                    </a:cubicBezTo>
                    <a:cubicBezTo>
                      <a:pt x="952746" y="635356"/>
                      <a:pt x="952746" y="638367"/>
                      <a:pt x="907579" y="653423"/>
                    </a:cubicBezTo>
                    <a:cubicBezTo>
                      <a:pt x="877467" y="662456"/>
                      <a:pt x="847356" y="662456"/>
                      <a:pt x="817244" y="647401"/>
                    </a:cubicBezTo>
                    <a:cubicBezTo>
                      <a:pt x="802189" y="641378"/>
                      <a:pt x="790144" y="641378"/>
                      <a:pt x="775088" y="647401"/>
                    </a:cubicBezTo>
                    <a:cubicBezTo>
                      <a:pt x="726910" y="671490"/>
                      <a:pt x="678731" y="674501"/>
                      <a:pt x="630553" y="647401"/>
                    </a:cubicBezTo>
                    <a:cubicBezTo>
                      <a:pt x="621519" y="641378"/>
                      <a:pt x="612486" y="644389"/>
                      <a:pt x="603452" y="647401"/>
                    </a:cubicBezTo>
                    <a:cubicBezTo>
                      <a:pt x="564307" y="668479"/>
                      <a:pt x="522151" y="677512"/>
                      <a:pt x="483006" y="650412"/>
                    </a:cubicBezTo>
                    <a:cubicBezTo>
                      <a:pt x="473972" y="644389"/>
                      <a:pt x="470961" y="647401"/>
                      <a:pt x="461928" y="650412"/>
                    </a:cubicBezTo>
                    <a:cubicBezTo>
                      <a:pt x="425794" y="677512"/>
                      <a:pt x="386649" y="668479"/>
                      <a:pt x="350515" y="650412"/>
                    </a:cubicBezTo>
                    <a:cubicBezTo>
                      <a:pt x="335459" y="641378"/>
                      <a:pt x="323415" y="641378"/>
                      <a:pt x="308359" y="650412"/>
                    </a:cubicBezTo>
                    <a:cubicBezTo>
                      <a:pt x="263191" y="671490"/>
                      <a:pt x="215013" y="668479"/>
                      <a:pt x="169846" y="647401"/>
                    </a:cubicBezTo>
                    <a:cubicBezTo>
                      <a:pt x="154790" y="641378"/>
                      <a:pt x="142745" y="638367"/>
                      <a:pt x="127689" y="644389"/>
                    </a:cubicBezTo>
                    <a:cubicBezTo>
                      <a:pt x="97578" y="659445"/>
                      <a:pt x="67466" y="659445"/>
                      <a:pt x="34344" y="650412"/>
                    </a:cubicBezTo>
                    <a:cubicBezTo>
                      <a:pt x="-7813" y="638367"/>
                      <a:pt x="-7813" y="635356"/>
                      <a:pt x="16277" y="593200"/>
                    </a:cubicBezTo>
                    <a:cubicBezTo>
                      <a:pt x="58433" y="620300"/>
                      <a:pt x="100589" y="623311"/>
                      <a:pt x="139734" y="587177"/>
                    </a:cubicBezTo>
                    <a:cubicBezTo>
                      <a:pt x="148768" y="578144"/>
                      <a:pt x="154790" y="587177"/>
                      <a:pt x="160812" y="593200"/>
                    </a:cubicBezTo>
                    <a:cubicBezTo>
                      <a:pt x="212002" y="632345"/>
                      <a:pt x="263191" y="632345"/>
                      <a:pt x="314381" y="596211"/>
                    </a:cubicBezTo>
                    <a:cubicBezTo>
                      <a:pt x="323415" y="587177"/>
                      <a:pt x="332448" y="587177"/>
                      <a:pt x="341482" y="596211"/>
                    </a:cubicBezTo>
                    <a:cubicBezTo>
                      <a:pt x="344493" y="599222"/>
                      <a:pt x="347504" y="602233"/>
                      <a:pt x="353526" y="602233"/>
                    </a:cubicBezTo>
                    <a:cubicBezTo>
                      <a:pt x="404716" y="632345"/>
                      <a:pt x="413749" y="629334"/>
                      <a:pt x="419772" y="569110"/>
                    </a:cubicBezTo>
                    <a:cubicBezTo>
                      <a:pt x="422783" y="545021"/>
                      <a:pt x="425794" y="523943"/>
                      <a:pt x="428805" y="499853"/>
                    </a:cubicBezTo>
                    <a:cubicBezTo>
                      <a:pt x="431816" y="481786"/>
                      <a:pt x="431816" y="466731"/>
                      <a:pt x="407727" y="463719"/>
                    </a:cubicBezTo>
                    <a:cubicBezTo>
                      <a:pt x="416760" y="448664"/>
                      <a:pt x="425794" y="436619"/>
                      <a:pt x="437839" y="418552"/>
                    </a:cubicBezTo>
                    <a:lnTo>
                      <a:pt x="347504" y="418552"/>
                    </a:lnTo>
                    <a:cubicBezTo>
                      <a:pt x="338470" y="418552"/>
                      <a:pt x="335459" y="424574"/>
                      <a:pt x="332448" y="430597"/>
                    </a:cubicBezTo>
                    <a:cubicBezTo>
                      <a:pt x="329437" y="439630"/>
                      <a:pt x="326426" y="445652"/>
                      <a:pt x="320403" y="454686"/>
                    </a:cubicBezTo>
                    <a:cubicBezTo>
                      <a:pt x="296314" y="508887"/>
                      <a:pt x="296314" y="508887"/>
                      <a:pt x="233080" y="499853"/>
                    </a:cubicBezTo>
                    <a:cubicBezTo>
                      <a:pt x="236091" y="472753"/>
                      <a:pt x="254158" y="448664"/>
                      <a:pt x="263191" y="418552"/>
                    </a:cubicBezTo>
                    <a:lnTo>
                      <a:pt x="205980" y="418552"/>
                    </a:lnTo>
                    <a:cubicBezTo>
                      <a:pt x="190924" y="418552"/>
                      <a:pt x="181890" y="424574"/>
                      <a:pt x="175868" y="439630"/>
                    </a:cubicBezTo>
                    <a:cubicBezTo>
                      <a:pt x="172857" y="445652"/>
                      <a:pt x="172857" y="448664"/>
                      <a:pt x="169846" y="454686"/>
                    </a:cubicBezTo>
                    <a:cubicBezTo>
                      <a:pt x="145756" y="505876"/>
                      <a:pt x="145756" y="505876"/>
                      <a:pt x="82522" y="502865"/>
                    </a:cubicBezTo>
                    <a:cubicBezTo>
                      <a:pt x="85533" y="475764"/>
                      <a:pt x="106611" y="451675"/>
                      <a:pt x="112634" y="421563"/>
                    </a:cubicBezTo>
                    <a:lnTo>
                      <a:pt x="52411" y="421563"/>
                    </a:lnTo>
                    <a:cubicBezTo>
                      <a:pt x="34344" y="421563"/>
                      <a:pt x="31332" y="418552"/>
                      <a:pt x="31332" y="400485"/>
                    </a:cubicBezTo>
                    <a:cubicBezTo>
                      <a:pt x="31332" y="352306"/>
                      <a:pt x="31332" y="349295"/>
                      <a:pt x="76500" y="355318"/>
                    </a:cubicBezTo>
                    <a:cubicBezTo>
                      <a:pt x="133712" y="361340"/>
                      <a:pt x="169846" y="346284"/>
                      <a:pt x="187913" y="289072"/>
                    </a:cubicBezTo>
                    <a:cubicBezTo>
                      <a:pt x="199957" y="252938"/>
                      <a:pt x="221035" y="219815"/>
                      <a:pt x="236091" y="186692"/>
                    </a:cubicBezTo>
                    <a:cubicBezTo>
                      <a:pt x="245125" y="168625"/>
                      <a:pt x="251147" y="168625"/>
                      <a:pt x="266203" y="183681"/>
                    </a:cubicBezTo>
                    <a:cubicBezTo>
                      <a:pt x="284270" y="204759"/>
                      <a:pt x="302337" y="219815"/>
                      <a:pt x="320403" y="240893"/>
                    </a:cubicBezTo>
                    <a:cubicBezTo>
                      <a:pt x="338470" y="264983"/>
                      <a:pt x="347504" y="255949"/>
                      <a:pt x="359549" y="234871"/>
                    </a:cubicBezTo>
                    <a:cubicBezTo>
                      <a:pt x="392671" y="162603"/>
                      <a:pt x="428805" y="93346"/>
                      <a:pt x="464939" y="24089"/>
                    </a:cubicBezTo>
                    <a:close/>
                  </a:path>
                </a:pathLst>
              </a:custGeom>
              <a:grpFill/>
              <a:ln w="186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38502269-B46F-4E84-850F-4BABFACBBEA2}"/>
                  </a:ext>
                </a:extLst>
              </p:cNvPr>
              <p:cNvSpPr/>
              <p:nvPr/>
            </p:nvSpPr>
            <p:spPr>
              <a:xfrm>
                <a:off x="6233756" y="2003428"/>
                <a:ext cx="66244" cy="113560"/>
              </a:xfrm>
              <a:custGeom>
                <a:avLst/>
                <a:gdLst>
                  <a:gd name="connsiteX0" fmla="*/ 11913 w 23826"/>
                  <a:gd name="connsiteY0" fmla="*/ 4698 h 40844"/>
                  <a:gd name="connsiteX1" fmla="*/ 6498 w 23826"/>
                  <a:gd name="connsiteY1" fmla="*/ 12279 h 40844"/>
                  <a:gd name="connsiteX2" fmla="*/ 12996 w 23826"/>
                  <a:gd name="connsiteY2" fmla="*/ 18777 h 40844"/>
                  <a:gd name="connsiteX3" fmla="*/ 18411 w 23826"/>
                  <a:gd name="connsiteY3" fmla="*/ 11196 h 40844"/>
                  <a:gd name="connsiteX4" fmla="*/ 11913 w 23826"/>
                  <a:gd name="connsiteY4" fmla="*/ 4698 h 40844"/>
                  <a:gd name="connsiteX5" fmla="*/ 8664 w 23826"/>
                  <a:gd name="connsiteY5" fmla="*/ 366 h 40844"/>
                  <a:gd name="connsiteX6" fmla="*/ 21660 w 23826"/>
                  <a:gd name="connsiteY6" fmla="*/ 6864 h 40844"/>
                  <a:gd name="connsiteX7" fmla="*/ 23826 w 23826"/>
                  <a:gd name="connsiteY7" fmla="*/ 18778 h 40844"/>
                  <a:gd name="connsiteX8" fmla="*/ 22743 w 23826"/>
                  <a:gd name="connsiteY8" fmla="*/ 31774 h 40844"/>
                  <a:gd name="connsiteX9" fmla="*/ 14079 w 23826"/>
                  <a:gd name="connsiteY9" fmla="*/ 40438 h 40844"/>
                  <a:gd name="connsiteX10" fmla="*/ 3249 w 23826"/>
                  <a:gd name="connsiteY10" fmla="*/ 37189 h 40844"/>
                  <a:gd name="connsiteX11" fmla="*/ 1083 w 23826"/>
                  <a:gd name="connsiteY11" fmla="*/ 31774 h 40844"/>
                  <a:gd name="connsiteX12" fmla="*/ 6498 w 23826"/>
                  <a:gd name="connsiteY12" fmla="*/ 31774 h 40844"/>
                  <a:gd name="connsiteX13" fmla="*/ 7581 w 23826"/>
                  <a:gd name="connsiteY13" fmla="*/ 32857 h 40844"/>
                  <a:gd name="connsiteX14" fmla="*/ 16245 w 23826"/>
                  <a:gd name="connsiteY14" fmla="*/ 31774 h 40844"/>
                  <a:gd name="connsiteX15" fmla="*/ 17328 w 23826"/>
                  <a:gd name="connsiteY15" fmla="*/ 26359 h 40844"/>
                  <a:gd name="connsiteX16" fmla="*/ 10830 w 23826"/>
                  <a:gd name="connsiteY16" fmla="*/ 25276 h 40844"/>
                  <a:gd name="connsiteX17" fmla="*/ 0 w 23826"/>
                  <a:gd name="connsiteY17" fmla="*/ 13362 h 40844"/>
                  <a:gd name="connsiteX18" fmla="*/ 8664 w 23826"/>
                  <a:gd name="connsiteY18" fmla="*/ 366 h 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26" h="40844">
                    <a:moveTo>
                      <a:pt x="11913" y="4698"/>
                    </a:moveTo>
                    <a:cubicBezTo>
                      <a:pt x="7581" y="4698"/>
                      <a:pt x="6498" y="7947"/>
                      <a:pt x="6498" y="12279"/>
                    </a:cubicBezTo>
                    <a:cubicBezTo>
                      <a:pt x="6498" y="17694"/>
                      <a:pt x="8664" y="18777"/>
                      <a:pt x="12996" y="18777"/>
                    </a:cubicBezTo>
                    <a:cubicBezTo>
                      <a:pt x="17328" y="17694"/>
                      <a:pt x="18411" y="15528"/>
                      <a:pt x="18411" y="11196"/>
                    </a:cubicBezTo>
                    <a:cubicBezTo>
                      <a:pt x="18411" y="6864"/>
                      <a:pt x="15162" y="4698"/>
                      <a:pt x="11913" y="4698"/>
                    </a:cubicBezTo>
                    <a:close/>
                    <a:moveTo>
                      <a:pt x="8664" y="366"/>
                    </a:moveTo>
                    <a:cubicBezTo>
                      <a:pt x="15162" y="-717"/>
                      <a:pt x="19494" y="366"/>
                      <a:pt x="21660" y="6864"/>
                    </a:cubicBezTo>
                    <a:cubicBezTo>
                      <a:pt x="23826" y="10113"/>
                      <a:pt x="23826" y="15528"/>
                      <a:pt x="23826" y="18778"/>
                    </a:cubicBezTo>
                    <a:cubicBezTo>
                      <a:pt x="23826" y="23110"/>
                      <a:pt x="23826" y="27442"/>
                      <a:pt x="22743" y="31774"/>
                    </a:cubicBezTo>
                    <a:cubicBezTo>
                      <a:pt x="21660" y="36106"/>
                      <a:pt x="18411" y="39355"/>
                      <a:pt x="14079" y="40438"/>
                    </a:cubicBezTo>
                    <a:cubicBezTo>
                      <a:pt x="9747" y="41521"/>
                      <a:pt x="6498" y="40438"/>
                      <a:pt x="3249" y="37189"/>
                    </a:cubicBezTo>
                    <a:cubicBezTo>
                      <a:pt x="2166" y="36106"/>
                      <a:pt x="0" y="33940"/>
                      <a:pt x="1083" y="31774"/>
                    </a:cubicBezTo>
                    <a:cubicBezTo>
                      <a:pt x="3249" y="28525"/>
                      <a:pt x="4332" y="30691"/>
                      <a:pt x="6498" y="31774"/>
                    </a:cubicBezTo>
                    <a:cubicBezTo>
                      <a:pt x="6498" y="31774"/>
                      <a:pt x="6498" y="32857"/>
                      <a:pt x="7581" y="32857"/>
                    </a:cubicBezTo>
                    <a:cubicBezTo>
                      <a:pt x="10830" y="33940"/>
                      <a:pt x="14079" y="35023"/>
                      <a:pt x="16245" y="31774"/>
                    </a:cubicBezTo>
                    <a:cubicBezTo>
                      <a:pt x="17328" y="30691"/>
                      <a:pt x="18411" y="27442"/>
                      <a:pt x="17328" y="26359"/>
                    </a:cubicBezTo>
                    <a:cubicBezTo>
                      <a:pt x="16245" y="23110"/>
                      <a:pt x="12996" y="25276"/>
                      <a:pt x="10830" y="25276"/>
                    </a:cubicBezTo>
                    <a:cubicBezTo>
                      <a:pt x="3249" y="25276"/>
                      <a:pt x="0" y="19861"/>
                      <a:pt x="0" y="13362"/>
                    </a:cubicBezTo>
                    <a:cubicBezTo>
                      <a:pt x="0" y="6864"/>
                      <a:pt x="2166" y="2532"/>
                      <a:pt x="8664" y="366"/>
                    </a:cubicBezTo>
                    <a:close/>
                  </a:path>
                </a:pathLst>
              </a:custGeom>
              <a:grpFill/>
              <a:ln w="186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8303F726-E226-48A8-ADE6-CE4B3999F734}"/>
                  </a:ext>
                </a:extLst>
              </p:cNvPr>
              <p:cNvSpPr/>
              <p:nvPr/>
            </p:nvSpPr>
            <p:spPr>
              <a:xfrm>
                <a:off x="6345169" y="2001435"/>
                <a:ext cx="72269" cy="111697"/>
              </a:xfrm>
              <a:custGeom>
                <a:avLst/>
                <a:gdLst>
                  <a:gd name="connsiteX0" fmla="*/ 12996 w 25993"/>
                  <a:gd name="connsiteY0" fmla="*/ 6498 h 40174"/>
                  <a:gd name="connsiteX1" fmla="*/ 5415 w 25993"/>
                  <a:gd name="connsiteY1" fmla="*/ 19495 h 40174"/>
                  <a:gd name="connsiteX2" fmla="*/ 12996 w 25993"/>
                  <a:gd name="connsiteY2" fmla="*/ 33574 h 40174"/>
                  <a:gd name="connsiteX3" fmla="*/ 20577 w 25993"/>
                  <a:gd name="connsiteY3" fmla="*/ 19495 h 40174"/>
                  <a:gd name="connsiteX4" fmla="*/ 12996 w 25993"/>
                  <a:gd name="connsiteY4" fmla="*/ 6498 h 40174"/>
                  <a:gd name="connsiteX5" fmla="*/ 14080 w 25993"/>
                  <a:gd name="connsiteY5" fmla="*/ 0 h 40174"/>
                  <a:gd name="connsiteX6" fmla="*/ 25993 w 25993"/>
                  <a:gd name="connsiteY6" fmla="*/ 12996 h 40174"/>
                  <a:gd name="connsiteX7" fmla="*/ 25993 w 25993"/>
                  <a:gd name="connsiteY7" fmla="*/ 19495 h 40174"/>
                  <a:gd name="connsiteX8" fmla="*/ 14080 w 25993"/>
                  <a:gd name="connsiteY8" fmla="*/ 40072 h 40174"/>
                  <a:gd name="connsiteX9" fmla="*/ 0 w 25993"/>
                  <a:gd name="connsiteY9" fmla="*/ 22744 h 40174"/>
                  <a:gd name="connsiteX10" fmla="*/ 1083 w 25993"/>
                  <a:gd name="connsiteY10" fmla="*/ 12996 h 40174"/>
                  <a:gd name="connsiteX11" fmla="*/ 14080 w 25993"/>
                  <a:gd name="connsiteY11" fmla="*/ 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 h="40174">
                    <a:moveTo>
                      <a:pt x="12996" y="6498"/>
                    </a:moveTo>
                    <a:cubicBezTo>
                      <a:pt x="5415" y="6498"/>
                      <a:pt x="5415" y="14079"/>
                      <a:pt x="5415" y="19495"/>
                    </a:cubicBezTo>
                    <a:cubicBezTo>
                      <a:pt x="5415" y="24910"/>
                      <a:pt x="3249" y="33574"/>
                      <a:pt x="12996" y="33574"/>
                    </a:cubicBezTo>
                    <a:cubicBezTo>
                      <a:pt x="21660" y="32491"/>
                      <a:pt x="19494" y="24910"/>
                      <a:pt x="20577" y="19495"/>
                    </a:cubicBezTo>
                    <a:cubicBezTo>
                      <a:pt x="20577" y="14079"/>
                      <a:pt x="20577" y="6498"/>
                      <a:pt x="12996" y="6498"/>
                    </a:cubicBezTo>
                    <a:close/>
                    <a:moveTo>
                      <a:pt x="14080" y="0"/>
                    </a:moveTo>
                    <a:cubicBezTo>
                      <a:pt x="21661" y="0"/>
                      <a:pt x="24910" y="6498"/>
                      <a:pt x="25993" y="12996"/>
                    </a:cubicBezTo>
                    <a:lnTo>
                      <a:pt x="25993" y="19495"/>
                    </a:lnTo>
                    <a:cubicBezTo>
                      <a:pt x="25993" y="30325"/>
                      <a:pt x="24910" y="37906"/>
                      <a:pt x="14080" y="40072"/>
                    </a:cubicBezTo>
                    <a:cubicBezTo>
                      <a:pt x="5415" y="41155"/>
                      <a:pt x="0" y="33574"/>
                      <a:pt x="0" y="22744"/>
                    </a:cubicBezTo>
                    <a:cubicBezTo>
                      <a:pt x="0" y="19495"/>
                      <a:pt x="0" y="16246"/>
                      <a:pt x="1083" y="12996"/>
                    </a:cubicBezTo>
                    <a:cubicBezTo>
                      <a:pt x="2166" y="6498"/>
                      <a:pt x="5415" y="0"/>
                      <a:pt x="14080" y="0"/>
                    </a:cubicBezTo>
                    <a:close/>
                  </a:path>
                </a:pathLst>
              </a:custGeom>
              <a:grpFill/>
              <a:ln w="186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138B95CE-5040-43B4-9C69-01804BB51218}"/>
                  </a:ext>
                </a:extLst>
              </p:cNvPr>
              <p:cNvSpPr/>
              <p:nvPr/>
            </p:nvSpPr>
            <p:spPr>
              <a:xfrm>
                <a:off x="6459127" y="2003848"/>
                <a:ext cx="36600" cy="105989"/>
              </a:xfrm>
              <a:custGeom>
                <a:avLst/>
                <a:gdLst>
                  <a:gd name="connsiteX0" fmla="*/ 35416 w 38591"/>
                  <a:gd name="connsiteY0" fmla="*/ 64131 h 111755"/>
                  <a:gd name="connsiteX1" fmla="*/ 29066 w 38591"/>
                  <a:gd name="connsiteY1" fmla="*/ 111756 h 111755"/>
                  <a:gd name="connsiteX2" fmla="*/ 19541 w 38591"/>
                  <a:gd name="connsiteY2" fmla="*/ 64131 h 111755"/>
                  <a:gd name="connsiteX3" fmla="*/ 3666 w 38591"/>
                  <a:gd name="connsiteY3" fmla="*/ 29206 h 111755"/>
                  <a:gd name="connsiteX4" fmla="*/ 3666 w 38591"/>
                  <a:gd name="connsiteY4" fmla="*/ 16506 h 111755"/>
                  <a:gd name="connsiteX5" fmla="*/ 29066 w 38591"/>
                  <a:gd name="connsiteY5" fmla="*/ 631 h 111755"/>
                  <a:gd name="connsiteX6" fmla="*/ 38591 w 38591"/>
                  <a:gd name="connsiteY6" fmla="*/ 13331 h 111755"/>
                  <a:gd name="connsiteX7" fmla="*/ 35416 w 38591"/>
                  <a:gd name="connsiteY7" fmla="*/ 64131 h 11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91" h="111755">
                    <a:moveTo>
                      <a:pt x="35416" y="64131"/>
                    </a:moveTo>
                    <a:cubicBezTo>
                      <a:pt x="32241" y="76831"/>
                      <a:pt x="41766" y="111756"/>
                      <a:pt x="29066" y="111756"/>
                    </a:cubicBezTo>
                    <a:cubicBezTo>
                      <a:pt x="6841" y="111756"/>
                      <a:pt x="22716" y="80006"/>
                      <a:pt x="19541" y="64131"/>
                    </a:cubicBezTo>
                    <a:cubicBezTo>
                      <a:pt x="16366" y="51431"/>
                      <a:pt x="25891" y="35556"/>
                      <a:pt x="3666" y="29206"/>
                    </a:cubicBezTo>
                    <a:cubicBezTo>
                      <a:pt x="491" y="29206"/>
                      <a:pt x="-2684" y="22856"/>
                      <a:pt x="3666" y="16506"/>
                    </a:cubicBezTo>
                    <a:cubicBezTo>
                      <a:pt x="10016" y="10156"/>
                      <a:pt x="19541" y="3806"/>
                      <a:pt x="29066" y="631"/>
                    </a:cubicBezTo>
                    <a:cubicBezTo>
                      <a:pt x="35416" y="-2544"/>
                      <a:pt x="38591" y="6981"/>
                      <a:pt x="38591" y="13331"/>
                    </a:cubicBezTo>
                    <a:cubicBezTo>
                      <a:pt x="35416" y="29206"/>
                      <a:pt x="35416" y="45081"/>
                      <a:pt x="35416" y="64131"/>
                    </a:cubicBezTo>
                    <a:close/>
                  </a:path>
                </a:pathLst>
              </a:custGeom>
              <a:grpFill/>
              <a:ln w="186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8D317864-4254-41A9-9DBB-63E9CFB8DB29}"/>
                  </a:ext>
                </a:extLst>
              </p:cNvPr>
              <p:cNvSpPr/>
              <p:nvPr/>
            </p:nvSpPr>
            <p:spPr>
              <a:xfrm>
                <a:off x="6148197" y="2007457"/>
                <a:ext cx="34370" cy="108402"/>
              </a:xfrm>
              <a:custGeom>
                <a:avLst/>
                <a:gdLst>
                  <a:gd name="connsiteX0" fmla="*/ 20365 w 36240"/>
                  <a:gd name="connsiteY0" fmla="*/ 111125 h 114300"/>
                  <a:gd name="connsiteX1" fmla="*/ 17190 w 36240"/>
                  <a:gd name="connsiteY1" fmla="*/ 50800 h 114300"/>
                  <a:gd name="connsiteX2" fmla="*/ 4490 w 36240"/>
                  <a:gd name="connsiteY2" fmla="*/ 28575 h 114300"/>
                  <a:gd name="connsiteX3" fmla="*/ 1315 w 36240"/>
                  <a:gd name="connsiteY3" fmla="*/ 19050 h 114300"/>
                  <a:gd name="connsiteX4" fmla="*/ 26715 w 36240"/>
                  <a:gd name="connsiteY4" fmla="*/ 0 h 114300"/>
                  <a:gd name="connsiteX5" fmla="*/ 36240 w 36240"/>
                  <a:gd name="connsiteY5" fmla="*/ 9525 h 114300"/>
                  <a:gd name="connsiteX6" fmla="*/ 36240 w 36240"/>
                  <a:gd name="connsiteY6" fmla="*/ 114300 h 114300"/>
                  <a:gd name="connsiteX7" fmla="*/ 20365 w 36240"/>
                  <a:gd name="connsiteY7" fmla="*/ 1111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40" h="114300">
                    <a:moveTo>
                      <a:pt x="20365" y="111125"/>
                    </a:moveTo>
                    <a:cubicBezTo>
                      <a:pt x="10840" y="92075"/>
                      <a:pt x="17190" y="69850"/>
                      <a:pt x="17190" y="50800"/>
                    </a:cubicBezTo>
                    <a:cubicBezTo>
                      <a:pt x="17190" y="41275"/>
                      <a:pt x="23540" y="25400"/>
                      <a:pt x="4490" y="28575"/>
                    </a:cubicBezTo>
                    <a:cubicBezTo>
                      <a:pt x="1315" y="28575"/>
                      <a:pt x="-1860" y="22225"/>
                      <a:pt x="1315" y="19050"/>
                    </a:cubicBezTo>
                    <a:cubicBezTo>
                      <a:pt x="7665" y="9525"/>
                      <a:pt x="14015" y="3175"/>
                      <a:pt x="26715" y="0"/>
                    </a:cubicBezTo>
                    <a:cubicBezTo>
                      <a:pt x="33065" y="0"/>
                      <a:pt x="36240" y="3175"/>
                      <a:pt x="36240" y="9525"/>
                    </a:cubicBezTo>
                    <a:lnTo>
                      <a:pt x="36240" y="114300"/>
                    </a:lnTo>
                    <a:cubicBezTo>
                      <a:pt x="29890" y="111125"/>
                      <a:pt x="26715" y="111125"/>
                      <a:pt x="20365" y="111125"/>
                    </a:cubicBezTo>
                    <a:close/>
                  </a:path>
                </a:pathLst>
              </a:custGeom>
              <a:grpFill/>
              <a:ln w="1860" cap="flat">
                <a:noFill/>
                <a:prstDash val="solid"/>
                <a:miter/>
              </a:ln>
            </p:spPr>
            <p:txBody>
              <a:bodyPr rtlCol="0" anchor="ctr"/>
              <a:lstStyle/>
              <a:p>
                <a:endParaRPr lang="zh-CN" altLang="en-US"/>
              </a:p>
            </p:txBody>
          </p:sp>
        </p:grpSp>
      </p:grpSp>
      <p:sp>
        <p:nvSpPr>
          <p:cNvPr id="62" name="矩形: 圆角 61">
            <a:extLst>
              <a:ext uri="{FF2B5EF4-FFF2-40B4-BE49-F238E27FC236}">
                <a16:creationId xmlns:a16="http://schemas.microsoft.com/office/drawing/2014/main" id="{E302D994-FADE-4E35-BF28-87548898A822}"/>
              </a:ext>
            </a:extLst>
          </p:cNvPr>
          <p:cNvSpPr/>
          <p:nvPr/>
        </p:nvSpPr>
        <p:spPr>
          <a:xfrm>
            <a:off x="3517373" y="3197321"/>
            <a:ext cx="5116452" cy="1080958"/>
          </a:xfrm>
          <a:prstGeom prst="roundRect">
            <a:avLst>
              <a:gd name="adj" fmla="val 50000"/>
            </a:avLst>
          </a:pr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63" name="文本框 62">
            <a:extLst>
              <a:ext uri="{FF2B5EF4-FFF2-40B4-BE49-F238E27FC236}">
                <a16:creationId xmlns:a16="http://schemas.microsoft.com/office/drawing/2014/main" id="{BDB28EBE-F034-4281-B7DD-E5A11152ECD2}"/>
              </a:ext>
            </a:extLst>
          </p:cNvPr>
          <p:cNvSpPr txBox="1"/>
          <p:nvPr/>
        </p:nvSpPr>
        <p:spPr>
          <a:xfrm>
            <a:off x="4288809" y="3415001"/>
            <a:ext cx="3573580" cy="646331"/>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sz="3600" b="1" dirty="0">
                <a:solidFill>
                  <a:schemeClr val="accent3">
                    <a:lumMod val="50000"/>
                  </a:schemeClr>
                </a:solidFill>
                <a:cs typeface="+mn-ea"/>
                <a:sym typeface="+mn-lt"/>
              </a:rPr>
              <a:t>研究结果与分析</a:t>
            </a:r>
          </a:p>
        </p:txBody>
      </p:sp>
    </p:spTree>
    <p:extLst>
      <p:ext uri="{BB962C8B-B14F-4D97-AF65-F5344CB8AC3E}">
        <p14:creationId xmlns:p14="http://schemas.microsoft.com/office/powerpoint/2010/main" val="3638962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9036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04</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 name="椭圆 2">
            <a:extLst>
              <a:ext uri="{FF2B5EF4-FFF2-40B4-BE49-F238E27FC236}">
                <a16:creationId xmlns:a16="http://schemas.microsoft.com/office/drawing/2014/main" id="{A2580C71-6755-68E5-3FC6-1F2A9990AF8C}"/>
              </a:ext>
            </a:extLst>
          </p:cNvPr>
          <p:cNvSpPr/>
          <p:nvPr/>
        </p:nvSpPr>
        <p:spPr>
          <a:xfrm>
            <a:off x="4927600" y="2481105"/>
            <a:ext cx="2336800" cy="2336800"/>
          </a:xfrm>
          <a:prstGeom prst="ellipse">
            <a:avLst/>
          </a:prstGeom>
          <a:solidFill>
            <a:srgbClr val="ACC4C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4" name="圆: 空心 3">
            <a:extLst>
              <a:ext uri="{FF2B5EF4-FFF2-40B4-BE49-F238E27FC236}">
                <a16:creationId xmlns:a16="http://schemas.microsoft.com/office/drawing/2014/main" id="{D19642DE-73FF-D7B3-8396-E3EFD09081C3}"/>
              </a:ext>
            </a:extLst>
          </p:cNvPr>
          <p:cNvSpPr/>
          <p:nvPr/>
        </p:nvSpPr>
        <p:spPr>
          <a:xfrm>
            <a:off x="4772025" y="2325530"/>
            <a:ext cx="2647950" cy="2647950"/>
          </a:xfrm>
          <a:prstGeom prst="donut">
            <a:avLst>
              <a:gd name="adj" fmla="val 2995"/>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nvGrpSpPr>
          <p:cNvPr id="5" name="组合 4">
            <a:extLst>
              <a:ext uri="{FF2B5EF4-FFF2-40B4-BE49-F238E27FC236}">
                <a16:creationId xmlns:a16="http://schemas.microsoft.com/office/drawing/2014/main" id="{57D770AB-A373-8141-D31A-11F5D836E255}"/>
              </a:ext>
            </a:extLst>
          </p:cNvPr>
          <p:cNvGrpSpPr/>
          <p:nvPr/>
        </p:nvGrpSpPr>
        <p:grpSpPr>
          <a:xfrm>
            <a:off x="800100" y="1596049"/>
            <a:ext cx="4108458" cy="4101332"/>
            <a:chOff x="716465" y="2010544"/>
            <a:chExt cx="4108458" cy="3307581"/>
          </a:xfrm>
        </p:grpSpPr>
        <p:grpSp>
          <p:nvGrpSpPr>
            <p:cNvPr id="6" name="组合 5">
              <a:extLst>
                <a:ext uri="{FF2B5EF4-FFF2-40B4-BE49-F238E27FC236}">
                  <a16:creationId xmlns:a16="http://schemas.microsoft.com/office/drawing/2014/main" id="{DDEC7911-63FD-9E00-E94A-8716949620A2}"/>
                </a:ext>
              </a:extLst>
            </p:cNvPr>
            <p:cNvGrpSpPr/>
            <p:nvPr/>
          </p:nvGrpSpPr>
          <p:grpSpPr>
            <a:xfrm>
              <a:off x="716465" y="4676835"/>
              <a:ext cx="4108458" cy="641290"/>
              <a:chOff x="716465" y="4676835"/>
              <a:chExt cx="4108458" cy="641290"/>
            </a:xfrm>
          </p:grpSpPr>
          <p:cxnSp>
            <p:nvCxnSpPr>
              <p:cNvPr id="11" name="直接连接符 10">
                <a:extLst>
                  <a:ext uri="{FF2B5EF4-FFF2-40B4-BE49-F238E27FC236}">
                    <a16:creationId xmlns:a16="http://schemas.microsoft.com/office/drawing/2014/main" id="{79063A77-5058-E5FC-FF50-6DC7EC78B8E6}"/>
                  </a:ext>
                </a:extLst>
              </p:cNvPr>
              <p:cNvCxnSpPr/>
              <p:nvPr/>
            </p:nvCxnSpPr>
            <p:spPr>
              <a:xfrm flipH="1">
                <a:off x="4316915" y="4676835"/>
                <a:ext cx="508008" cy="64129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6D53869-DFAA-66FA-22A8-3A0682635D39}"/>
                  </a:ext>
                </a:extLst>
              </p:cNvPr>
              <p:cNvCxnSpPr/>
              <p:nvPr/>
            </p:nvCxnSpPr>
            <p:spPr>
              <a:xfrm flipH="1" flipV="1">
                <a:off x="716465" y="5318125"/>
                <a:ext cx="3585113" cy="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3A952C6D-D04B-8DC5-DF75-416F6D964F68}"/>
                </a:ext>
              </a:extLst>
            </p:cNvPr>
            <p:cNvGrpSpPr/>
            <p:nvPr/>
          </p:nvGrpSpPr>
          <p:grpSpPr>
            <a:xfrm flipV="1">
              <a:off x="716465" y="2010544"/>
              <a:ext cx="4108458" cy="641290"/>
              <a:chOff x="716465" y="4676835"/>
              <a:chExt cx="4108458" cy="641290"/>
            </a:xfrm>
          </p:grpSpPr>
          <p:cxnSp>
            <p:nvCxnSpPr>
              <p:cNvPr id="8" name="直接连接符 7">
                <a:extLst>
                  <a:ext uri="{FF2B5EF4-FFF2-40B4-BE49-F238E27FC236}">
                    <a16:creationId xmlns:a16="http://schemas.microsoft.com/office/drawing/2014/main" id="{F6C3CAFA-0F19-83C2-74EB-BA7C41663DCE}"/>
                  </a:ext>
                </a:extLst>
              </p:cNvPr>
              <p:cNvCxnSpPr/>
              <p:nvPr/>
            </p:nvCxnSpPr>
            <p:spPr>
              <a:xfrm flipH="1">
                <a:off x="4316915" y="4676835"/>
                <a:ext cx="508008" cy="64129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DF6549D-0FC9-3CFF-7BD2-F376AD8994D4}"/>
                  </a:ext>
                </a:extLst>
              </p:cNvPr>
              <p:cNvCxnSpPr/>
              <p:nvPr/>
            </p:nvCxnSpPr>
            <p:spPr>
              <a:xfrm flipH="1" flipV="1">
                <a:off x="716465" y="5318125"/>
                <a:ext cx="3585113" cy="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grpSp>
      </p:grpSp>
      <p:grpSp>
        <p:nvGrpSpPr>
          <p:cNvPr id="14" name="组合 13">
            <a:extLst>
              <a:ext uri="{FF2B5EF4-FFF2-40B4-BE49-F238E27FC236}">
                <a16:creationId xmlns:a16="http://schemas.microsoft.com/office/drawing/2014/main" id="{C14D8B99-6EB5-52FA-09E5-D52ED63E81D6}"/>
              </a:ext>
            </a:extLst>
          </p:cNvPr>
          <p:cNvGrpSpPr/>
          <p:nvPr/>
        </p:nvGrpSpPr>
        <p:grpSpPr>
          <a:xfrm flipH="1">
            <a:off x="7205494" y="1596049"/>
            <a:ext cx="4108458" cy="4101332"/>
            <a:chOff x="716465" y="2010544"/>
            <a:chExt cx="4108458" cy="3307581"/>
          </a:xfrm>
        </p:grpSpPr>
        <p:grpSp>
          <p:nvGrpSpPr>
            <p:cNvPr id="15" name="组合 14">
              <a:extLst>
                <a:ext uri="{FF2B5EF4-FFF2-40B4-BE49-F238E27FC236}">
                  <a16:creationId xmlns:a16="http://schemas.microsoft.com/office/drawing/2014/main" id="{E7F52E47-9800-0202-BAEB-698C06E81647}"/>
                </a:ext>
              </a:extLst>
            </p:cNvPr>
            <p:cNvGrpSpPr/>
            <p:nvPr/>
          </p:nvGrpSpPr>
          <p:grpSpPr>
            <a:xfrm>
              <a:off x="716465" y="4676835"/>
              <a:ext cx="4108458" cy="641290"/>
              <a:chOff x="716465" y="4676835"/>
              <a:chExt cx="4108458" cy="641290"/>
            </a:xfrm>
          </p:grpSpPr>
          <p:cxnSp>
            <p:nvCxnSpPr>
              <p:cNvPr id="19" name="直接连接符 18">
                <a:extLst>
                  <a:ext uri="{FF2B5EF4-FFF2-40B4-BE49-F238E27FC236}">
                    <a16:creationId xmlns:a16="http://schemas.microsoft.com/office/drawing/2014/main" id="{79A19ECF-455C-FB6F-38F0-01CA93B6BBD8}"/>
                  </a:ext>
                </a:extLst>
              </p:cNvPr>
              <p:cNvCxnSpPr/>
              <p:nvPr/>
            </p:nvCxnSpPr>
            <p:spPr>
              <a:xfrm flipH="1">
                <a:off x="4316915" y="4676835"/>
                <a:ext cx="508008" cy="64129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44A1D4D-A0EC-7D69-0D9F-B23618644012}"/>
                  </a:ext>
                </a:extLst>
              </p:cNvPr>
              <p:cNvCxnSpPr/>
              <p:nvPr/>
            </p:nvCxnSpPr>
            <p:spPr>
              <a:xfrm flipH="1" flipV="1">
                <a:off x="716465" y="5318125"/>
                <a:ext cx="3585113" cy="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F0D18781-591F-C805-2C73-991A34AE5FC0}"/>
                </a:ext>
              </a:extLst>
            </p:cNvPr>
            <p:cNvGrpSpPr/>
            <p:nvPr/>
          </p:nvGrpSpPr>
          <p:grpSpPr>
            <a:xfrm flipV="1">
              <a:off x="716465" y="2010544"/>
              <a:ext cx="4108458" cy="641290"/>
              <a:chOff x="716465" y="4676835"/>
              <a:chExt cx="4108458" cy="641290"/>
            </a:xfrm>
          </p:grpSpPr>
          <p:cxnSp>
            <p:nvCxnSpPr>
              <p:cNvPr id="17" name="直接连接符 16">
                <a:extLst>
                  <a:ext uri="{FF2B5EF4-FFF2-40B4-BE49-F238E27FC236}">
                    <a16:creationId xmlns:a16="http://schemas.microsoft.com/office/drawing/2014/main" id="{22796351-98AB-7ECF-FEAF-21306CE9E14F}"/>
                  </a:ext>
                </a:extLst>
              </p:cNvPr>
              <p:cNvCxnSpPr/>
              <p:nvPr/>
            </p:nvCxnSpPr>
            <p:spPr>
              <a:xfrm flipH="1">
                <a:off x="4316915" y="4676835"/>
                <a:ext cx="508008" cy="64129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D6E1AAC-4D6E-6D28-FB81-E004BE6B97AE}"/>
                  </a:ext>
                </a:extLst>
              </p:cNvPr>
              <p:cNvCxnSpPr/>
              <p:nvPr/>
            </p:nvCxnSpPr>
            <p:spPr>
              <a:xfrm flipH="1" flipV="1">
                <a:off x="716465" y="5318125"/>
                <a:ext cx="3585113" cy="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grpSp>
      </p:grpSp>
      <p:sp>
        <p:nvSpPr>
          <p:cNvPr id="21" name="Freeform 113">
            <a:extLst>
              <a:ext uri="{FF2B5EF4-FFF2-40B4-BE49-F238E27FC236}">
                <a16:creationId xmlns:a16="http://schemas.microsoft.com/office/drawing/2014/main" id="{37D2DDB3-EA9D-39B9-F629-7F6C97EBBA85}"/>
              </a:ext>
            </a:extLst>
          </p:cNvPr>
          <p:cNvSpPr>
            <a:spLocks noEditPoints="1"/>
          </p:cNvSpPr>
          <p:nvPr/>
        </p:nvSpPr>
        <p:spPr bwMode="auto">
          <a:xfrm>
            <a:off x="5609140" y="3227480"/>
            <a:ext cx="973720" cy="844050"/>
          </a:xfrm>
          <a:custGeom>
            <a:avLst/>
            <a:gdLst>
              <a:gd name="T0" fmla="*/ 2457 w 3072"/>
              <a:gd name="T1" fmla="*/ 102 h 2662"/>
              <a:gd name="T2" fmla="*/ 2662 w 3072"/>
              <a:gd name="T3" fmla="*/ 102 h 2662"/>
              <a:gd name="T4" fmla="*/ 2969 w 3072"/>
              <a:gd name="T5" fmla="*/ 410 h 2662"/>
              <a:gd name="T6" fmla="*/ 2969 w 3072"/>
              <a:gd name="T7" fmla="*/ 614 h 2662"/>
              <a:gd name="T8" fmla="*/ 2662 w 3072"/>
              <a:gd name="T9" fmla="*/ 922 h 2662"/>
              <a:gd name="T10" fmla="*/ 2457 w 3072"/>
              <a:gd name="T11" fmla="*/ 922 h 2662"/>
              <a:gd name="T12" fmla="*/ 2150 w 3072"/>
              <a:gd name="T13" fmla="*/ 614 h 2662"/>
              <a:gd name="T14" fmla="*/ 2150 w 3072"/>
              <a:gd name="T15" fmla="*/ 410 h 2662"/>
              <a:gd name="T16" fmla="*/ 2457 w 3072"/>
              <a:gd name="T17" fmla="*/ 2457 h 2662"/>
              <a:gd name="T18" fmla="*/ 2867 w 3072"/>
              <a:gd name="T19" fmla="*/ 2048 h 2662"/>
              <a:gd name="T20" fmla="*/ 2457 w 3072"/>
              <a:gd name="T21" fmla="*/ 2457 h 2662"/>
              <a:gd name="T22" fmla="*/ 1741 w 3072"/>
              <a:gd name="T23" fmla="*/ 2457 h 2662"/>
              <a:gd name="T24" fmla="*/ 1331 w 3072"/>
              <a:gd name="T25" fmla="*/ 2048 h 2662"/>
              <a:gd name="T26" fmla="*/ 1263 w 3072"/>
              <a:gd name="T27" fmla="*/ 1843 h 2662"/>
              <a:gd name="T28" fmla="*/ 1946 w 3072"/>
              <a:gd name="T29" fmla="*/ 1980 h 2662"/>
              <a:gd name="T30" fmla="*/ 1809 w 3072"/>
              <a:gd name="T31" fmla="*/ 2662 h 2662"/>
              <a:gd name="T32" fmla="*/ 1126 w 3072"/>
              <a:gd name="T33" fmla="*/ 2526 h 2662"/>
              <a:gd name="T34" fmla="*/ 1263 w 3072"/>
              <a:gd name="T35" fmla="*/ 1843 h 2662"/>
              <a:gd name="T36" fmla="*/ 614 w 3072"/>
              <a:gd name="T37" fmla="*/ 2457 h 2662"/>
              <a:gd name="T38" fmla="*/ 205 w 3072"/>
              <a:gd name="T39" fmla="*/ 2048 h 2662"/>
              <a:gd name="T40" fmla="*/ 1331 w 3072"/>
              <a:gd name="T41" fmla="*/ 614 h 2662"/>
              <a:gd name="T42" fmla="*/ 1741 w 3072"/>
              <a:gd name="T43" fmla="*/ 205 h 2662"/>
              <a:gd name="T44" fmla="*/ 1331 w 3072"/>
              <a:gd name="T45" fmla="*/ 614 h 2662"/>
              <a:gd name="T46" fmla="*/ 1434 w 3072"/>
              <a:gd name="T47" fmla="*/ 819 h 2662"/>
              <a:gd name="T48" fmla="*/ 1126 w 3072"/>
              <a:gd name="T49" fmla="*/ 683 h 2662"/>
              <a:gd name="T50" fmla="*/ 1263 w 3072"/>
              <a:gd name="T51" fmla="*/ 0 h 2662"/>
              <a:gd name="T52" fmla="*/ 1946 w 3072"/>
              <a:gd name="T53" fmla="*/ 137 h 2662"/>
              <a:gd name="T54" fmla="*/ 1809 w 3072"/>
              <a:gd name="T55" fmla="*/ 819 h 2662"/>
              <a:gd name="T56" fmla="*/ 1638 w 3072"/>
              <a:gd name="T57" fmla="*/ 1229 h 2662"/>
              <a:gd name="T58" fmla="*/ 2765 w 3072"/>
              <a:gd name="T59" fmla="*/ 1331 h 2662"/>
              <a:gd name="T60" fmla="*/ 2935 w 3072"/>
              <a:gd name="T61" fmla="*/ 1843 h 2662"/>
              <a:gd name="T62" fmla="*/ 3072 w 3072"/>
              <a:gd name="T63" fmla="*/ 2526 h 2662"/>
              <a:gd name="T64" fmla="*/ 2389 w 3072"/>
              <a:gd name="T65" fmla="*/ 2662 h 2662"/>
              <a:gd name="T66" fmla="*/ 2253 w 3072"/>
              <a:gd name="T67" fmla="*/ 1980 h 2662"/>
              <a:gd name="T68" fmla="*/ 2560 w 3072"/>
              <a:gd name="T69" fmla="*/ 1843 h 2662"/>
              <a:gd name="T70" fmla="*/ 512 w 3072"/>
              <a:gd name="T71" fmla="*/ 1434 h 2662"/>
              <a:gd name="T72" fmla="*/ 683 w 3072"/>
              <a:gd name="T73" fmla="*/ 1843 h 2662"/>
              <a:gd name="T74" fmla="*/ 819 w 3072"/>
              <a:gd name="T75" fmla="*/ 2526 h 2662"/>
              <a:gd name="T76" fmla="*/ 137 w 3072"/>
              <a:gd name="T77" fmla="*/ 2662 h 2662"/>
              <a:gd name="T78" fmla="*/ 0 w 3072"/>
              <a:gd name="T79" fmla="*/ 1980 h 2662"/>
              <a:gd name="T80" fmla="*/ 307 w 3072"/>
              <a:gd name="T81" fmla="*/ 1843 h 2662"/>
              <a:gd name="T82" fmla="*/ 410 w 3072"/>
              <a:gd name="T83" fmla="*/ 1229 h 2662"/>
              <a:gd name="T84" fmla="*/ 1434 w 3072"/>
              <a:gd name="T85" fmla="*/ 1229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72" h="2662">
                <a:moveTo>
                  <a:pt x="2457" y="410"/>
                </a:moveTo>
                <a:cubicBezTo>
                  <a:pt x="2457" y="102"/>
                  <a:pt x="2457" y="102"/>
                  <a:pt x="2457" y="102"/>
                </a:cubicBezTo>
                <a:cubicBezTo>
                  <a:pt x="2457" y="46"/>
                  <a:pt x="2503" y="0"/>
                  <a:pt x="2560" y="0"/>
                </a:cubicBezTo>
                <a:cubicBezTo>
                  <a:pt x="2616" y="0"/>
                  <a:pt x="2662" y="46"/>
                  <a:pt x="2662" y="102"/>
                </a:cubicBezTo>
                <a:cubicBezTo>
                  <a:pt x="2662" y="410"/>
                  <a:pt x="2662" y="410"/>
                  <a:pt x="2662" y="410"/>
                </a:cubicBezTo>
                <a:cubicBezTo>
                  <a:pt x="2969" y="410"/>
                  <a:pt x="2969" y="410"/>
                  <a:pt x="2969" y="410"/>
                </a:cubicBezTo>
                <a:cubicBezTo>
                  <a:pt x="3026" y="410"/>
                  <a:pt x="3072" y="455"/>
                  <a:pt x="3072" y="512"/>
                </a:cubicBezTo>
                <a:cubicBezTo>
                  <a:pt x="3072" y="569"/>
                  <a:pt x="3026" y="614"/>
                  <a:pt x="2969" y="614"/>
                </a:cubicBezTo>
                <a:cubicBezTo>
                  <a:pt x="2662" y="614"/>
                  <a:pt x="2662" y="614"/>
                  <a:pt x="2662" y="614"/>
                </a:cubicBezTo>
                <a:cubicBezTo>
                  <a:pt x="2662" y="922"/>
                  <a:pt x="2662" y="922"/>
                  <a:pt x="2662" y="922"/>
                </a:cubicBezTo>
                <a:cubicBezTo>
                  <a:pt x="2662" y="978"/>
                  <a:pt x="2616" y="1024"/>
                  <a:pt x="2560" y="1024"/>
                </a:cubicBezTo>
                <a:cubicBezTo>
                  <a:pt x="2503" y="1024"/>
                  <a:pt x="2457" y="978"/>
                  <a:pt x="2457" y="922"/>
                </a:cubicBezTo>
                <a:cubicBezTo>
                  <a:pt x="2457" y="614"/>
                  <a:pt x="2457" y="614"/>
                  <a:pt x="2457" y="614"/>
                </a:cubicBezTo>
                <a:cubicBezTo>
                  <a:pt x="2150" y="614"/>
                  <a:pt x="2150" y="614"/>
                  <a:pt x="2150" y="614"/>
                </a:cubicBezTo>
                <a:cubicBezTo>
                  <a:pt x="2094" y="614"/>
                  <a:pt x="2048" y="569"/>
                  <a:pt x="2048" y="512"/>
                </a:cubicBezTo>
                <a:cubicBezTo>
                  <a:pt x="2048" y="455"/>
                  <a:pt x="2094" y="410"/>
                  <a:pt x="2150" y="410"/>
                </a:cubicBezTo>
                <a:lnTo>
                  <a:pt x="2457" y="410"/>
                </a:lnTo>
                <a:close/>
                <a:moveTo>
                  <a:pt x="2457" y="2457"/>
                </a:moveTo>
                <a:cubicBezTo>
                  <a:pt x="2867" y="2457"/>
                  <a:pt x="2867" y="2457"/>
                  <a:pt x="2867" y="2457"/>
                </a:cubicBezTo>
                <a:cubicBezTo>
                  <a:pt x="2867" y="2048"/>
                  <a:pt x="2867" y="2048"/>
                  <a:pt x="2867" y="2048"/>
                </a:cubicBezTo>
                <a:cubicBezTo>
                  <a:pt x="2457" y="2048"/>
                  <a:pt x="2457" y="2048"/>
                  <a:pt x="2457" y="2048"/>
                </a:cubicBezTo>
                <a:lnTo>
                  <a:pt x="2457" y="2457"/>
                </a:lnTo>
                <a:close/>
                <a:moveTo>
                  <a:pt x="1331" y="2457"/>
                </a:moveTo>
                <a:cubicBezTo>
                  <a:pt x="1741" y="2457"/>
                  <a:pt x="1741" y="2457"/>
                  <a:pt x="1741" y="2457"/>
                </a:cubicBezTo>
                <a:cubicBezTo>
                  <a:pt x="1741" y="2048"/>
                  <a:pt x="1741" y="2048"/>
                  <a:pt x="1741" y="2048"/>
                </a:cubicBezTo>
                <a:cubicBezTo>
                  <a:pt x="1331" y="2048"/>
                  <a:pt x="1331" y="2048"/>
                  <a:pt x="1331" y="2048"/>
                </a:cubicBezTo>
                <a:lnTo>
                  <a:pt x="1331" y="2457"/>
                </a:lnTo>
                <a:close/>
                <a:moveTo>
                  <a:pt x="1263" y="1843"/>
                </a:moveTo>
                <a:cubicBezTo>
                  <a:pt x="1809" y="1843"/>
                  <a:pt x="1809" y="1843"/>
                  <a:pt x="1809" y="1843"/>
                </a:cubicBezTo>
                <a:cubicBezTo>
                  <a:pt x="1884" y="1843"/>
                  <a:pt x="1946" y="1904"/>
                  <a:pt x="1946" y="1980"/>
                </a:cubicBezTo>
                <a:cubicBezTo>
                  <a:pt x="1946" y="2526"/>
                  <a:pt x="1946" y="2526"/>
                  <a:pt x="1946" y="2526"/>
                </a:cubicBezTo>
                <a:cubicBezTo>
                  <a:pt x="1946" y="2601"/>
                  <a:pt x="1884" y="2662"/>
                  <a:pt x="1809" y="2662"/>
                </a:cubicBezTo>
                <a:cubicBezTo>
                  <a:pt x="1263" y="2662"/>
                  <a:pt x="1263" y="2662"/>
                  <a:pt x="1263" y="2662"/>
                </a:cubicBezTo>
                <a:cubicBezTo>
                  <a:pt x="1187" y="2662"/>
                  <a:pt x="1126" y="2601"/>
                  <a:pt x="1126" y="2526"/>
                </a:cubicBezTo>
                <a:cubicBezTo>
                  <a:pt x="1126" y="1980"/>
                  <a:pt x="1126" y="1980"/>
                  <a:pt x="1126" y="1980"/>
                </a:cubicBezTo>
                <a:cubicBezTo>
                  <a:pt x="1126" y="1904"/>
                  <a:pt x="1187" y="1843"/>
                  <a:pt x="1263" y="1843"/>
                </a:cubicBezTo>
                <a:close/>
                <a:moveTo>
                  <a:pt x="205" y="2457"/>
                </a:moveTo>
                <a:cubicBezTo>
                  <a:pt x="614" y="2457"/>
                  <a:pt x="614" y="2457"/>
                  <a:pt x="614" y="2457"/>
                </a:cubicBezTo>
                <a:cubicBezTo>
                  <a:pt x="614" y="2048"/>
                  <a:pt x="614" y="2048"/>
                  <a:pt x="614" y="2048"/>
                </a:cubicBezTo>
                <a:cubicBezTo>
                  <a:pt x="205" y="2048"/>
                  <a:pt x="205" y="2048"/>
                  <a:pt x="205" y="2048"/>
                </a:cubicBezTo>
                <a:lnTo>
                  <a:pt x="205" y="2457"/>
                </a:lnTo>
                <a:close/>
                <a:moveTo>
                  <a:pt x="1331" y="614"/>
                </a:moveTo>
                <a:cubicBezTo>
                  <a:pt x="1741" y="614"/>
                  <a:pt x="1741" y="614"/>
                  <a:pt x="1741" y="614"/>
                </a:cubicBezTo>
                <a:cubicBezTo>
                  <a:pt x="1741" y="205"/>
                  <a:pt x="1741" y="205"/>
                  <a:pt x="1741" y="205"/>
                </a:cubicBezTo>
                <a:cubicBezTo>
                  <a:pt x="1331" y="205"/>
                  <a:pt x="1331" y="205"/>
                  <a:pt x="1331" y="205"/>
                </a:cubicBezTo>
                <a:lnTo>
                  <a:pt x="1331" y="614"/>
                </a:lnTo>
                <a:close/>
                <a:moveTo>
                  <a:pt x="1434" y="1229"/>
                </a:moveTo>
                <a:cubicBezTo>
                  <a:pt x="1434" y="819"/>
                  <a:pt x="1434" y="819"/>
                  <a:pt x="1434" y="819"/>
                </a:cubicBezTo>
                <a:cubicBezTo>
                  <a:pt x="1263" y="819"/>
                  <a:pt x="1263" y="819"/>
                  <a:pt x="1263" y="819"/>
                </a:cubicBezTo>
                <a:cubicBezTo>
                  <a:pt x="1187" y="819"/>
                  <a:pt x="1126" y="758"/>
                  <a:pt x="1126" y="683"/>
                </a:cubicBezTo>
                <a:cubicBezTo>
                  <a:pt x="1126" y="137"/>
                  <a:pt x="1126" y="137"/>
                  <a:pt x="1126" y="137"/>
                </a:cubicBezTo>
                <a:cubicBezTo>
                  <a:pt x="1126" y="61"/>
                  <a:pt x="1187" y="0"/>
                  <a:pt x="1263" y="0"/>
                </a:cubicBezTo>
                <a:cubicBezTo>
                  <a:pt x="1809" y="0"/>
                  <a:pt x="1809" y="0"/>
                  <a:pt x="1809" y="0"/>
                </a:cubicBezTo>
                <a:cubicBezTo>
                  <a:pt x="1884" y="0"/>
                  <a:pt x="1946" y="61"/>
                  <a:pt x="1946" y="137"/>
                </a:cubicBezTo>
                <a:cubicBezTo>
                  <a:pt x="1946" y="683"/>
                  <a:pt x="1946" y="683"/>
                  <a:pt x="1946" y="683"/>
                </a:cubicBezTo>
                <a:cubicBezTo>
                  <a:pt x="1946" y="758"/>
                  <a:pt x="1884" y="819"/>
                  <a:pt x="1809" y="819"/>
                </a:cubicBezTo>
                <a:cubicBezTo>
                  <a:pt x="1638" y="819"/>
                  <a:pt x="1638" y="819"/>
                  <a:pt x="1638" y="819"/>
                </a:cubicBezTo>
                <a:cubicBezTo>
                  <a:pt x="1638" y="1229"/>
                  <a:pt x="1638" y="1229"/>
                  <a:pt x="1638" y="1229"/>
                </a:cubicBezTo>
                <a:cubicBezTo>
                  <a:pt x="2662" y="1229"/>
                  <a:pt x="2662" y="1229"/>
                  <a:pt x="2662" y="1229"/>
                </a:cubicBezTo>
                <a:cubicBezTo>
                  <a:pt x="2719" y="1229"/>
                  <a:pt x="2765" y="1275"/>
                  <a:pt x="2765" y="1331"/>
                </a:cubicBezTo>
                <a:cubicBezTo>
                  <a:pt x="2765" y="1843"/>
                  <a:pt x="2765" y="1843"/>
                  <a:pt x="2765" y="1843"/>
                </a:cubicBezTo>
                <a:cubicBezTo>
                  <a:pt x="2935" y="1843"/>
                  <a:pt x="2935" y="1843"/>
                  <a:pt x="2935" y="1843"/>
                </a:cubicBezTo>
                <a:cubicBezTo>
                  <a:pt x="3011" y="1843"/>
                  <a:pt x="3072" y="1904"/>
                  <a:pt x="3072" y="1980"/>
                </a:cubicBezTo>
                <a:cubicBezTo>
                  <a:pt x="3072" y="2526"/>
                  <a:pt x="3072" y="2526"/>
                  <a:pt x="3072" y="2526"/>
                </a:cubicBezTo>
                <a:cubicBezTo>
                  <a:pt x="3072" y="2601"/>
                  <a:pt x="3011" y="2662"/>
                  <a:pt x="2935" y="2662"/>
                </a:cubicBezTo>
                <a:cubicBezTo>
                  <a:pt x="2389" y="2662"/>
                  <a:pt x="2389" y="2662"/>
                  <a:pt x="2389" y="2662"/>
                </a:cubicBezTo>
                <a:cubicBezTo>
                  <a:pt x="2314" y="2662"/>
                  <a:pt x="2253" y="2601"/>
                  <a:pt x="2253" y="2526"/>
                </a:cubicBezTo>
                <a:cubicBezTo>
                  <a:pt x="2253" y="1980"/>
                  <a:pt x="2253" y="1980"/>
                  <a:pt x="2253" y="1980"/>
                </a:cubicBezTo>
                <a:cubicBezTo>
                  <a:pt x="2253" y="1904"/>
                  <a:pt x="2314" y="1843"/>
                  <a:pt x="2389" y="1843"/>
                </a:cubicBezTo>
                <a:cubicBezTo>
                  <a:pt x="2560" y="1843"/>
                  <a:pt x="2560" y="1843"/>
                  <a:pt x="2560" y="1843"/>
                </a:cubicBezTo>
                <a:cubicBezTo>
                  <a:pt x="2560" y="1434"/>
                  <a:pt x="2560" y="1434"/>
                  <a:pt x="2560" y="1434"/>
                </a:cubicBezTo>
                <a:cubicBezTo>
                  <a:pt x="512" y="1434"/>
                  <a:pt x="512" y="1434"/>
                  <a:pt x="512" y="1434"/>
                </a:cubicBezTo>
                <a:cubicBezTo>
                  <a:pt x="512" y="1843"/>
                  <a:pt x="512" y="1843"/>
                  <a:pt x="512" y="1843"/>
                </a:cubicBezTo>
                <a:cubicBezTo>
                  <a:pt x="683" y="1843"/>
                  <a:pt x="683" y="1843"/>
                  <a:pt x="683" y="1843"/>
                </a:cubicBezTo>
                <a:cubicBezTo>
                  <a:pt x="758" y="1843"/>
                  <a:pt x="819" y="1904"/>
                  <a:pt x="819" y="1980"/>
                </a:cubicBezTo>
                <a:cubicBezTo>
                  <a:pt x="819" y="2526"/>
                  <a:pt x="819" y="2526"/>
                  <a:pt x="819" y="2526"/>
                </a:cubicBezTo>
                <a:cubicBezTo>
                  <a:pt x="819" y="2601"/>
                  <a:pt x="758" y="2662"/>
                  <a:pt x="683" y="2662"/>
                </a:cubicBezTo>
                <a:cubicBezTo>
                  <a:pt x="137" y="2662"/>
                  <a:pt x="137" y="2662"/>
                  <a:pt x="137" y="2662"/>
                </a:cubicBezTo>
                <a:cubicBezTo>
                  <a:pt x="61" y="2662"/>
                  <a:pt x="0" y="2601"/>
                  <a:pt x="0" y="2526"/>
                </a:cubicBezTo>
                <a:cubicBezTo>
                  <a:pt x="0" y="1980"/>
                  <a:pt x="0" y="1980"/>
                  <a:pt x="0" y="1980"/>
                </a:cubicBezTo>
                <a:cubicBezTo>
                  <a:pt x="0" y="1904"/>
                  <a:pt x="61" y="1843"/>
                  <a:pt x="137" y="1843"/>
                </a:cubicBezTo>
                <a:cubicBezTo>
                  <a:pt x="307" y="1843"/>
                  <a:pt x="307" y="1843"/>
                  <a:pt x="307" y="1843"/>
                </a:cubicBezTo>
                <a:cubicBezTo>
                  <a:pt x="307" y="1331"/>
                  <a:pt x="307" y="1331"/>
                  <a:pt x="307" y="1331"/>
                </a:cubicBezTo>
                <a:cubicBezTo>
                  <a:pt x="307" y="1275"/>
                  <a:pt x="353" y="1229"/>
                  <a:pt x="410" y="1229"/>
                </a:cubicBezTo>
                <a:lnTo>
                  <a:pt x="1434" y="1229"/>
                </a:lnTo>
                <a:close/>
                <a:moveTo>
                  <a:pt x="1434" y="1229"/>
                </a:moveTo>
                <a:cubicBezTo>
                  <a:pt x="1434" y="1229"/>
                  <a:pt x="1434" y="1229"/>
                  <a:pt x="1434" y="1229"/>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7" name="组合 26">
            <a:extLst>
              <a:ext uri="{FF2B5EF4-FFF2-40B4-BE49-F238E27FC236}">
                <a16:creationId xmlns:a16="http://schemas.microsoft.com/office/drawing/2014/main" id="{9BF638C6-11C8-9026-ABEB-89FFA22D3E91}"/>
              </a:ext>
            </a:extLst>
          </p:cNvPr>
          <p:cNvGrpSpPr/>
          <p:nvPr/>
        </p:nvGrpSpPr>
        <p:grpSpPr>
          <a:xfrm>
            <a:off x="7791450" y="1819186"/>
            <a:ext cx="3301573" cy="2362999"/>
            <a:chOff x="859154" y="1818890"/>
            <a:chExt cx="3301573" cy="1609263"/>
          </a:xfrm>
        </p:grpSpPr>
        <p:sp>
          <p:nvSpPr>
            <p:cNvPr id="28" name="文本框 27">
              <a:extLst>
                <a:ext uri="{FF2B5EF4-FFF2-40B4-BE49-F238E27FC236}">
                  <a16:creationId xmlns:a16="http://schemas.microsoft.com/office/drawing/2014/main" id="{D4754094-E991-2EB3-CC08-BE857598A197}"/>
                </a:ext>
              </a:extLst>
            </p:cNvPr>
            <p:cNvSpPr txBox="1"/>
            <p:nvPr/>
          </p:nvSpPr>
          <p:spPr>
            <a:xfrm>
              <a:off x="864159" y="2144680"/>
              <a:ext cx="3296568" cy="1283473"/>
            </a:xfrm>
            <a:prstGeom prst="rect">
              <a:avLst/>
            </a:prstGeom>
            <a:noFill/>
          </p:spPr>
          <p:txBody>
            <a:bodyPr wrap="square">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考虑了对抗性扰动的范数、对抗置信度和分类难度（</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classification hardness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）如何影响可迁移性</a:t>
              </a:r>
              <a:endParaRPr lang="en-US" altLang="zh-CN" sz="2000" b="0" i="0" dirty="0">
                <a:solidFill>
                  <a:schemeClr val="tx1">
                    <a:lumMod val="65000"/>
                    <a:lumOff val="35000"/>
                  </a:schemeClr>
                </a:solidFill>
                <a:effectLst/>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p:txBody>
        </p:sp>
        <p:sp>
          <p:nvSpPr>
            <p:cNvPr id="29" name="文本框 28">
              <a:extLst>
                <a:ext uri="{FF2B5EF4-FFF2-40B4-BE49-F238E27FC236}">
                  <a16:creationId xmlns:a16="http://schemas.microsoft.com/office/drawing/2014/main" id="{99820F97-C45F-8457-263A-E77937CEB19F}"/>
                </a:ext>
              </a:extLst>
            </p:cNvPr>
            <p:cNvSpPr txBox="1"/>
            <p:nvPr/>
          </p:nvSpPr>
          <p:spPr>
            <a:xfrm>
              <a:off x="859154" y="1818890"/>
              <a:ext cx="2031325" cy="314406"/>
            </a:xfrm>
            <a:prstGeom prst="rect">
              <a:avLst/>
            </a:prstGeom>
          </p:spPr>
          <p:txBody>
            <a:bodyPr wrap="none">
              <a:spAutoFit/>
            </a:bodyPr>
            <a:lstStyle>
              <a:defPPr>
                <a:defRPr lang="zh-CN"/>
              </a:defPPr>
              <a:lvl1pPr>
                <a:buClr>
                  <a:srgbClr val="4EBAB3"/>
                </a:buClr>
                <a:defRPr sz="2000" b="1">
                  <a:solidFill>
                    <a:schemeClr val="accent3">
                      <a:lumMod val="50000"/>
                    </a:schemeClr>
                  </a:solidFill>
                  <a:cs typeface="+mn-ea"/>
                </a:defRPr>
              </a:lvl1pPr>
            </a:lstStyle>
            <a:p>
              <a:r>
                <a:rPr lang="zh-CN" altLang="en-US" sz="2400" dirty="0">
                  <a:latin typeface="微软雅黑" panose="020B0503020204020204" pitchFamily="34" charset="-122"/>
                  <a:ea typeface="微软雅黑" panose="020B0503020204020204" pitchFamily="34" charset="-122"/>
                  <a:sym typeface="HarmonyOS Sans SC Light" panose="00000400000000000000" pitchFamily="2" charset="-122"/>
                </a:rPr>
                <a:t>对抗样本属性</a:t>
              </a:r>
            </a:p>
          </p:txBody>
        </p:sp>
      </p:grpSp>
      <p:grpSp>
        <p:nvGrpSpPr>
          <p:cNvPr id="30" name="组合 29">
            <a:extLst>
              <a:ext uri="{FF2B5EF4-FFF2-40B4-BE49-F238E27FC236}">
                <a16:creationId xmlns:a16="http://schemas.microsoft.com/office/drawing/2014/main" id="{415F6EBD-F143-7A52-7C13-F043B0299D3D}"/>
              </a:ext>
            </a:extLst>
          </p:cNvPr>
          <p:cNvGrpSpPr/>
          <p:nvPr/>
        </p:nvGrpSpPr>
        <p:grpSpPr>
          <a:xfrm>
            <a:off x="1026195" y="1819189"/>
            <a:ext cx="3296568" cy="3770709"/>
            <a:chOff x="864159" y="1818890"/>
            <a:chExt cx="3296568" cy="2451547"/>
          </a:xfrm>
        </p:grpSpPr>
        <p:sp>
          <p:nvSpPr>
            <p:cNvPr id="31" name="文本框 30">
              <a:extLst>
                <a:ext uri="{FF2B5EF4-FFF2-40B4-BE49-F238E27FC236}">
                  <a16:creationId xmlns:a16="http://schemas.microsoft.com/office/drawing/2014/main" id="{A83084D8-A964-6800-F020-40EBD6C3520A}"/>
                </a:ext>
              </a:extLst>
            </p:cNvPr>
            <p:cNvSpPr txBox="1"/>
            <p:nvPr/>
          </p:nvSpPr>
          <p:spPr>
            <a:xfrm>
              <a:off x="864159" y="2144680"/>
              <a:ext cx="3296568" cy="2125757"/>
            </a:xfrm>
            <a:prstGeom prst="rect">
              <a:avLst/>
            </a:prstGeom>
            <a:noFill/>
          </p:spPr>
          <p:txBody>
            <a:bodyPr wrap="square">
              <a:spAutoFit/>
            </a:bodyPr>
            <a:lstStyle/>
            <a:p>
              <a:pPr rtl="0">
                <a:lnSpc>
                  <a:spcPct val="150000"/>
                </a:lnSpc>
              </a:pPr>
              <a:r>
                <a:rPr lang="zh-CN" altLang="en-US" sz="2000" b="0" i="0" dirty="0">
                  <a:solidFill>
                    <a:schemeClr val="tx1">
                      <a:lumMod val="65000"/>
                      <a:lumOff val="35000"/>
                    </a:schemeClr>
                  </a:solidFill>
                  <a:effectLst/>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平台因素，代理模型因素，对抗算法因素及其联合作用。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对从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ImageNet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和</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Adience</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获得的结果运行分层普通最小⼆乘法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(OLS)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回归。这些回归显示了威胁设置因素如何影响可转移性指标</a:t>
              </a:r>
              <a:endParaRPr lang="en-US" altLang="zh-CN" sz="2000" b="0" i="0" dirty="0">
                <a:solidFill>
                  <a:schemeClr val="tx1">
                    <a:lumMod val="65000"/>
                    <a:lumOff val="35000"/>
                  </a:schemeClr>
                </a:solidFill>
                <a:effectLst/>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p:txBody>
        </p:sp>
        <p:sp>
          <p:nvSpPr>
            <p:cNvPr id="32" name="文本框 31">
              <a:extLst>
                <a:ext uri="{FF2B5EF4-FFF2-40B4-BE49-F238E27FC236}">
                  <a16:creationId xmlns:a16="http://schemas.microsoft.com/office/drawing/2014/main" id="{4B819D5E-BE6E-B90F-F485-E09AA3377398}"/>
                </a:ext>
              </a:extLst>
            </p:cNvPr>
            <p:cNvSpPr txBox="1"/>
            <p:nvPr/>
          </p:nvSpPr>
          <p:spPr>
            <a:xfrm>
              <a:off x="2744955" y="1818890"/>
              <a:ext cx="1415772" cy="300154"/>
            </a:xfrm>
            <a:prstGeom prst="rect">
              <a:avLst/>
            </a:prstGeom>
          </p:spPr>
          <p:txBody>
            <a:bodyPr wrap="none">
              <a:spAutoFit/>
            </a:bodyPr>
            <a:lstStyle>
              <a:defPPr>
                <a:defRPr lang="zh-CN"/>
              </a:defPPr>
              <a:lvl1pPr>
                <a:buClr>
                  <a:srgbClr val="4EBAB3"/>
                </a:buClr>
                <a:defRPr sz="2000" b="1">
                  <a:solidFill>
                    <a:schemeClr val="accent3">
                      <a:lumMod val="50000"/>
                    </a:schemeClr>
                  </a:solidFill>
                  <a:cs typeface="+mn-ea"/>
                </a:defRPr>
              </a:lvl1pPr>
            </a:lstStyle>
            <a:p>
              <a:pPr algn="r"/>
              <a:r>
                <a:rPr lang="zh-CN" altLang="en-US" sz="2400" dirty="0">
                  <a:latin typeface="微软雅黑" panose="020B0503020204020204" pitchFamily="34" charset="-122"/>
                  <a:ea typeface="微软雅黑" panose="020B0503020204020204" pitchFamily="34" charset="-122"/>
                  <a:sym typeface="HarmonyOS Sans SC Light" panose="00000400000000000000" pitchFamily="2" charset="-122"/>
                </a:rPr>
                <a:t>威胁环境</a:t>
              </a:r>
            </a:p>
          </p:txBody>
        </p:sp>
      </p:grpSp>
    </p:spTree>
    <p:extLst>
      <p:ext uri="{BB962C8B-B14F-4D97-AF65-F5344CB8AC3E}">
        <p14:creationId xmlns:p14="http://schemas.microsoft.com/office/powerpoint/2010/main" val="2400589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pic>
        <p:nvPicPr>
          <p:cNvPr id="14" name="图片 13">
            <a:extLst>
              <a:ext uri="{FF2B5EF4-FFF2-40B4-BE49-F238E27FC236}">
                <a16:creationId xmlns:a16="http://schemas.microsoft.com/office/drawing/2014/main" id="{DA8D97EE-48B5-46F2-B4F4-8AE26E83BA03}"/>
              </a:ext>
            </a:extLst>
          </p:cNvPr>
          <p:cNvPicPr>
            <a:picLocks noChangeAspect="1"/>
          </p:cNvPicPr>
          <p:nvPr/>
        </p:nvPicPr>
        <p:blipFill>
          <a:blip r:embed="rId3"/>
          <a:stretch>
            <a:fillRect/>
          </a:stretch>
        </p:blipFill>
        <p:spPr>
          <a:xfrm>
            <a:off x="987324" y="775422"/>
            <a:ext cx="10217351" cy="6267037"/>
          </a:xfrm>
          <a:prstGeom prst="rect">
            <a:avLst/>
          </a:prstGeom>
        </p:spPr>
      </p:pic>
    </p:spTree>
    <p:extLst>
      <p:ext uri="{BB962C8B-B14F-4D97-AF65-F5344CB8AC3E}">
        <p14:creationId xmlns:p14="http://schemas.microsoft.com/office/powerpoint/2010/main" val="253039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2" name="文本框 11">
            <a:extLst>
              <a:ext uri="{FF2B5EF4-FFF2-40B4-BE49-F238E27FC236}">
                <a16:creationId xmlns:a16="http://schemas.microsoft.com/office/drawing/2014/main" id="{7FBDF873-9B43-CFE7-F114-7DBCAA8E8B20}"/>
              </a:ext>
            </a:extLst>
          </p:cNvPr>
          <p:cNvSpPr txBox="1"/>
          <p:nvPr/>
        </p:nvSpPr>
        <p:spPr>
          <a:xfrm>
            <a:off x="3997551" y="775422"/>
            <a:ext cx="4196898" cy="230832"/>
          </a:xfrm>
          <a:prstGeom prst="rect">
            <a:avLst/>
          </a:prstGeom>
          <a:noFill/>
        </p:spPr>
        <p:txBody>
          <a:bodyPr wrap="square">
            <a:spAutoFit/>
          </a:bodyPr>
          <a:lstStyle/>
          <a:p>
            <a:pPr algn="dist"/>
            <a:r>
              <a:rPr lang="zh-CN" altLang="en-US" sz="900" dirty="0">
                <a:solidFill>
                  <a:srgbClr val="ACC4CE"/>
                </a:solidFill>
              </a:rPr>
              <a:t>CLICK HERE TO ADD TITLE TEXT</a:t>
            </a:r>
          </a:p>
        </p:txBody>
      </p:sp>
      <p:pic>
        <p:nvPicPr>
          <p:cNvPr id="3" name="图片 2">
            <a:extLst>
              <a:ext uri="{FF2B5EF4-FFF2-40B4-BE49-F238E27FC236}">
                <a16:creationId xmlns:a16="http://schemas.microsoft.com/office/drawing/2014/main" id="{BEE4B81C-9E4A-44AB-9C4C-DDD767813C18}"/>
              </a:ext>
            </a:extLst>
          </p:cNvPr>
          <p:cNvPicPr>
            <a:picLocks noChangeAspect="1"/>
          </p:cNvPicPr>
          <p:nvPr/>
        </p:nvPicPr>
        <p:blipFill>
          <a:blip r:embed="rId3"/>
          <a:stretch>
            <a:fillRect/>
          </a:stretch>
        </p:blipFill>
        <p:spPr>
          <a:xfrm>
            <a:off x="898709" y="1022258"/>
            <a:ext cx="10394581" cy="922100"/>
          </a:xfrm>
          <a:prstGeom prst="rect">
            <a:avLst/>
          </a:prstGeom>
        </p:spPr>
      </p:pic>
      <p:pic>
        <p:nvPicPr>
          <p:cNvPr id="6" name="图片 5">
            <a:extLst>
              <a:ext uri="{FF2B5EF4-FFF2-40B4-BE49-F238E27FC236}">
                <a16:creationId xmlns:a16="http://schemas.microsoft.com/office/drawing/2014/main" id="{B2776A9D-CDF9-4EAD-BD35-739C679A489C}"/>
              </a:ext>
            </a:extLst>
          </p:cNvPr>
          <p:cNvPicPr>
            <a:picLocks noChangeAspect="1"/>
          </p:cNvPicPr>
          <p:nvPr/>
        </p:nvPicPr>
        <p:blipFill>
          <a:blip r:embed="rId4"/>
          <a:stretch>
            <a:fillRect/>
          </a:stretch>
        </p:blipFill>
        <p:spPr>
          <a:xfrm>
            <a:off x="898708" y="1830250"/>
            <a:ext cx="10394581" cy="4252328"/>
          </a:xfrm>
          <a:prstGeom prst="rect">
            <a:avLst/>
          </a:prstGeom>
        </p:spPr>
      </p:pic>
    </p:spTree>
    <p:extLst>
      <p:ext uri="{BB962C8B-B14F-4D97-AF65-F5344CB8AC3E}">
        <p14:creationId xmlns:p14="http://schemas.microsoft.com/office/powerpoint/2010/main" val="2171176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FEA25E90-8E61-C3CC-28AF-59BF914F4DF0}"/>
              </a:ext>
            </a:extLst>
          </p:cNvPr>
          <p:cNvSpPr/>
          <p:nvPr/>
        </p:nvSpPr>
        <p:spPr>
          <a:xfrm>
            <a:off x="561039" y="2700803"/>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椭圆 19">
            <a:extLst>
              <a:ext uri="{FF2B5EF4-FFF2-40B4-BE49-F238E27FC236}">
                <a16:creationId xmlns:a16="http://schemas.microsoft.com/office/drawing/2014/main" id="{0BB94F80-FBCF-6F54-9E6C-25FC6DA047CE}"/>
              </a:ext>
            </a:extLst>
          </p:cNvPr>
          <p:cNvSpPr/>
          <p:nvPr/>
        </p:nvSpPr>
        <p:spPr>
          <a:xfrm>
            <a:off x="840023" y="2941570"/>
            <a:ext cx="914400" cy="914400"/>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椭圆 18">
            <a:extLst>
              <a:ext uri="{FF2B5EF4-FFF2-40B4-BE49-F238E27FC236}">
                <a16:creationId xmlns:a16="http://schemas.microsoft.com/office/drawing/2014/main" id="{20FE29C2-7219-30B7-2844-472F06A8A784}"/>
              </a:ext>
            </a:extLst>
          </p:cNvPr>
          <p:cNvSpPr/>
          <p:nvPr/>
        </p:nvSpPr>
        <p:spPr>
          <a:xfrm>
            <a:off x="840023" y="2135852"/>
            <a:ext cx="914400" cy="914400"/>
          </a:xfrm>
          <a:prstGeom prst="ellipse">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椭圆 2">
            <a:extLst>
              <a:ext uri="{FF2B5EF4-FFF2-40B4-BE49-F238E27FC236}">
                <a16:creationId xmlns:a16="http://schemas.microsoft.com/office/drawing/2014/main" id="{18B79EAC-640F-3EBA-F844-757EE05054FA}"/>
              </a:ext>
            </a:extLst>
          </p:cNvPr>
          <p:cNvSpPr/>
          <p:nvPr/>
        </p:nvSpPr>
        <p:spPr>
          <a:xfrm>
            <a:off x="4419991" y="-2688365"/>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0CA72B0F-8246-EA02-8282-26EF3ECAE326}"/>
              </a:ext>
            </a:extLst>
          </p:cNvPr>
          <p:cNvSpPr/>
          <p:nvPr/>
        </p:nvSpPr>
        <p:spPr>
          <a:xfrm>
            <a:off x="7138226" y="3960869"/>
            <a:ext cx="6170487" cy="6170487"/>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12E55F28-F6AE-D8CB-1E45-63694F396A90}"/>
              </a:ext>
            </a:extLst>
          </p:cNvPr>
          <p:cNvSpPr/>
          <p:nvPr/>
        </p:nvSpPr>
        <p:spPr>
          <a:xfrm>
            <a:off x="10426159" y="224830"/>
            <a:ext cx="1765841" cy="4273509"/>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63F2FE16-E16F-1D87-C556-9B091D384B8D}"/>
              </a:ext>
            </a:extLst>
          </p:cNvPr>
          <p:cNvSpPr/>
          <p:nvPr/>
        </p:nvSpPr>
        <p:spPr>
          <a:xfrm rot="10800000">
            <a:off x="0" y="4973815"/>
            <a:ext cx="6604000" cy="1898698"/>
          </a:xfrm>
          <a:custGeom>
            <a:avLst/>
            <a:gdLst>
              <a:gd name="connsiteX0" fmla="*/ 7331648 w 8817548"/>
              <a:gd name="connsiteY0" fmla="*/ 2534684 h 2535109"/>
              <a:gd name="connsiteX1" fmla="*/ 4169348 w 8817548"/>
              <a:gd name="connsiteY1" fmla="*/ 972584 h 2535109"/>
              <a:gd name="connsiteX2" fmla="*/ 956249 w 8817548"/>
              <a:gd name="connsiteY2" fmla="*/ 896384 h 2535109"/>
              <a:gd name="connsiteX3" fmla="*/ 41688 w 8817548"/>
              <a:gd name="connsiteY3" fmla="*/ 36824 h 2535109"/>
              <a:gd name="connsiteX4" fmla="*/ 0 w 8817548"/>
              <a:gd name="connsiteY4" fmla="*/ 0 h 2535109"/>
              <a:gd name="connsiteX5" fmla="*/ 8817548 w 8817548"/>
              <a:gd name="connsiteY5" fmla="*/ 0 h 2535109"/>
              <a:gd name="connsiteX6" fmla="*/ 8817548 w 8817548"/>
              <a:gd name="connsiteY6" fmla="*/ 1477861 h 2535109"/>
              <a:gd name="connsiteX7" fmla="*/ 8637397 w 8817548"/>
              <a:gd name="connsiteY7" fmla="*/ 1720191 h 2535109"/>
              <a:gd name="connsiteX8" fmla="*/ 7331648 w 8817548"/>
              <a:gd name="connsiteY8" fmla="*/ 2534684 h 25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17548" h="2535109">
                <a:moveTo>
                  <a:pt x="7331648" y="2534684"/>
                </a:moveTo>
                <a:cubicBezTo>
                  <a:pt x="6482865" y="2562201"/>
                  <a:pt x="5231915" y="1245634"/>
                  <a:pt x="4169348" y="972584"/>
                </a:cubicBezTo>
                <a:cubicBezTo>
                  <a:pt x="3106781" y="699534"/>
                  <a:pt x="1673798" y="1069951"/>
                  <a:pt x="956249" y="896384"/>
                </a:cubicBezTo>
                <a:cubicBezTo>
                  <a:pt x="373239" y="755361"/>
                  <a:pt x="262527" y="262211"/>
                  <a:pt x="41688" y="36824"/>
                </a:cubicBezTo>
                <a:lnTo>
                  <a:pt x="0" y="0"/>
                </a:lnTo>
                <a:lnTo>
                  <a:pt x="8817548" y="0"/>
                </a:lnTo>
                <a:lnTo>
                  <a:pt x="8817548" y="1477861"/>
                </a:lnTo>
                <a:lnTo>
                  <a:pt x="8637397" y="1720191"/>
                </a:lnTo>
                <a:cubicBezTo>
                  <a:pt x="8272324" y="2179067"/>
                  <a:pt x="7862137" y="2517486"/>
                  <a:pt x="7331648" y="2534684"/>
                </a:cubicBez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6B1F2F0B-9D8F-DF28-38A0-814271663E3C}"/>
              </a:ext>
            </a:extLst>
          </p:cNvPr>
          <p:cNvSpPr/>
          <p:nvPr/>
        </p:nvSpPr>
        <p:spPr>
          <a:xfrm>
            <a:off x="2" y="0"/>
            <a:ext cx="4150394" cy="1669223"/>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a:extLst>
              <a:ext uri="{FF2B5EF4-FFF2-40B4-BE49-F238E27FC236}">
                <a16:creationId xmlns:a16="http://schemas.microsoft.com/office/drawing/2014/main" id="{8B1D947D-5146-A61B-7F34-E54F60E3916D}"/>
              </a:ext>
            </a:extLst>
          </p:cNvPr>
          <p:cNvSpPr/>
          <p:nvPr/>
        </p:nvSpPr>
        <p:spPr>
          <a:xfrm>
            <a:off x="-304800" y="-419099"/>
            <a:ext cx="3483429" cy="1569010"/>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C2F5E89-1344-8D90-8D1C-AC67F6C2D76D}"/>
              </a:ext>
            </a:extLst>
          </p:cNvPr>
          <p:cNvSpPr/>
          <p:nvPr/>
        </p:nvSpPr>
        <p:spPr>
          <a:xfrm>
            <a:off x="-74487" y="5785685"/>
            <a:ext cx="7264537" cy="91021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4BCD603-7FAB-6304-55B4-B875ADA41B0F}"/>
              </a:ext>
            </a:extLst>
          </p:cNvPr>
          <p:cNvSpPr txBox="1"/>
          <p:nvPr/>
        </p:nvSpPr>
        <p:spPr>
          <a:xfrm>
            <a:off x="870779" y="2135852"/>
            <a:ext cx="825867" cy="861774"/>
          </a:xfrm>
          <a:prstGeom prst="rect">
            <a:avLst/>
          </a:prstGeom>
          <a:noFill/>
        </p:spPr>
        <p:txBody>
          <a:bodyPr wrap="none" rtlCol="0">
            <a:spAutoFit/>
          </a:bodyPr>
          <a:lstStyle/>
          <a:p>
            <a:r>
              <a:rPr lang="zh-CN" altLang="en-US" sz="5000" dirty="0">
                <a:solidFill>
                  <a:schemeClr val="tx1">
                    <a:lumMod val="95000"/>
                    <a:lumOff val="5000"/>
                  </a:schemeClr>
                </a:solidFill>
                <a:latin typeface="华文中宋" panose="02010600040101010101" pitchFamily="2" charset="-122"/>
                <a:ea typeface="华文中宋" panose="02010600040101010101" pitchFamily="2" charset="-122"/>
              </a:rPr>
              <a:t>目</a:t>
            </a:r>
            <a:endParaRPr lang="en-US" altLang="zh-CN" sz="5000" dirty="0">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5" name="任意多边形: 形状 4">
            <a:extLst>
              <a:ext uri="{FF2B5EF4-FFF2-40B4-BE49-F238E27FC236}">
                <a16:creationId xmlns:a16="http://schemas.microsoft.com/office/drawing/2014/main" id="{7055F1C8-5D71-08CA-0F59-B14098D9E7CF}"/>
              </a:ext>
            </a:extLst>
          </p:cNvPr>
          <p:cNvSpPr/>
          <p:nvPr/>
        </p:nvSpPr>
        <p:spPr>
          <a:xfrm>
            <a:off x="9854102" y="-228600"/>
            <a:ext cx="3112597" cy="39664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B84A1E5-476F-ADB1-70FC-F51BBB091F24}"/>
              </a:ext>
            </a:extLst>
          </p:cNvPr>
          <p:cNvSpPr txBox="1"/>
          <p:nvPr/>
        </p:nvSpPr>
        <p:spPr>
          <a:xfrm>
            <a:off x="1686012" y="2991768"/>
            <a:ext cx="553998" cy="1652055"/>
          </a:xfrm>
          <a:prstGeom prst="rect">
            <a:avLst/>
          </a:prstGeom>
          <a:noFill/>
        </p:spPr>
        <p:txBody>
          <a:bodyPr vert="eaVert" wrap="none" rtlCol="0">
            <a:spAutoFit/>
          </a:bodyPr>
          <a:lstStyle/>
          <a:p>
            <a:r>
              <a:rPr lang="en-US" altLang="zh-CN" sz="2400" dirty="0">
                <a:solidFill>
                  <a:schemeClr val="bg1">
                    <a:lumMod val="50000"/>
                  </a:schemeClr>
                </a:solidFill>
              </a:rPr>
              <a:t>CONTENTS</a:t>
            </a:r>
            <a:endParaRPr lang="zh-CN" altLang="en-US" sz="2400" dirty="0">
              <a:solidFill>
                <a:schemeClr val="bg1">
                  <a:lumMod val="50000"/>
                </a:schemeClr>
              </a:solidFill>
            </a:endParaRPr>
          </a:p>
        </p:txBody>
      </p:sp>
      <p:sp>
        <p:nvSpPr>
          <p:cNvPr id="22" name="文本框 21">
            <a:extLst>
              <a:ext uri="{FF2B5EF4-FFF2-40B4-BE49-F238E27FC236}">
                <a16:creationId xmlns:a16="http://schemas.microsoft.com/office/drawing/2014/main" id="{7B869165-3F9E-30B2-00C5-1D16751EE76E}"/>
              </a:ext>
            </a:extLst>
          </p:cNvPr>
          <p:cNvSpPr txBox="1"/>
          <p:nvPr/>
        </p:nvSpPr>
        <p:spPr>
          <a:xfrm>
            <a:off x="884289" y="2941570"/>
            <a:ext cx="825867" cy="861774"/>
          </a:xfrm>
          <a:prstGeom prst="rect">
            <a:avLst/>
          </a:prstGeom>
          <a:noFill/>
        </p:spPr>
        <p:txBody>
          <a:bodyPr wrap="none" rtlCol="0">
            <a:spAutoFit/>
          </a:bodyPr>
          <a:lstStyle>
            <a:defPPr>
              <a:defRPr lang="zh-CN"/>
            </a:defPPr>
            <a:lvl1pPr>
              <a:defRPr sz="5000">
                <a:solidFill>
                  <a:schemeClr val="tx1">
                    <a:lumMod val="95000"/>
                    <a:lumOff val="5000"/>
                  </a:schemeClr>
                </a:solidFill>
                <a:latin typeface="华文中宋" panose="02010600040101010101" pitchFamily="2" charset="-122"/>
                <a:ea typeface="华文中宋" panose="02010600040101010101" pitchFamily="2" charset="-122"/>
              </a:defRPr>
            </a:lvl1pPr>
          </a:lstStyle>
          <a:p>
            <a:r>
              <a:rPr lang="zh-CN" altLang="en-US" dirty="0"/>
              <a:t>录</a:t>
            </a:r>
          </a:p>
        </p:txBody>
      </p:sp>
      <p:sp>
        <p:nvSpPr>
          <p:cNvPr id="23" name="椭圆 22">
            <a:extLst>
              <a:ext uri="{FF2B5EF4-FFF2-40B4-BE49-F238E27FC236}">
                <a16:creationId xmlns:a16="http://schemas.microsoft.com/office/drawing/2014/main" id="{D66817C4-FFD8-E654-2182-E603A6B27E84}"/>
              </a:ext>
            </a:extLst>
          </p:cNvPr>
          <p:cNvSpPr/>
          <p:nvPr/>
        </p:nvSpPr>
        <p:spPr>
          <a:xfrm>
            <a:off x="1630788" y="4290212"/>
            <a:ext cx="131715" cy="131715"/>
          </a:xfrm>
          <a:prstGeom prst="ellipse">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椭圆 23">
            <a:extLst>
              <a:ext uri="{FF2B5EF4-FFF2-40B4-BE49-F238E27FC236}">
                <a16:creationId xmlns:a16="http://schemas.microsoft.com/office/drawing/2014/main" id="{42BB8710-1039-BAE9-F4DA-0BAFCC9BB8C8}"/>
              </a:ext>
            </a:extLst>
          </p:cNvPr>
          <p:cNvSpPr/>
          <p:nvPr/>
        </p:nvSpPr>
        <p:spPr>
          <a:xfrm>
            <a:off x="2108295" y="2925910"/>
            <a:ext cx="131715" cy="131715"/>
          </a:xfrm>
          <a:prstGeom prst="ellipse">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1" name="组合 40">
            <a:extLst>
              <a:ext uri="{FF2B5EF4-FFF2-40B4-BE49-F238E27FC236}">
                <a16:creationId xmlns:a16="http://schemas.microsoft.com/office/drawing/2014/main" id="{2B683329-44ED-86ED-6C2A-146D617452D6}"/>
              </a:ext>
            </a:extLst>
          </p:cNvPr>
          <p:cNvGrpSpPr/>
          <p:nvPr/>
        </p:nvGrpSpPr>
        <p:grpSpPr>
          <a:xfrm>
            <a:off x="2397927" y="1729476"/>
            <a:ext cx="4110877" cy="1013105"/>
            <a:chOff x="3911601" y="1669223"/>
            <a:chExt cx="2931927" cy="600044"/>
          </a:xfrm>
        </p:grpSpPr>
        <p:sp>
          <p:nvSpPr>
            <p:cNvPr id="40" name="任意多边形: 形状 39">
              <a:extLst>
                <a:ext uri="{FF2B5EF4-FFF2-40B4-BE49-F238E27FC236}">
                  <a16:creationId xmlns:a16="http://schemas.microsoft.com/office/drawing/2014/main" id="{4DE86AAF-CA1A-D0D9-0116-1E4593569103}"/>
                </a:ext>
              </a:extLst>
            </p:cNvPr>
            <p:cNvSpPr/>
            <p:nvPr/>
          </p:nvSpPr>
          <p:spPr>
            <a:xfrm>
              <a:off x="3911601" y="1669223"/>
              <a:ext cx="705823" cy="600043"/>
            </a:xfrm>
            <a:custGeom>
              <a:avLst/>
              <a:gdLst>
                <a:gd name="connsiteX0" fmla="*/ 300022 w 705823"/>
                <a:gd name="connsiteY0" fmla="*/ 0 h 600043"/>
                <a:gd name="connsiteX1" fmla="*/ 533814 w 705823"/>
                <a:gd name="connsiteY1" fmla="*/ 0 h 600043"/>
                <a:gd name="connsiteX2" fmla="*/ 536669 w 705823"/>
                <a:gd name="connsiteY2" fmla="*/ 10319 h 600043"/>
                <a:gd name="connsiteX3" fmla="*/ 563695 w 705823"/>
                <a:gd name="connsiteY3" fmla="*/ 103746 h 600043"/>
                <a:gd name="connsiteX4" fmla="*/ 674926 w 705823"/>
                <a:gd name="connsiteY4" fmla="*/ 528599 h 600043"/>
                <a:gd name="connsiteX5" fmla="*/ 584838 w 705823"/>
                <a:gd name="connsiteY5" fmla="*/ 595379 h 600043"/>
                <a:gd name="connsiteX6" fmla="*/ 570439 w 705823"/>
                <a:gd name="connsiteY6" fmla="*/ 600043 h 600043"/>
                <a:gd name="connsiteX7" fmla="*/ 300022 w 705823"/>
                <a:gd name="connsiteY7" fmla="*/ 600043 h 600043"/>
                <a:gd name="connsiteX8" fmla="*/ 6095 w 705823"/>
                <a:gd name="connsiteY8" fmla="*/ 360486 h 600043"/>
                <a:gd name="connsiteX9" fmla="*/ 0 w 705823"/>
                <a:gd name="connsiteY9" fmla="*/ 300022 h 600043"/>
                <a:gd name="connsiteX10" fmla="*/ 6095 w 705823"/>
                <a:gd name="connsiteY10" fmla="*/ 239557 h 600043"/>
                <a:gd name="connsiteX11" fmla="*/ 300022 w 705823"/>
                <a:gd name="connsiteY11" fmla="*/ 0 h 60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3" h="600043">
                  <a:moveTo>
                    <a:pt x="300022" y="0"/>
                  </a:moveTo>
                  <a:lnTo>
                    <a:pt x="533814" y="0"/>
                  </a:lnTo>
                  <a:lnTo>
                    <a:pt x="536669" y="10319"/>
                  </a:lnTo>
                  <a:cubicBezTo>
                    <a:pt x="545261" y="44312"/>
                    <a:pt x="553638" y="76821"/>
                    <a:pt x="563695" y="103746"/>
                  </a:cubicBezTo>
                  <a:cubicBezTo>
                    <a:pt x="603923" y="211446"/>
                    <a:pt x="774848" y="335800"/>
                    <a:pt x="674926" y="528599"/>
                  </a:cubicBezTo>
                  <a:cubicBezTo>
                    <a:pt x="656619" y="556500"/>
                    <a:pt x="624826" y="578609"/>
                    <a:pt x="584838" y="595379"/>
                  </a:cubicBezTo>
                  <a:lnTo>
                    <a:pt x="570439" y="600043"/>
                  </a:lnTo>
                  <a:lnTo>
                    <a:pt x="300022" y="600043"/>
                  </a:lnTo>
                  <a:cubicBezTo>
                    <a:pt x="155036" y="600043"/>
                    <a:pt x="34071" y="497201"/>
                    <a:pt x="6095" y="360486"/>
                  </a:cubicBezTo>
                  <a:lnTo>
                    <a:pt x="0" y="300022"/>
                  </a:lnTo>
                  <a:lnTo>
                    <a:pt x="6095" y="239557"/>
                  </a:lnTo>
                  <a:cubicBezTo>
                    <a:pt x="34071" y="102842"/>
                    <a:pt x="155036" y="0"/>
                    <a:pt x="300022" y="0"/>
                  </a:cubicBezTo>
                  <a:close/>
                </a:path>
              </a:pathLst>
            </a:custGeom>
            <a:solidFill>
              <a:srgbClr val="ACC4CE"/>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8" name="任意多边形: 形状 37">
              <a:extLst>
                <a:ext uri="{FF2B5EF4-FFF2-40B4-BE49-F238E27FC236}">
                  <a16:creationId xmlns:a16="http://schemas.microsoft.com/office/drawing/2014/main" id="{E6AB783B-A829-1B4C-1A6F-8B128BFC0C90}"/>
                </a:ext>
              </a:extLst>
            </p:cNvPr>
            <p:cNvSpPr/>
            <p:nvPr/>
          </p:nvSpPr>
          <p:spPr>
            <a:xfrm>
              <a:off x="4445414" y="1669223"/>
              <a:ext cx="2317956" cy="600044"/>
            </a:xfrm>
            <a:custGeom>
              <a:avLst/>
              <a:gdLst>
                <a:gd name="connsiteX0" fmla="*/ 0 w 2317956"/>
                <a:gd name="connsiteY0" fmla="*/ 0 h 600044"/>
                <a:gd name="connsiteX1" fmla="*/ 2017934 w 2317956"/>
                <a:gd name="connsiteY1" fmla="*/ 0 h 600044"/>
                <a:gd name="connsiteX2" fmla="*/ 2317956 w 2317956"/>
                <a:gd name="connsiteY2" fmla="*/ 300022 h 600044"/>
                <a:gd name="connsiteX3" fmla="*/ 2317955 w 2317956"/>
                <a:gd name="connsiteY3" fmla="*/ 300022 h 600044"/>
                <a:gd name="connsiteX4" fmla="*/ 2017933 w 2317956"/>
                <a:gd name="connsiteY4" fmla="*/ 600044 h 600044"/>
                <a:gd name="connsiteX5" fmla="*/ 36625 w 2317956"/>
                <a:gd name="connsiteY5" fmla="*/ 600043 h 600044"/>
                <a:gd name="connsiteX6" fmla="*/ 51024 w 2317956"/>
                <a:gd name="connsiteY6" fmla="*/ 595379 h 600044"/>
                <a:gd name="connsiteX7" fmla="*/ 141112 w 2317956"/>
                <a:gd name="connsiteY7" fmla="*/ 528599 h 600044"/>
                <a:gd name="connsiteX8" fmla="*/ 29881 w 2317956"/>
                <a:gd name="connsiteY8" fmla="*/ 103746 h 600044"/>
                <a:gd name="connsiteX9" fmla="*/ 2855 w 2317956"/>
                <a:gd name="connsiteY9" fmla="*/ 10319 h 600044"/>
                <a:gd name="connsiteX10" fmla="*/ 0 w 2317956"/>
                <a:gd name="connsiteY10" fmla="*/ 0 h 6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7956" h="600044">
                  <a:moveTo>
                    <a:pt x="0" y="0"/>
                  </a:moveTo>
                  <a:lnTo>
                    <a:pt x="2017934" y="0"/>
                  </a:lnTo>
                  <a:cubicBezTo>
                    <a:pt x="2183632" y="0"/>
                    <a:pt x="2317956" y="134324"/>
                    <a:pt x="2317956" y="300022"/>
                  </a:cubicBezTo>
                  <a:lnTo>
                    <a:pt x="2317955" y="300022"/>
                  </a:lnTo>
                  <a:cubicBezTo>
                    <a:pt x="2317955" y="465720"/>
                    <a:pt x="2183631" y="600044"/>
                    <a:pt x="2017933" y="600044"/>
                  </a:cubicBezTo>
                  <a:lnTo>
                    <a:pt x="36625" y="600043"/>
                  </a:lnTo>
                  <a:lnTo>
                    <a:pt x="51024" y="595379"/>
                  </a:lnTo>
                  <a:cubicBezTo>
                    <a:pt x="91012" y="578609"/>
                    <a:pt x="122805" y="556500"/>
                    <a:pt x="141112" y="528599"/>
                  </a:cubicBezTo>
                  <a:cubicBezTo>
                    <a:pt x="241034" y="335800"/>
                    <a:pt x="70109" y="211446"/>
                    <a:pt x="29881" y="103746"/>
                  </a:cubicBezTo>
                  <a:cubicBezTo>
                    <a:pt x="19824" y="76821"/>
                    <a:pt x="11447" y="44312"/>
                    <a:pt x="2855" y="10319"/>
                  </a:cubicBezTo>
                  <a:lnTo>
                    <a:pt x="0" y="0"/>
                  </a:lnTo>
                  <a:close/>
                </a:path>
              </a:pathLst>
            </a:cu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82F19361-B9B4-3F1F-E20D-5890DDD1DD38}"/>
                </a:ext>
              </a:extLst>
            </p:cNvPr>
            <p:cNvSpPr txBox="1"/>
            <p:nvPr/>
          </p:nvSpPr>
          <p:spPr>
            <a:xfrm>
              <a:off x="4560250" y="1799829"/>
              <a:ext cx="2283278" cy="346352"/>
            </a:xfrm>
            <a:prstGeom prst="rect">
              <a:avLst/>
            </a:prstGeom>
            <a:noFill/>
          </p:spPr>
          <p:txBody>
            <a:bodyPr wrap="square">
              <a:spAutoFit/>
            </a:bodyPr>
            <a:lstStyle/>
            <a:p>
              <a:r>
                <a:rPr lang="zh-CN" altLang="en-US" sz="3200" b="1" dirty="0">
                  <a:solidFill>
                    <a:schemeClr val="accent3">
                      <a:lumMod val="50000"/>
                    </a:schemeClr>
                  </a:solidFill>
                  <a:cs typeface="+mn-ea"/>
                  <a:sym typeface="+mn-lt"/>
                </a:rPr>
                <a:t>选题背景与简介</a:t>
              </a:r>
            </a:p>
          </p:txBody>
        </p:sp>
        <p:sp>
          <p:nvSpPr>
            <p:cNvPr id="36" name="椭圆 35">
              <a:extLst>
                <a:ext uri="{FF2B5EF4-FFF2-40B4-BE49-F238E27FC236}">
                  <a16:creationId xmlns:a16="http://schemas.microsoft.com/office/drawing/2014/main" id="{13B9B234-9CD3-62E7-83A1-1D4F2CBE8A85}"/>
                </a:ext>
              </a:extLst>
            </p:cNvPr>
            <p:cNvSpPr/>
            <p:nvPr/>
          </p:nvSpPr>
          <p:spPr>
            <a:xfrm>
              <a:off x="3974553" y="1719205"/>
              <a:ext cx="500077" cy="500077"/>
            </a:xfrm>
            <a:prstGeom prst="ellipse">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文本框 29">
              <a:extLst>
                <a:ext uri="{FF2B5EF4-FFF2-40B4-BE49-F238E27FC236}">
                  <a16:creationId xmlns:a16="http://schemas.microsoft.com/office/drawing/2014/main" id="{B8CF7814-35BD-46F0-BF5B-BF7459439170}"/>
                </a:ext>
              </a:extLst>
            </p:cNvPr>
            <p:cNvSpPr txBox="1"/>
            <p:nvPr/>
          </p:nvSpPr>
          <p:spPr>
            <a:xfrm>
              <a:off x="3959375" y="1795312"/>
              <a:ext cx="543839" cy="382810"/>
            </a:xfrm>
            <a:prstGeom prst="rect">
              <a:avLst/>
            </a:prstGeom>
            <a:noFill/>
          </p:spPr>
          <p:txBody>
            <a:bodyPr wrap="none" rtlCol="0">
              <a:spAutoFit/>
            </a:bodyPr>
            <a:lstStyle/>
            <a:p>
              <a:r>
                <a:rPr lang="en-US" altLang="zh-CN" sz="3600" dirty="0">
                  <a:solidFill>
                    <a:schemeClr val="bg1"/>
                  </a:solidFill>
                  <a:latin typeface="MiSans Semibold" panose="00000700000000000000" pitchFamily="2" charset="-122"/>
                  <a:ea typeface="MiSans Semibold" panose="00000700000000000000" pitchFamily="2" charset="-122"/>
                </a:rPr>
                <a:t>01</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grpSp>
      <p:grpSp>
        <p:nvGrpSpPr>
          <p:cNvPr id="43" name="组合 42">
            <a:extLst>
              <a:ext uri="{FF2B5EF4-FFF2-40B4-BE49-F238E27FC236}">
                <a16:creationId xmlns:a16="http://schemas.microsoft.com/office/drawing/2014/main" id="{C289EEF3-29CC-489A-BCD4-07DC0A2C8EDA}"/>
              </a:ext>
            </a:extLst>
          </p:cNvPr>
          <p:cNvGrpSpPr/>
          <p:nvPr/>
        </p:nvGrpSpPr>
        <p:grpSpPr>
          <a:xfrm>
            <a:off x="145911" y="191305"/>
            <a:ext cx="1701283" cy="643306"/>
            <a:chOff x="5535168" y="881263"/>
            <a:chExt cx="5169408" cy="1601975"/>
          </a:xfrm>
          <a:solidFill>
            <a:schemeClr val="bg1"/>
          </a:solidFill>
        </p:grpSpPr>
        <p:sp>
          <p:nvSpPr>
            <p:cNvPr id="44" name="任意多边形: 形状 43">
              <a:extLst>
                <a:ext uri="{FF2B5EF4-FFF2-40B4-BE49-F238E27FC236}">
                  <a16:creationId xmlns:a16="http://schemas.microsoft.com/office/drawing/2014/main" id="{B944A37B-D22C-444F-9B7F-93765B067F0D}"/>
                </a:ext>
              </a:extLst>
            </p:cNvPr>
            <p:cNvSpPr/>
            <p:nvPr/>
          </p:nvSpPr>
          <p:spPr>
            <a:xfrm>
              <a:off x="7399396" y="987961"/>
              <a:ext cx="3305180" cy="1086861"/>
            </a:xfrm>
            <a:custGeom>
              <a:avLst/>
              <a:gdLst>
                <a:gd name="connsiteX0" fmla="*/ 3033140 w 3305180"/>
                <a:gd name="connsiteY0" fmla="*/ 842638 h 1086861"/>
                <a:gd name="connsiteX1" fmla="*/ 3007828 w 3305180"/>
                <a:gd name="connsiteY1" fmla="*/ 847860 h 1086861"/>
                <a:gd name="connsiteX2" fmla="*/ 2833181 w 3305180"/>
                <a:gd name="connsiteY2" fmla="*/ 908084 h 1086861"/>
                <a:gd name="connsiteX3" fmla="*/ 2803069 w 3305180"/>
                <a:gd name="connsiteY3" fmla="*/ 929162 h 1086861"/>
                <a:gd name="connsiteX4" fmla="*/ 2806081 w 3305180"/>
                <a:gd name="connsiteY4" fmla="*/ 959273 h 1086861"/>
                <a:gd name="connsiteX5" fmla="*/ 2950616 w 3305180"/>
                <a:gd name="connsiteY5" fmla="*/ 1010464 h 1086861"/>
                <a:gd name="connsiteX6" fmla="*/ 3022884 w 3305180"/>
                <a:gd name="connsiteY6" fmla="*/ 974329 h 1086861"/>
                <a:gd name="connsiteX7" fmla="*/ 3056007 w 3305180"/>
                <a:gd name="connsiteY7" fmla="*/ 893028 h 1086861"/>
                <a:gd name="connsiteX8" fmla="*/ 3033140 w 3305180"/>
                <a:gd name="connsiteY8" fmla="*/ 842638 h 1086861"/>
                <a:gd name="connsiteX9" fmla="*/ 1348679 w 3305180"/>
                <a:gd name="connsiteY9" fmla="*/ 817749 h 1086861"/>
                <a:gd name="connsiteX10" fmla="*/ 1460091 w 3305180"/>
                <a:gd name="connsiteY10" fmla="*/ 853882 h 1086861"/>
                <a:gd name="connsiteX11" fmla="*/ 1487191 w 3305180"/>
                <a:gd name="connsiteY11" fmla="*/ 905073 h 1086861"/>
                <a:gd name="connsiteX12" fmla="*/ 1436002 w 3305180"/>
                <a:gd name="connsiteY12" fmla="*/ 974329 h 1086861"/>
                <a:gd name="connsiteX13" fmla="*/ 1402880 w 3305180"/>
                <a:gd name="connsiteY13" fmla="*/ 950240 h 1086861"/>
                <a:gd name="connsiteX14" fmla="*/ 1330612 w 3305180"/>
                <a:gd name="connsiteY14" fmla="*/ 850871 h 1086861"/>
                <a:gd name="connsiteX15" fmla="*/ 1318567 w 3305180"/>
                <a:gd name="connsiteY15" fmla="*/ 829794 h 1086861"/>
                <a:gd name="connsiteX16" fmla="*/ 1348679 w 3305180"/>
                <a:gd name="connsiteY16" fmla="*/ 817749 h 1086861"/>
                <a:gd name="connsiteX17" fmla="*/ 2297195 w 3305180"/>
                <a:gd name="connsiteY17" fmla="*/ 664180 h 1086861"/>
                <a:gd name="connsiteX18" fmla="*/ 2417640 w 3305180"/>
                <a:gd name="connsiteY18" fmla="*/ 760537 h 1086861"/>
                <a:gd name="connsiteX19" fmla="*/ 2417640 w 3305180"/>
                <a:gd name="connsiteY19" fmla="*/ 769571 h 1086861"/>
                <a:gd name="connsiteX20" fmla="*/ 2408607 w 3305180"/>
                <a:gd name="connsiteY20" fmla="*/ 799682 h 1086861"/>
                <a:gd name="connsiteX21" fmla="*/ 2306228 w 3305180"/>
                <a:gd name="connsiteY21" fmla="*/ 926151 h 1086861"/>
                <a:gd name="connsiteX22" fmla="*/ 2282138 w 3305180"/>
                <a:gd name="connsiteY22" fmla="*/ 938196 h 1086861"/>
                <a:gd name="connsiteX23" fmla="*/ 2279127 w 3305180"/>
                <a:gd name="connsiteY23" fmla="*/ 911095 h 1086861"/>
                <a:gd name="connsiteX24" fmla="*/ 2294183 w 3305180"/>
                <a:gd name="connsiteY24" fmla="*/ 760537 h 1086861"/>
                <a:gd name="connsiteX25" fmla="*/ 2279127 w 3305180"/>
                <a:gd name="connsiteY25" fmla="*/ 691280 h 1086861"/>
                <a:gd name="connsiteX26" fmla="*/ 2297195 w 3305180"/>
                <a:gd name="connsiteY26" fmla="*/ 664180 h 1086861"/>
                <a:gd name="connsiteX27" fmla="*/ 433804 w 3305180"/>
                <a:gd name="connsiteY27" fmla="*/ 612802 h 1086861"/>
                <a:gd name="connsiteX28" fmla="*/ 442320 w 3305180"/>
                <a:gd name="connsiteY28" fmla="*/ 616001 h 1086861"/>
                <a:gd name="connsiteX29" fmla="*/ 433287 w 3305180"/>
                <a:gd name="connsiteY29" fmla="*/ 643102 h 1086861"/>
                <a:gd name="connsiteX30" fmla="*/ 80980 w 3305180"/>
                <a:gd name="connsiteY30" fmla="*/ 968307 h 1086861"/>
                <a:gd name="connsiteX31" fmla="*/ 53880 w 3305180"/>
                <a:gd name="connsiteY31" fmla="*/ 962284 h 1086861"/>
                <a:gd name="connsiteX32" fmla="*/ 5702 w 3305180"/>
                <a:gd name="connsiteY32" fmla="*/ 905073 h 1086861"/>
                <a:gd name="connsiteX33" fmla="*/ 5702 w 3305180"/>
                <a:gd name="connsiteY33" fmla="*/ 880984 h 1086861"/>
                <a:gd name="connsiteX34" fmla="*/ 83991 w 3305180"/>
                <a:gd name="connsiteY34" fmla="*/ 688269 h 1086861"/>
                <a:gd name="connsiteX35" fmla="*/ 99047 w 3305180"/>
                <a:gd name="connsiteY35" fmla="*/ 661169 h 1086861"/>
                <a:gd name="connsiteX36" fmla="*/ 126147 w 3305180"/>
                <a:gd name="connsiteY36" fmla="*/ 679236 h 1086861"/>
                <a:gd name="connsiteX37" fmla="*/ 135181 w 3305180"/>
                <a:gd name="connsiteY37" fmla="*/ 772582 h 1086861"/>
                <a:gd name="connsiteX38" fmla="*/ 114103 w 3305180"/>
                <a:gd name="connsiteY38" fmla="*/ 862916 h 1086861"/>
                <a:gd name="connsiteX39" fmla="*/ 201427 w 3305180"/>
                <a:gd name="connsiteY39" fmla="*/ 802693 h 1086861"/>
                <a:gd name="connsiteX40" fmla="*/ 412209 w 3305180"/>
                <a:gd name="connsiteY40" fmla="*/ 628046 h 1086861"/>
                <a:gd name="connsiteX41" fmla="*/ 433804 w 3305180"/>
                <a:gd name="connsiteY41" fmla="*/ 612802 h 1086861"/>
                <a:gd name="connsiteX42" fmla="*/ 616967 w 3305180"/>
                <a:gd name="connsiteY42" fmla="*/ 567822 h 1086861"/>
                <a:gd name="connsiteX43" fmla="*/ 653101 w 3305180"/>
                <a:gd name="connsiteY43" fmla="*/ 591912 h 1086861"/>
                <a:gd name="connsiteX44" fmla="*/ 707302 w 3305180"/>
                <a:gd name="connsiteY44" fmla="*/ 652135 h 1086861"/>
                <a:gd name="connsiteX45" fmla="*/ 719347 w 3305180"/>
                <a:gd name="connsiteY45" fmla="*/ 673213 h 1086861"/>
                <a:gd name="connsiteX46" fmla="*/ 692246 w 3305180"/>
                <a:gd name="connsiteY46" fmla="*/ 703325 h 1086861"/>
                <a:gd name="connsiteX47" fmla="*/ 541687 w 3305180"/>
                <a:gd name="connsiteY47" fmla="*/ 772582 h 1086861"/>
                <a:gd name="connsiteX48" fmla="*/ 529643 w 3305180"/>
                <a:gd name="connsiteY48" fmla="*/ 778604 h 1086861"/>
                <a:gd name="connsiteX49" fmla="*/ 505554 w 3305180"/>
                <a:gd name="connsiteY49" fmla="*/ 775593 h 1086861"/>
                <a:gd name="connsiteX50" fmla="*/ 511576 w 3305180"/>
                <a:gd name="connsiteY50" fmla="*/ 754514 h 1086861"/>
                <a:gd name="connsiteX51" fmla="*/ 598900 w 3305180"/>
                <a:gd name="connsiteY51" fmla="*/ 612990 h 1086861"/>
                <a:gd name="connsiteX52" fmla="*/ 601912 w 3305180"/>
                <a:gd name="connsiteY52" fmla="*/ 603956 h 1086861"/>
                <a:gd name="connsiteX53" fmla="*/ 616967 w 3305180"/>
                <a:gd name="connsiteY53" fmla="*/ 567822 h 1086861"/>
                <a:gd name="connsiteX54" fmla="*/ 1264365 w 3305180"/>
                <a:gd name="connsiteY54" fmla="*/ 477487 h 1086861"/>
                <a:gd name="connsiteX55" fmla="*/ 1201131 w 3305180"/>
                <a:gd name="connsiteY55" fmla="*/ 537710 h 1086861"/>
                <a:gd name="connsiteX56" fmla="*/ 1146930 w 3305180"/>
                <a:gd name="connsiteY56" fmla="*/ 712358 h 1086861"/>
                <a:gd name="connsiteX57" fmla="*/ 1225220 w 3305180"/>
                <a:gd name="connsiteY57" fmla="*/ 634067 h 1086861"/>
                <a:gd name="connsiteX58" fmla="*/ 1252321 w 3305180"/>
                <a:gd name="connsiteY58" fmla="*/ 555777 h 1086861"/>
                <a:gd name="connsiteX59" fmla="*/ 1264365 w 3305180"/>
                <a:gd name="connsiteY59" fmla="*/ 477487 h 1086861"/>
                <a:gd name="connsiteX60" fmla="*/ 395271 w 3305180"/>
                <a:gd name="connsiteY60" fmla="*/ 207235 h 1086861"/>
                <a:gd name="connsiteX61" fmla="*/ 409197 w 3305180"/>
                <a:gd name="connsiteY61" fmla="*/ 218527 h 1086861"/>
                <a:gd name="connsiteX62" fmla="*/ 466409 w 3305180"/>
                <a:gd name="connsiteY62" fmla="*/ 305851 h 1086861"/>
                <a:gd name="connsiteX63" fmla="*/ 463398 w 3305180"/>
                <a:gd name="connsiteY63" fmla="*/ 317896 h 1086861"/>
                <a:gd name="connsiteX64" fmla="*/ 418231 w 3305180"/>
                <a:gd name="connsiteY64" fmla="*/ 507599 h 1086861"/>
                <a:gd name="connsiteX65" fmla="*/ 376075 w 3305180"/>
                <a:gd name="connsiteY65" fmla="*/ 579867 h 1086861"/>
                <a:gd name="connsiteX66" fmla="*/ 351984 w 3305180"/>
                <a:gd name="connsiteY66" fmla="*/ 582878 h 1086861"/>
                <a:gd name="connsiteX67" fmla="*/ 345962 w 3305180"/>
                <a:gd name="connsiteY67" fmla="*/ 564811 h 1086861"/>
                <a:gd name="connsiteX68" fmla="*/ 376075 w 3305180"/>
                <a:gd name="connsiteY68" fmla="*/ 408231 h 1086861"/>
                <a:gd name="connsiteX69" fmla="*/ 388119 w 3305180"/>
                <a:gd name="connsiteY69" fmla="*/ 311873 h 1086861"/>
                <a:gd name="connsiteX70" fmla="*/ 376075 w 3305180"/>
                <a:gd name="connsiteY70" fmla="*/ 239605 h 1086861"/>
                <a:gd name="connsiteX71" fmla="*/ 379086 w 3305180"/>
                <a:gd name="connsiteY71" fmla="*/ 209494 h 1086861"/>
                <a:gd name="connsiteX72" fmla="*/ 395271 w 3305180"/>
                <a:gd name="connsiteY72" fmla="*/ 207235 h 1086861"/>
                <a:gd name="connsiteX73" fmla="*/ 2375861 w 3305180"/>
                <a:gd name="connsiteY73" fmla="*/ 168843 h 1086861"/>
                <a:gd name="connsiteX74" fmla="*/ 2384518 w 3305180"/>
                <a:gd name="connsiteY74" fmla="*/ 170349 h 1086861"/>
                <a:gd name="connsiteX75" fmla="*/ 2396563 w 3305180"/>
                <a:gd name="connsiteY75" fmla="*/ 194438 h 1086861"/>
                <a:gd name="connsiteX76" fmla="*/ 2300205 w 3305180"/>
                <a:gd name="connsiteY76" fmla="*/ 320906 h 1086861"/>
                <a:gd name="connsiteX77" fmla="*/ 2212882 w 3305180"/>
                <a:gd name="connsiteY77" fmla="*/ 426298 h 1086861"/>
                <a:gd name="connsiteX78" fmla="*/ 2086413 w 3305180"/>
                <a:gd name="connsiteY78" fmla="*/ 658157 h 1086861"/>
                <a:gd name="connsiteX79" fmla="*/ 1821431 w 3305180"/>
                <a:gd name="connsiteY79" fmla="*/ 944218 h 1086861"/>
                <a:gd name="connsiteX80" fmla="*/ 1749163 w 3305180"/>
                <a:gd name="connsiteY80" fmla="*/ 983362 h 1086861"/>
                <a:gd name="connsiteX81" fmla="*/ 1731096 w 3305180"/>
                <a:gd name="connsiteY81" fmla="*/ 980351 h 1086861"/>
                <a:gd name="connsiteX82" fmla="*/ 1737119 w 3305180"/>
                <a:gd name="connsiteY82" fmla="*/ 962284 h 1086861"/>
                <a:gd name="connsiteX83" fmla="*/ 1764218 w 3305180"/>
                <a:gd name="connsiteY83" fmla="*/ 938196 h 1086861"/>
                <a:gd name="connsiteX84" fmla="*/ 1981023 w 3305180"/>
                <a:gd name="connsiteY84" fmla="*/ 658157 h 1086861"/>
                <a:gd name="connsiteX85" fmla="*/ 2041246 w 3305180"/>
                <a:gd name="connsiteY85" fmla="*/ 543733 h 1086861"/>
                <a:gd name="connsiteX86" fmla="*/ 1902733 w 3305180"/>
                <a:gd name="connsiteY86" fmla="*/ 486521 h 1086861"/>
                <a:gd name="connsiteX87" fmla="*/ 1926822 w 3305180"/>
                <a:gd name="connsiteY87" fmla="*/ 441353 h 1086861"/>
                <a:gd name="connsiteX88" fmla="*/ 2110503 w 3305180"/>
                <a:gd name="connsiteY88" fmla="*/ 351019 h 1086861"/>
                <a:gd name="connsiteX89" fmla="*/ 2113514 w 3305180"/>
                <a:gd name="connsiteY89" fmla="*/ 299829 h 1086861"/>
                <a:gd name="connsiteX90" fmla="*/ 2095447 w 3305180"/>
                <a:gd name="connsiteY90" fmla="*/ 245628 h 1086861"/>
                <a:gd name="connsiteX91" fmla="*/ 2104480 w 3305180"/>
                <a:gd name="connsiteY91" fmla="*/ 209494 h 1086861"/>
                <a:gd name="connsiteX92" fmla="*/ 2140614 w 3305180"/>
                <a:gd name="connsiteY92" fmla="*/ 212505 h 1086861"/>
                <a:gd name="connsiteX93" fmla="*/ 2209870 w 3305180"/>
                <a:gd name="connsiteY93" fmla="*/ 272727 h 1086861"/>
                <a:gd name="connsiteX94" fmla="*/ 2236971 w 3305180"/>
                <a:gd name="connsiteY94" fmla="*/ 278750 h 1086861"/>
                <a:gd name="connsiteX95" fmla="*/ 2369462 w 3305180"/>
                <a:gd name="connsiteY95" fmla="*/ 176370 h 1086861"/>
                <a:gd name="connsiteX96" fmla="*/ 2375861 w 3305180"/>
                <a:gd name="connsiteY96" fmla="*/ 168843 h 1086861"/>
                <a:gd name="connsiteX97" fmla="*/ 3176453 w 3305180"/>
                <a:gd name="connsiteY97" fmla="*/ 89046 h 1086861"/>
                <a:gd name="connsiteX98" fmla="*/ 3143329 w 3305180"/>
                <a:gd name="connsiteY98" fmla="*/ 104103 h 1086861"/>
                <a:gd name="connsiteX99" fmla="*/ 3128275 w 3305180"/>
                <a:gd name="connsiteY99" fmla="*/ 131203 h 1086861"/>
                <a:gd name="connsiteX100" fmla="*/ 3140319 w 3305180"/>
                <a:gd name="connsiteY100" fmla="*/ 140237 h 1086861"/>
                <a:gd name="connsiteX101" fmla="*/ 3161396 w 3305180"/>
                <a:gd name="connsiteY101" fmla="*/ 128192 h 1086861"/>
                <a:gd name="connsiteX102" fmla="*/ 3182475 w 3305180"/>
                <a:gd name="connsiteY102" fmla="*/ 95068 h 1086861"/>
                <a:gd name="connsiteX103" fmla="*/ 1390834 w 3305180"/>
                <a:gd name="connsiteY103" fmla="*/ 28824 h 1086861"/>
                <a:gd name="connsiteX104" fmla="*/ 1405890 w 3305180"/>
                <a:gd name="connsiteY104" fmla="*/ 46891 h 1086861"/>
                <a:gd name="connsiteX105" fmla="*/ 1405890 w 3305180"/>
                <a:gd name="connsiteY105" fmla="*/ 131204 h 1086861"/>
                <a:gd name="connsiteX106" fmla="*/ 1360723 w 3305180"/>
                <a:gd name="connsiteY106" fmla="*/ 266706 h 1086861"/>
                <a:gd name="connsiteX107" fmla="*/ 1478158 w 3305180"/>
                <a:gd name="connsiteY107" fmla="*/ 179382 h 1086861"/>
                <a:gd name="connsiteX108" fmla="*/ 1496225 w 3305180"/>
                <a:gd name="connsiteY108" fmla="*/ 161315 h 1086861"/>
                <a:gd name="connsiteX109" fmla="*/ 1520314 w 3305180"/>
                <a:gd name="connsiteY109" fmla="*/ 146259 h 1086861"/>
                <a:gd name="connsiteX110" fmla="*/ 1550426 w 3305180"/>
                <a:gd name="connsiteY110" fmla="*/ 173360 h 1086861"/>
                <a:gd name="connsiteX111" fmla="*/ 1487192 w 3305180"/>
                <a:gd name="connsiteY111" fmla="*/ 320907 h 1086861"/>
                <a:gd name="connsiteX112" fmla="*/ 1463102 w 3305180"/>
                <a:gd name="connsiteY112" fmla="*/ 338974 h 1086861"/>
                <a:gd name="connsiteX113" fmla="*/ 1336633 w 3305180"/>
                <a:gd name="connsiteY113" fmla="*/ 414253 h 1086861"/>
                <a:gd name="connsiteX114" fmla="*/ 1318566 w 3305180"/>
                <a:gd name="connsiteY114" fmla="*/ 435331 h 1086861"/>
                <a:gd name="connsiteX115" fmla="*/ 1339645 w 3305180"/>
                <a:gd name="connsiteY115" fmla="*/ 444364 h 1086861"/>
                <a:gd name="connsiteX116" fmla="*/ 1372767 w 3305180"/>
                <a:gd name="connsiteY116" fmla="*/ 474476 h 1086861"/>
                <a:gd name="connsiteX117" fmla="*/ 1393845 w 3305180"/>
                <a:gd name="connsiteY117" fmla="*/ 507599 h 1086861"/>
                <a:gd name="connsiteX118" fmla="*/ 1399868 w 3305180"/>
                <a:gd name="connsiteY118" fmla="*/ 528677 h 1086861"/>
                <a:gd name="connsiteX119" fmla="*/ 1393845 w 3305180"/>
                <a:gd name="connsiteY119" fmla="*/ 546744 h 1086861"/>
                <a:gd name="connsiteX120" fmla="*/ 1354700 w 3305180"/>
                <a:gd name="connsiteY120" fmla="*/ 652134 h 1086861"/>
                <a:gd name="connsiteX121" fmla="*/ 1306522 w 3305180"/>
                <a:gd name="connsiteY121" fmla="*/ 802692 h 1086861"/>
                <a:gd name="connsiteX122" fmla="*/ 1306522 w 3305180"/>
                <a:gd name="connsiteY122" fmla="*/ 980351 h 1086861"/>
                <a:gd name="connsiteX123" fmla="*/ 1303511 w 3305180"/>
                <a:gd name="connsiteY123" fmla="*/ 1013474 h 1086861"/>
                <a:gd name="connsiteX124" fmla="*/ 1249310 w 3305180"/>
                <a:gd name="connsiteY124" fmla="*/ 1034552 h 1086861"/>
                <a:gd name="connsiteX125" fmla="*/ 1168008 w 3305180"/>
                <a:gd name="connsiteY125" fmla="*/ 971317 h 1086861"/>
                <a:gd name="connsiteX126" fmla="*/ 1140908 w 3305180"/>
                <a:gd name="connsiteY126" fmla="*/ 977340 h 1086861"/>
                <a:gd name="connsiteX127" fmla="*/ 1101763 w 3305180"/>
                <a:gd name="connsiteY127" fmla="*/ 1040574 h 1086861"/>
                <a:gd name="connsiteX128" fmla="*/ 1017450 w 3305180"/>
                <a:gd name="connsiteY128" fmla="*/ 1034552 h 1086861"/>
                <a:gd name="connsiteX129" fmla="*/ 1023472 w 3305180"/>
                <a:gd name="connsiteY129" fmla="*/ 971317 h 1086861"/>
                <a:gd name="connsiteX130" fmla="*/ 1086707 w 3305180"/>
                <a:gd name="connsiteY130" fmla="*/ 941206 h 1086861"/>
                <a:gd name="connsiteX131" fmla="*/ 1219198 w 3305180"/>
                <a:gd name="connsiteY131" fmla="*/ 784625 h 1086861"/>
                <a:gd name="connsiteX132" fmla="*/ 1198120 w 3305180"/>
                <a:gd name="connsiteY132" fmla="*/ 772581 h 1086861"/>
                <a:gd name="connsiteX133" fmla="*/ 1125852 w 3305180"/>
                <a:gd name="connsiteY133" fmla="*/ 814737 h 1086861"/>
                <a:gd name="connsiteX134" fmla="*/ 1053584 w 3305180"/>
                <a:gd name="connsiteY134" fmla="*/ 784625 h 1086861"/>
                <a:gd name="connsiteX135" fmla="*/ 1056595 w 3305180"/>
                <a:gd name="connsiteY135" fmla="*/ 751503 h 1086861"/>
                <a:gd name="connsiteX136" fmla="*/ 1149941 w 3305180"/>
                <a:gd name="connsiteY136" fmla="*/ 555777 h 1086861"/>
                <a:gd name="connsiteX137" fmla="*/ 1140908 w 3305180"/>
                <a:gd name="connsiteY137" fmla="*/ 519643 h 1086861"/>
                <a:gd name="connsiteX138" fmla="*/ 1086707 w 3305180"/>
                <a:gd name="connsiteY138" fmla="*/ 477487 h 1086861"/>
                <a:gd name="connsiteX139" fmla="*/ 1074662 w 3305180"/>
                <a:gd name="connsiteY139" fmla="*/ 438342 h 1086861"/>
                <a:gd name="connsiteX140" fmla="*/ 1107785 w 3305180"/>
                <a:gd name="connsiteY140" fmla="*/ 423286 h 1086861"/>
                <a:gd name="connsiteX141" fmla="*/ 1243287 w 3305180"/>
                <a:gd name="connsiteY141" fmla="*/ 338974 h 1086861"/>
                <a:gd name="connsiteX142" fmla="*/ 1360723 w 3305180"/>
                <a:gd name="connsiteY142" fmla="*/ 104103 h 1086861"/>
                <a:gd name="connsiteX143" fmla="*/ 1375778 w 3305180"/>
                <a:gd name="connsiteY143" fmla="*/ 46891 h 1086861"/>
                <a:gd name="connsiteX144" fmla="*/ 1390834 w 3305180"/>
                <a:gd name="connsiteY144" fmla="*/ 28824 h 1086861"/>
                <a:gd name="connsiteX145" fmla="*/ 3231360 w 3305180"/>
                <a:gd name="connsiteY145" fmla="*/ 76 h 1086861"/>
                <a:gd name="connsiteX146" fmla="*/ 3302921 w 3305180"/>
                <a:gd name="connsiteY146" fmla="*/ 31834 h 1086861"/>
                <a:gd name="connsiteX147" fmla="*/ 3302921 w 3305180"/>
                <a:gd name="connsiteY147" fmla="*/ 49902 h 1086861"/>
                <a:gd name="connsiteX148" fmla="*/ 3227643 w 3305180"/>
                <a:gd name="connsiteY148" fmla="*/ 188416 h 1086861"/>
                <a:gd name="connsiteX149" fmla="*/ 3113218 w 3305180"/>
                <a:gd name="connsiteY149" fmla="*/ 314885 h 1086861"/>
                <a:gd name="connsiteX150" fmla="*/ 2971694 w 3305180"/>
                <a:gd name="connsiteY150" fmla="*/ 447375 h 1086861"/>
                <a:gd name="connsiteX151" fmla="*/ 3004817 w 3305180"/>
                <a:gd name="connsiteY151" fmla="*/ 438341 h 1086861"/>
                <a:gd name="connsiteX152" fmla="*/ 3059018 w 3305180"/>
                <a:gd name="connsiteY152" fmla="*/ 453398 h 1086861"/>
                <a:gd name="connsiteX153" fmla="*/ 3056007 w 3305180"/>
                <a:gd name="connsiteY153" fmla="*/ 495554 h 1086861"/>
                <a:gd name="connsiteX154" fmla="*/ 3001806 w 3305180"/>
                <a:gd name="connsiteY154" fmla="*/ 628046 h 1086861"/>
                <a:gd name="connsiteX155" fmla="*/ 3013851 w 3305180"/>
                <a:gd name="connsiteY155" fmla="*/ 655146 h 1086861"/>
                <a:gd name="connsiteX156" fmla="*/ 3083106 w 3305180"/>
                <a:gd name="connsiteY156" fmla="*/ 688269 h 1086861"/>
                <a:gd name="connsiteX157" fmla="*/ 3113218 w 3305180"/>
                <a:gd name="connsiteY157" fmla="*/ 745480 h 1086861"/>
                <a:gd name="connsiteX158" fmla="*/ 3134297 w 3305180"/>
                <a:gd name="connsiteY158" fmla="*/ 775593 h 1086861"/>
                <a:gd name="connsiteX159" fmla="*/ 3227643 w 3305180"/>
                <a:gd name="connsiteY159" fmla="*/ 802693 h 1086861"/>
                <a:gd name="connsiteX160" fmla="*/ 3269799 w 3305180"/>
                <a:gd name="connsiteY160" fmla="*/ 826783 h 1086861"/>
                <a:gd name="connsiteX161" fmla="*/ 3263777 w 3305180"/>
                <a:gd name="connsiteY161" fmla="*/ 883995 h 1086861"/>
                <a:gd name="connsiteX162" fmla="*/ 3203553 w 3305180"/>
                <a:gd name="connsiteY162" fmla="*/ 880984 h 1086861"/>
                <a:gd name="connsiteX163" fmla="*/ 3137307 w 3305180"/>
                <a:gd name="connsiteY163" fmla="*/ 853882 h 1086861"/>
                <a:gd name="connsiteX164" fmla="*/ 3113218 w 3305180"/>
                <a:gd name="connsiteY164" fmla="*/ 871949 h 1086861"/>
                <a:gd name="connsiteX165" fmla="*/ 3095151 w 3305180"/>
                <a:gd name="connsiteY165" fmla="*/ 989386 h 1086861"/>
                <a:gd name="connsiteX166" fmla="*/ 2941582 w 3305180"/>
                <a:gd name="connsiteY166" fmla="*/ 1076709 h 1086861"/>
                <a:gd name="connsiteX167" fmla="*/ 2712735 w 3305180"/>
                <a:gd name="connsiteY167" fmla="*/ 947229 h 1086861"/>
                <a:gd name="connsiteX168" fmla="*/ 2724779 w 3305180"/>
                <a:gd name="connsiteY168" fmla="*/ 826783 h 1086861"/>
                <a:gd name="connsiteX169" fmla="*/ 3052995 w 3305180"/>
                <a:gd name="connsiteY169" fmla="*/ 754514 h 1086861"/>
                <a:gd name="connsiteX170" fmla="*/ 2944594 w 3305180"/>
                <a:gd name="connsiteY170" fmla="*/ 709347 h 1086861"/>
                <a:gd name="connsiteX171" fmla="*/ 2893403 w 3305180"/>
                <a:gd name="connsiteY171" fmla="*/ 697303 h 1086861"/>
                <a:gd name="connsiteX172" fmla="*/ 2893403 w 3305180"/>
                <a:gd name="connsiteY172" fmla="*/ 646113 h 1086861"/>
                <a:gd name="connsiteX173" fmla="*/ 2920505 w 3305180"/>
                <a:gd name="connsiteY173" fmla="*/ 585889 h 1086861"/>
                <a:gd name="connsiteX174" fmla="*/ 2917493 w 3305180"/>
                <a:gd name="connsiteY174" fmla="*/ 564811 h 1086861"/>
                <a:gd name="connsiteX175" fmla="*/ 2896415 w 3305180"/>
                <a:gd name="connsiteY175" fmla="*/ 570834 h 1086861"/>
                <a:gd name="connsiteX176" fmla="*/ 2854259 w 3305180"/>
                <a:gd name="connsiteY176" fmla="*/ 606968 h 1086861"/>
                <a:gd name="connsiteX177" fmla="*/ 2821136 w 3305180"/>
                <a:gd name="connsiteY177" fmla="*/ 619011 h 1086861"/>
                <a:gd name="connsiteX178" fmla="*/ 2763924 w 3305180"/>
                <a:gd name="connsiteY178" fmla="*/ 591912 h 1086861"/>
                <a:gd name="connsiteX179" fmla="*/ 2800058 w 3305180"/>
                <a:gd name="connsiteY179" fmla="*/ 504588 h 1086861"/>
                <a:gd name="connsiteX180" fmla="*/ 2938571 w 3305180"/>
                <a:gd name="connsiteY180" fmla="*/ 390163 h 1086861"/>
                <a:gd name="connsiteX181" fmla="*/ 3080096 w 3305180"/>
                <a:gd name="connsiteY181" fmla="*/ 245628 h 1086861"/>
                <a:gd name="connsiteX182" fmla="*/ 3071063 w 3305180"/>
                <a:gd name="connsiteY182" fmla="*/ 203470 h 1086861"/>
                <a:gd name="connsiteX183" fmla="*/ 3056007 w 3305180"/>
                <a:gd name="connsiteY183" fmla="*/ 197449 h 1086861"/>
                <a:gd name="connsiteX184" fmla="*/ 2956639 w 3305180"/>
                <a:gd name="connsiteY184" fmla="*/ 209494 h 1086861"/>
                <a:gd name="connsiteX185" fmla="*/ 2851247 w 3305180"/>
                <a:gd name="connsiteY185" fmla="*/ 302840 h 1086861"/>
                <a:gd name="connsiteX186" fmla="*/ 2791025 w 3305180"/>
                <a:gd name="connsiteY186" fmla="*/ 311873 h 1086861"/>
                <a:gd name="connsiteX187" fmla="*/ 2769947 w 3305180"/>
                <a:gd name="connsiteY187" fmla="*/ 272727 h 1086861"/>
                <a:gd name="connsiteX188" fmla="*/ 2788013 w 3305180"/>
                <a:gd name="connsiteY188" fmla="*/ 173359 h 1086861"/>
                <a:gd name="connsiteX189" fmla="*/ 2806081 w 3305180"/>
                <a:gd name="connsiteY189" fmla="*/ 158304 h 1086861"/>
                <a:gd name="connsiteX190" fmla="*/ 2815114 w 3305180"/>
                <a:gd name="connsiteY190" fmla="*/ 179381 h 1086861"/>
                <a:gd name="connsiteX191" fmla="*/ 2815114 w 3305180"/>
                <a:gd name="connsiteY191" fmla="*/ 200459 h 1086861"/>
                <a:gd name="connsiteX192" fmla="*/ 2866304 w 3305180"/>
                <a:gd name="connsiteY192" fmla="*/ 224550 h 1086861"/>
                <a:gd name="connsiteX193" fmla="*/ 2980728 w 3305180"/>
                <a:gd name="connsiteY193" fmla="*/ 143247 h 1086861"/>
                <a:gd name="connsiteX194" fmla="*/ 3080096 w 3305180"/>
                <a:gd name="connsiteY194" fmla="*/ 104103 h 1086861"/>
                <a:gd name="connsiteX195" fmla="*/ 3101173 w 3305180"/>
                <a:gd name="connsiteY195" fmla="*/ 92057 h 1086861"/>
                <a:gd name="connsiteX196" fmla="*/ 3212587 w 3305180"/>
                <a:gd name="connsiteY196" fmla="*/ 4733 h 1086861"/>
                <a:gd name="connsiteX197" fmla="*/ 3231360 w 3305180"/>
                <a:gd name="connsiteY197" fmla="*/ 76 h 108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305180" h="1086861">
                  <a:moveTo>
                    <a:pt x="3033140" y="842638"/>
                  </a:moveTo>
                  <a:cubicBezTo>
                    <a:pt x="3026083" y="842402"/>
                    <a:pt x="3017614" y="844096"/>
                    <a:pt x="3007828" y="847860"/>
                  </a:cubicBezTo>
                  <a:cubicBezTo>
                    <a:pt x="2950616" y="862916"/>
                    <a:pt x="2890393" y="880984"/>
                    <a:pt x="2833181" y="908084"/>
                  </a:cubicBezTo>
                  <a:cubicBezTo>
                    <a:pt x="2821136" y="914106"/>
                    <a:pt x="2812103" y="920129"/>
                    <a:pt x="2803069" y="929162"/>
                  </a:cubicBezTo>
                  <a:cubicBezTo>
                    <a:pt x="2791025" y="941207"/>
                    <a:pt x="2791025" y="953252"/>
                    <a:pt x="2806081" y="959273"/>
                  </a:cubicBezTo>
                  <a:cubicBezTo>
                    <a:pt x="2851247" y="983362"/>
                    <a:pt x="2896415" y="1007453"/>
                    <a:pt x="2950616" y="1010464"/>
                  </a:cubicBezTo>
                  <a:cubicBezTo>
                    <a:pt x="2980728" y="1007453"/>
                    <a:pt x="3007828" y="1001430"/>
                    <a:pt x="3022884" y="974329"/>
                  </a:cubicBezTo>
                  <a:cubicBezTo>
                    <a:pt x="3037940" y="950240"/>
                    <a:pt x="3049985" y="923140"/>
                    <a:pt x="3056007" y="893028"/>
                  </a:cubicBezTo>
                  <a:cubicBezTo>
                    <a:pt x="3062782" y="861410"/>
                    <a:pt x="3054313" y="843344"/>
                    <a:pt x="3033140" y="842638"/>
                  </a:cubicBezTo>
                  <a:close/>
                  <a:moveTo>
                    <a:pt x="1348679" y="817749"/>
                  </a:moveTo>
                  <a:cubicBezTo>
                    <a:pt x="1384813" y="829794"/>
                    <a:pt x="1423958" y="832805"/>
                    <a:pt x="1460091" y="853882"/>
                  </a:cubicBezTo>
                  <a:cubicBezTo>
                    <a:pt x="1481169" y="865927"/>
                    <a:pt x="1493214" y="883995"/>
                    <a:pt x="1487191" y="905073"/>
                  </a:cubicBezTo>
                  <a:cubicBezTo>
                    <a:pt x="1475147" y="932173"/>
                    <a:pt x="1469125" y="965295"/>
                    <a:pt x="1436002" y="974329"/>
                  </a:cubicBezTo>
                  <a:cubicBezTo>
                    <a:pt x="1414925" y="980351"/>
                    <a:pt x="1408902" y="965295"/>
                    <a:pt x="1402880" y="950240"/>
                  </a:cubicBezTo>
                  <a:cubicBezTo>
                    <a:pt x="1387824" y="911095"/>
                    <a:pt x="1360724" y="877973"/>
                    <a:pt x="1330612" y="850871"/>
                  </a:cubicBezTo>
                  <a:cubicBezTo>
                    <a:pt x="1324590" y="844849"/>
                    <a:pt x="1315556" y="838827"/>
                    <a:pt x="1318567" y="829794"/>
                  </a:cubicBezTo>
                  <a:cubicBezTo>
                    <a:pt x="1321579" y="817749"/>
                    <a:pt x="1333623" y="820760"/>
                    <a:pt x="1348679" y="817749"/>
                  </a:cubicBezTo>
                  <a:close/>
                  <a:moveTo>
                    <a:pt x="2297195" y="664180"/>
                  </a:moveTo>
                  <a:cubicBezTo>
                    <a:pt x="2342362" y="664180"/>
                    <a:pt x="2408607" y="718381"/>
                    <a:pt x="2417640" y="760537"/>
                  </a:cubicBezTo>
                  <a:cubicBezTo>
                    <a:pt x="2420652" y="766559"/>
                    <a:pt x="2420652" y="769571"/>
                    <a:pt x="2417640" y="769571"/>
                  </a:cubicBezTo>
                  <a:cubicBezTo>
                    <a:pt x="2417640" y="781615"/>
                    <a:pt x="2417640" y="793660"/>
                    <a:pt x="2408607" y="799682"/>
                  </a:cubicBezTo>
                  <a:cubicBezTo>
                    <a:pt x="2366451" y="835816"/>
                    <a:pt x="2336339" y="880984"/>
                    <a:pt x="2306228" y="926151"/>
                  </a:cubicBezTo>
                  <a:cubicBezTo>
                    <a:pt x="2300205" y="935185"/>
                    <a:pt x="2291172" y="944218"/>
                    <a:pt x="2282138" y="938196"/>
                  </a:cubicBezTo>
                  <a:cubicBezTo>
                    <a:pt x="2270093" y="932173"/>
                    <a:pt x="2273105" y="917118"/>
                    <a:pt x="2279127" y="911095"/>
                  </a:cubicBezTo>
                  <a:cubicBezTo>
                    <a:pt x="2315261" y="862916"/>
                    <a:pt x="2303217" y="811727"/>
                    <a:pt x="2294183" y="760537"/>
                  </a:cubicBezTo>
                  <a:cubicBezTo>
                    <a:pt x="2291172" y="736447"/>
                    <a:pt x="2282138" y="715370"/>
                    <a:pt x="2279127" y="691280"/>
                  </a:cubicBezTo>
                  <a:cubicBezTo>
                    <a:pt x="2276115" y="679236"/>
                    <a:pt x="2276115" y="664180"/>
                    <a:pt x="2297195" y="664180"/>
                  </a:cubicBezTo>
                  <a:close/>
                  <a:moveTo>
                    <a:pt x="433804" y="612802"/>
                  </a:moveTo>
                  <a:cubicBezTo>
                    <a:pt x="436486" y="612802"/>
                    <a:pt x="439309" y="613743"/>
                    <a:pt x="442320" y="616001"/>
                  </a:cubicBezTo>
                  <a:cubicBezTo>
                    <a:pt x="451354" y="625035"/>
                    <a:pt x="442320" y="637079"/>
                    <a:pt x="433287" y="643102"/>
                  </a:cubicBezTo>
                  <a:cubicBezTo>
                    <a:pt x="351984" y="790649"/>
                    <a:pt x="246595" y="911095"/>
                    <a:pt x="80980" y="968307"/>
                  </a:cubicBezTo>
                  <a:cubicBezTo>
                    <a:pt x="68935" y="971318"/>
                    <a:pt x="62913" y="971318"/>
                    <a:pt x="53880" y="962284"/>
                  </a:cubicBezTo>
                  <a:cubicBezTo>
                    <a:pt x="38824" y="944218"/>
                    <a:pt x="20757" y="923140"/>
                    <a:pt x="5702" y="905073"/>
                  </a:cubicBezTo>
                  <a:cubicBezTo>
                    <a:pt x="-3332" y="896040"/>
                    <a:pt x="-321" y="890017"/>
                    <a:pt x="5702" y="880984"/>
                  </a:cubicBezTo>
                  <a:cubicBezTo>
                    <a:pt x="47857" y="823772"/>
                    <a:pt x="65924" y="757525"/>
                    <a:pt x="83991" y="688269"/>
                  </a:cubicBezTo>
                  <a:cubicBezTo>
                    <a:pt x="87002" y="676224"/>
                    <a:pt x="87002" y="664180"/>
                    <a:pt x="99047" y="661169"/>
                  </a:cubicBezTo>
                  <a:cubicBezTo>
                    <a:pt x="111092" y="661169"/>
                    <a:pt x="120125" y="670202"/>
                    <a:pt x="126147" y="679236"/>
                  </a:cubicBezTo>
                  <a:cubicBezTo>
                    <a:pt x="144214" y="709347"/>
                    <a:pt x="141203" y="742469"/>
                    <a:pt x="135181" y="772582"/>
                  </a:cubicBezTo>
                  <a:cubicBezTo>
                    <a:pt x="132170" y="802693"/>
                    <a:pt x="123136" y="829794"/>
                    <a:pt x="114103" y="862916"/>
                  </a:cubicBezTo>
                  <a:cubicBezTo>
                    <a:pt x="147227" y="841839"/>
                    <a:pt x="177338" y="826783"/>
                    <a:pt x="201427" y="802693"/>
                  </a:cubicBezTo>
                  <a:cubicBezTo>
                    <a:pt x="267672" y="739458"/>
                    <a:pt x="351984" y="697303"/>
                    <a:pt x="412209" y="628046"/>
                  </a:cubicBezTo>
                  <a:cubicBezTo>
                    <a:pt x="418984" y="621271"/>
                    <a:pt x="425759" y="612802"/>
                    <a:pt x="433804" y="612802"/>
                  </a:cubicBezTo>
                  <a:close/>
                  <a:moveTo>
                    <a:pt x="616967" y="567822"/>
                  </a:moveTo>
                  <a:cubicBezTo>
                    <a:pt x="635034" y="564811"/>
                    <a:pt x="644068" y="579867"/>
                    <a:pt x="653101" y="591912"/>
                  </a:cubicBezTo>
                  <a:cubicBezTo>
                    <a:pt x="668157" y="612990"/>
                    <a:pt x="686224" y="631057"/>
                    <a:pt x="707302" y="652135"/>
                  </a:cubicBezTo>
                  <a:cubicBezTo>
                    <a:pt x="713325" y="658157"/>
                    <a:pt x="719347" y="664180"/>
                    <a:pt x="719347" y="673213"/>
                  </a:cubicBezTo>
                  <a:cubicBezTo>
                    <a:pt x="716336" y="691280"/>
                    <a:pt x="707302" y="700314"/>
                    <a:pt x="692246" y="703325"/>
                  </a:cubicBezTo>
                  <a:cubicBezTo>
                    <a:pt x="635034" y="712358"/>
                    <a:pt x="589866" y="745480"/>
                    <a:pt x="541687" y="772582"/>
                  </a:cubicBezTo>
                  <a:cubicBezTo>
                    <a:pt x="538676" y="775593"/>
                    <a:pt x="532654" y="778604"/>
                    <a:pt x="529643" y="778604"/>
                  </a:cubicBezTo>
                  <a:cubicBezTo>
                    <a:pt x="520609" y="778604"/>
                    <a:pt x="511576" y="787638"/>
                    <a:pt x="505554" y="775593"/>
                  </a:cubicBezTo>
                  <a:cubicBezTo>
                    <a:pt x="499531" y="766559"/>
                    <a:pt x="505554" y="760536"/>
                    <a:pt x="511576" y="754514"/>
                  </a:cubicBezTo>
                  <a:cubicBezTo>
                    <a:pt x="556743" y="715370"/>
                    <a:pt x="577821" y="664180"/>
                    <a:pt x="598900" y="612990"/>
                  </a:cubicBezTo>
                  <a:cubicBezTo>
                    <a:pt x="598900" y="609979"/>
                    <a:pt x="601912" y="606968"/>
                    <a:pt x="601912" y="603956"/>
                  </a:cubicBezTo>
                  <a:cubicBezTo>
                    <a:pt x="607934" y="591912"/>
                    <a:pt x="595888" y="570834"/>
                    <a:pt x="616967" y="567822"/>
                  </a:cubicBezTo>
                  <a:close/>
                  <a:moveTo>
                    <a:pt x="1264365" y="477487"/>
                  </a:moveTo>
                  <a:cubicBezTo>
                    <a:pt x="1237265" y="492543"/>
                    <a:pt x="1210164" y="507599"/>
                    <a:pt x="1201131" y="537710"/>
                  </a:cubicBezTo>
                  <a:cubicBezTo>
                    <a:pt x="1183064" y="594922"/>
                    <a:pt x="1164997" y="652134"/>
                    <a:pt x="1146930" y="712358"/>
                  </a:cubicBezTo>
                  <a:cubicBezTo>
                    <a:pt x="1192098" y="700313"/>
                    <a:pt x="1213176" y="673212"/>
                    <a:pt x="1225220" y="634067"/>
                  </a:cubicBezTo>
                  <a:cubicBezTo>
                    <a:pt x="1234254" y="606967"/>
                    <a:pt x="1243287" y="582878"/>
                    <a:pt x="1252321" y="555777"/>
                  </a:cubicBezTo>
                  <a:cubicBezTo>
                    <a:pt x="1261354" y="531688"/>
                    <a:pt x="1270388" y="507599"/>
                    <a:pt x="1264365" y="477487"/>
                  </a:cubicBezTo>
                  <a:close/>
                  <a:moveTo>
                    <a:pt x="395271" y="207235"/>
                  </a:moveTo>
                  <a:cubicBezTo>
                    <a:pt x="400164" y="209493"/>
                    <a:pt x="404681" y="214010"/>
                    <a:pt x="409197" y="218527"/>
                  </a:cubicBezTo>
                  <a:cubicBezTo>
                    <a:pt x="433287" y="245628"/>
                    <a:pt x="457376" y="269716"/>
                    <a:pt x="466409" y="305851"/>
                  </a:cubicBezTo>
                  <a:cubicBezTo>
                    <a:pt x="466409" y="308862"/>
                    <a:pt x="466409" y="314885"/>
                    <a:pt x="463398" y="317896"/>
                  </a:cubicBezTo>
                  <a:cubicBezTo>
                    <a:pt x="439309" y="378118"/>
                    <a:pt x="427264" y="444364"/>
                    <a:pt x="418231" y="507599"/>
                  </a:cubicBezTo>
                  <a:cubicBezTo>
                    <a:pt x="412209" y="537711"/>
                    <a:pt x="397153" y="558789"/>
                    <a:pt x="376075" y="579867"/>
                  </a:cubicBezTo>
                  <a:cubicBezTo>
                    <a:pt x="367040" y="585889"/>
                    <a:pt x="361018" y="588901"/>
                    <a:pt x="351984" y="582878"/>
                  </a:cubicBezTo>
                  <a:cubicBezTo>
                    <a:pt x="345962" y="576856"/>
                    <a:pt x="342951" y="573845"/>
                    <a:pt x="345962" y="564811"/>
                  </a:cubicBezTo>
                  <a:cubicBezTo>
                    <a:pt x="373063" y="516633"/>
                    <a:pt x="367040" y="459420"/>
                    <a:pt x="376075" y="408231"/>
                  </a:cubicBezTo>
                  <a:cubicBezTo>
                    <a:pt x="382097" y="378118"/>
                    <a:pt x="385108" y="344996"/>
                    <a:pt x="388119" y="311873"/>
                  </a:cubicBezTo>
                  <a:cubicBezTo>
                    <a:pt x="391130" y="287784"/>
                    <a:pt x="391130" y="260684"/>
                    <a:pt x="376075" y="239605"/>
                  </a:cubicBezTo>
                  <a:cubicBezTo>
                    <a:pt x="370051" y="230571"/>
                    <a:pt x="364029" y="218527"/>
                    <a:pt x="379086" y="209494"/>
                  </a:cubicBezTo>
                  <a:cubicBezTo>
                    <a:pt x="385108" y="204977"/>
                    <a:pt x="390378" y="204977"/>
                    <a:pt x="395271" y="207235"/>
                  </a:cubicBezTo>
                  <a:close/>
                  <a:moveTo>
                    <a:pt x="2375861" y="168843"/>
                  </a:moveTo>
                  <a:cubicBezTo>
                    <a:pt x="2377743" y="167337"/>
                    <a:pt x="2380001" y="167337"/>
                    <a:pt x="2384518" y="170349"/>
                  </a:cubicBezTo>
                  <a:cubicBezTo>
                    <a:pt x="2393551" y="176370"/>
                    <a:pt x="2402585" y="185404"/>
                    <a:pt x="2396563" y="194438"/>
                  </a:cubicBezTo>
                  <a:cubicBezTo>
                    <a:pt x="2372473" y="242617"/>
                    <a:pt x="2369462" y="302840"/>
                    <a:pt x="2300205" y="320906"/>
                  </a:cubicBezTo>
                  <a:cubicBezTo>
                    <a:pt x="2255038" y="341985"/>
                    <a:pt x="2224927" y="369086"/>
                    <a:pt x="2212882" y="426298"/>
                  </a:cubicBezTo>
                  <a:cubicBezTo>
                    <a:pt x="2194815" y="513621"/>
                    <a:pt x="2137603" y="585889"/>
                    <a:pt x="2086413" y="658157"/>
                  </a:cubicBezTo>
                  <a:cubicBezTo>
                    <a:pt x="2008122" y="763548"/>
                    <a:pt x="1920799" y="859905"/>
                    <a:pt x="1821431" y="944218"/>
                  </a:cubicBezTo>
                  <a:cubicBezTo>
                    <a:pt x="1800352" y="962284"/>
                    <a:pt x="1779275" y="980351"/>
                    <a:pt x="1749163" y="983362"/>
                  </a:cubicBezTo>
                  <a:cubicBezTo>
                    <a:pt x="1743141" y="986374"/>
                    <a:pt x="1734107" y="986374"/>
                    <a:pt x="1731096" y="980351"/>
                  </a:cubicBezTo>
                  <a:cubicBezTo>
                    <a:pt x="1728084" y="974329"/>
                    <a:pt x="1734107" y="968307"/>
                    <a:pt x="1737119" y="962284"/>
                  </a:cubicBezTo>
                  <a:cubicBezTo>
                    <a:pt x="1746151" y="953252"/>
                    <a:pt x="1755186" y="947229"/>
                    <a:pt x="1764218" y="938196"/>
                  </a:cubicBezTo>
                  <a:cubicBezTo>
                    <a:pt x="1857565" y="859905"/>
                    <a:pt x="1932844" y="769571"/>
                    <a:pt x="1981023" y="658157"/>
                  </a:cubicBezTo>
                  <a:cubicBezTo>
                    <a:pt x="1996077" y="622023"/>
                    <a:pt x="2020167" y="585889"/>
                    <a:pt x="2041246" y="543733"/>
                  </a:cubicBezTo>
                  <a:cubicBezTo>
                    <a:pt x="1968978" y="576856"/>
                    <a:pt x="1941877" y="519644"/>
                    <a:pt x="1902733" y="486521"/>
                  </a:cubicBezTo>
                  <a:cubicBezTo>
                    <a:pt x="1881654" y="468454"/>
                    <a:pt x="1896710" y="441353"/>
                    <a:pt x="1926822" y="441353"/>
                  </a:cubicBezTo>
                  <a:cubicBezTo>
                    <a:pt x="2002100" y="441353"/>
                    <a:pt x="2056301" y="393174"/>
                    <a:pt x="2110503" y="351019"/>
                  </a:cubicBezTo>
                  <a:cubicBezTo>
                    <a:pt x="2128569" y="338974"/>
                    <a:pt x="2119536" y="317896"/>
                    <a:pt x="2113514" y="299829"/>
                  </a:cubicBezTo>
                  <a:lnTo>
                    <a:pt x="2095447" y="245628"/>
                  </a:lnTo>
                  <a:cubicBezTo>
                    <a:pt x="2092435" y="230571"/>
                    <a:pt x="2092435" y="218527"/>
                    <a:pt x="2104480" y="209494"/>
                  </a:cubicBezTo>
                  <a:cubicBezTo>
                    <a:pt x="2116525" y="200459"/>
                    <a:pt x="2128569" y="206482"/>
                    <a:pt x="2140614" y="212505"/>
                  </a:cubicBezTo>
                  <a:cubicBezTo>
                    <a:pt x="2167715" y="230571"/>
                    <a:pt x="2191803" y="245628"/>
                    <a:pt x="2209870" y="272727"/>
                  </a:cubicBezTo>
                  <a:cubicBezTo>
                    <a:pt x="2218904" y="287784"/>
                    <a:pt x="2224927" y="287784"/>
                    <a:pt x="2236971" y="278750"/>
                  </a:cubicBezTo>
                  <a:cubicBezTo>
                    <a:pt x="2285150" y="248639"/>
                    <a:pt x="2327306" y="215516"/>
                    <a:pt x="2369462" y="176370"/>
                  </a:cubicBezTo>
                  <a:cubicBezTo>
                    <a:pt x="2372474" y="173359"/>
                    <a:pt x="2373979" y="170348"/>
                    <a:pt x="2375861" y="168843"/>
                  </a:cubicBezTo>
                  <a:close/>
                  <a:moveTo>
                    <a:pt x="3176453" y="89046"/>
                  </a:moveTo>
                  <a:cubicBezTo>
                    <a:pt x="3164409" y="92057"/>
                    <a:pt x="3155374" y="98081"/>
                    <a:pt x="3143329" y="104103"/>
                  </a:cubicBezTo>
                  <a:cubicBezTo>
                    <a:pt x="3134297" y="107114"/>
                    <a:pt x="3128275" y="113135"/>
                    <a:pt x="3128275" y="131203"/>
                  </a:cubicBezTo>
                  <a:cubicBezTo>
                    <a:pt x="3131285" y="134215"/>
                    <a:pt x="3137307" y="140237"/>
                    <a:pt x="3140319" y="140237"/>
                  </a:cubicBezTo>
                  <a:cubicBezTo>
                    <a:pt x="3149352" y="140237"/>
                    <a:pt x="3155374" y="137226"/>
                    <a:pt x="3161396" y="128192"/>
                  </a:cubicBezTo>
                  <a:cubicBezTo>
                    <a:pt x="3167419" y="116147"/>
                    <a:pt x="3176453" y="107114"/>
                    <a:pt x="3182475" y="95068"/>
                  </a:cubicBezTo>
                  <a:close/>
                  <a:moveTo>
                    <a:pt x="1390834" y="28824"/>
                  </a:moveTo>
                  <a:cubicBezTo>
                    <a:pt x="1399868" y="28824"/>
                    <a:pt x="1405890" y="37858"/>
                    <a:pt x="1405890" y="46891"/>
                  </a:cubicBezTo>
                  <a:cubicBezTo>
                    <a:pt x="1408901" y="73991"/>
                    <a:pt x="1417935" y="101092"/>
                    <a:pt x="1405890" y="131204"/>
                  </a:cubicBezTo>
                  <a:cubicBezTo>
                    <a:pt x="1390834" y="173360"/>
                    <a:pt x="1378790" y="215516"/>
                    <a:pt x="1360723" y="266706"/>
                  </a:cubicBezTo>
                  <a:cubicBezTo>
                    <a:pt x="1399868" y="230572"/>
                    <a:pt x="1439013" y="203471"/>
                    <a:pt x="1478158" y="179382"/>
                  </a:cubicBezTo>
                  <a:cubicBezTo>
                    <a:pt x="1484180" y="176371"/>
                    <a:pt x="1490203" y="167337"/>
                    <a:pt x="1496225" y="161315"/>
                  </a:cubicBezTo>
                  <a:cubicBezTo>
                    <a:pt x="1502247" y="155293"/>
                    <a:pt x="1502247" y="134215"/>
                    <a:pt x="1520314" y="146259"/>
                  </a:cubicBezTo>
                  <a:cubicBezTo>
                    <a:pt x="1532359" y="152282"/>
                    <a:pt x="1544404" y="164326"/>
                    <a:pt x="1550426" y="173360"/>
                  </a:cubicBezTo>
                  <a:cubicBezTo>
                    <a:pt x="1529348" y="224550"/>
                    <a:pt x="1508270" y="272728"/>
                    <a:pt x="1487192" y="320907"/>
                  </a:cubicBezTo>
                  <a:cubicBezTo>
                    <a:pt x="1481169" y="329940"/>
                    <a:pt x="1472136" y="332951"/>
                    <a:pt x="1463102" y="338974"/>
                  </a:cubicBezTo>
                  <a:cubicBezTo>
                    <a:pt x="1420946" y="363063"/>
                    <a:pt x="1378790" y="390163"/>
                    <a:pt x="1336633" y="414253"/>
                  </a:cubicBezTo>
                  <a:cubicBezTo>
                    <a:pt x="1327600" y="420275"/>
                    <a:pt x="1315555" y="423286"/>
                    <a:pt x="1318566" y="435331"/>
                  </a:cubicBezTo>
                  <a:cubicBezTo>
                    <a:pt x="1318566" y="444364"/>
                    <a:pt x="1330611" y="441353"/>
                    <a:pt x="1339645" y="444364"/>
                  </a:cubicBezTo>
                  <a:cubicBezTo>
                    <a:pt x="1357711" y="450387"/>
                    <a:pt x="1366745" y="459420"/>
                    <a:pt x="1372767" y="474476"/>
                  </a:cubicBezTo>
                  <a:cubicBezTo>
                    <a:pt x="1378790" y="489532"/>
                    <a:pt x="1381801" y="501576"/>
                    <a:pt x="1393845" y="507599"/>
                  </a:cubicBezTo>
                  <a:cubicBezTo>
                    <a:pt x="1402879" y="513621"/>
                    <a:pt x="1402879" y="519643"/>
                    <a:pt x="1399868" y="528677"/>
                  </a:cubicBezTo>
                  <a:cubicBezTo>
                    <a:pt x="1396857" y="534699"/>
                    <a:pt x="1390834" y="540721"/>
                    <a:pt x="1393845" y="546744"/>
                  </a:cubicBezTo>
                  <a:cubicBezTo>
                    <a:pt x="1411912" y="594922"/>
                    <a:pt x="1378790" y="622023"/>
                    <a:pt x="1354700" y="652134"/>
                  </a:cubicBezTo>
                  <a:cubicBezTo>
                    <a:pt x="1321578" y="697302"/>
                    <a:pt x="1303511" y="745480"/>
                    <a:pt x="1306522" y="802692"/>
                  </a:cubicBezTo>
                  <a:cubicBezTo>
                    <a:pt x="1309533" y="862916"/>
                    <a:pt x="1306522" y="920128"/>
                    <a:pt x="1306522" y="980351"/>
                  </a:cubicBezTo>
                  <a:cubicBezTo>
                    <a:pt x="1306522" y="992395"/>
                    <a:pt x="1306522" y="1001429"/>
                    <a:pt x="1303511" y="1013474"/>
                  </a:cubicBezTo>
                  <a:cubicBezTo>
                    <a:pt x="1297488" y="1052619"/>
                    <a:pt x="1279421" y="1058641"/>
                    <a:pt x="1249310" y="1034552"/>
                  </a:cubicBezTo>
                  <a:lnTo>
                    <a:pt x="1168008" y="971317"/>
                  </a:lnTo>
                  <a:cubicBezTo>
                    <a:pt x="1155964" y="962284"/>
                    <a:pt x="1149941" y="962284"/>
                    <a:pt x="1140908" y="977340"/>
                  </a:cubicBezTo>
                  <a:cubicBezTo>
                    <a:pt x="1128863" y="998418"/>
                    <a:pt x="1116818" y="1019496"/>
                    <a:pt x="1101763" y="1040574"/>
                  </a:cubicBezTo>
                  <a:cubicBezTo>
                    <a:pt x="1077673" y="1070686"/>
                    <a:pt x="1053584" y="1067674"/>
                    <a:pt x="1017450" y="1034552"/>
                  </a:cubicBezTo>
                  <a:cubicBezTo>
                    <a:pt x="996372" y="1016485"/>
                    <a:pt x="999383" y="995407"/>
                    <a:pt x="1023472" y="971317"/>
                  </a:cubicBezTo>
                  <a:cubicBezTo>
                    <a:pt x="1041539" y="953250"/>
                    <a:pt x="1062617" y="947228"/>
                    <a:pt x="1086707" y="941206"/>
                  </a:cubicBezTo>
                  <a:cubicBezTo>
                    <a:pt x="1152952" y="929161"/>
                    <a:pt x="1216187" y="853882"/>
                    <a:pt x="1219198" y="784625"/>
                  </a:cubicBezTo>
                  <a:cubicBezTo>
                    <a:pt x="1219198" y="763547"/>
                    <a:pt x="1213176" y="763547"/>
                    <a:pt x="1198120" y="772581"/>
                  </a:cubicBezTo>
                  <a:cubicBezTo>
                    <a:pt x="1174031" y="787637"/>
                    <a:pt x="1149941" y="799681"/>
                    <a:pt x="1125852" y="814737"/>
                  </a:cubicBezTo>
                  <a:cubicBezTo>
                    <a:pt x="1089718" y="832804"/>
                    <a:pt x="1077673" y="796670"/>
                    <a:pt x="1053584" y="784625"/>
                  </a:cubicBezTo>
                  <a:cubicBezTo>
                    <a:pt x="1032506" y="775592"/>
                    <a:pt x="1050573" y="760536"/>
                    <a:pt x="1056595" y="751503"/>
                  </a:cubicBezTo>
                  <a:cubicBezTo>
                    <a:pt x="1086707" y="685257"/>
                    <a:pt x="1119830" y="622023"/>
                    <a:pt x="1149941" y="555777"/>
                  </a:cubicBezTo>
                  <a:cubicBezTo>
                    <a:pt x="1155964" y="540721"/>
                    <a:pt x="1155964" y="528677"/>
                    <a:pt x="1140908" y="519643"/>
                  </a:cubicBezTo>
                  <a:cubicBezTo>
                    <a:pt x="1122841" y="507599"/>
                    <a:pt x="1104774" y="492543"/>
                    <a:pt x="1086707" y="477487"/>
                  </a:cubicBezTo>
                  <a:cubicBezTo>
                    <a:pt x="1074662" y="465442"/>
                    <a:pt x="1068640" y="453398"/>
                    <a:pt x="1074662" y="438342"/>
                  </a:cubicBezTo>
                  <a:cubicBezTo>
                    <a:pt x="1080684" y="423286"/>
                    <a:pt x="1095740" y="423286"/>
                    <a:pt x="1107785" y="423286"/>
                  </a:cubicBezTo>
                  <a:cubicBezTo>
                    <a:pt x="1164997" y="417264"/>
                    <a:pt x="1216187" y="396186"/>
                    <a:pt x="1243287" y="338974"/>
                  </a:cubicBezTo>
                  <a:lnTo>
                    <a:pt x="1360723" y="104103"/>
                  </a:lnTo>
                  <a:cubicBezTo>
                    <a:pt x="1369756" y="86036"/>
                    <a:pt x="1369756" y="64958"/>
                    <a:pt x="1375778" y="46891"/>
                  </a:cubicBezTo>
                  <a:cubicBezTo>
                    <a:pt x="1378790" y="37858"/>
                    <a:pt x="1378790" y="28824"/>
                    <a:pt x="1390834" y="28824"/>
                  </a:cubicBezTo>
                  <a:close/>
                  <a:moveTo>
                    <a:pt x="3231360" y="76"/>
                  </a:moveTo>
                  <a:cubicBezTo>
                    <a:pt x="3256061" y="1346"/>
                    <a:pt x="3293888" y="18284"/>
                    <a:pt x="3302921" y="31834"/>
                  </a:cubicBezTo>
                  <a:cubicBezTo>
                    <a:pt x="3305933" y="37856"/>
                    <a:pt x="3305933" y="43880"/>
                    <a:pt x="3302921" y="49902"/>
                  </a:cubicBezTo>
                  <a:cubicBezTo>
                    <a:pt x="3284855" y="98081"/>
                    <a:pt x="3266788" y="152281"/>
                    <a:pt x="3227643" y="188416"/>
                  </a:cubicBezTo>
                  <a:cubicBezTo>
                    <a:pt x="3185486" y="227560"/>
                    <a:pt x="3143329" y="269716"/>
                    <a:pt x="3113218" y="314885"/>
                  </a:cubicBezTo>
                  <a:cubicBezTo>
                    <a:pt x="3071063" y="372097"/>
                    <a:pt x="3001806" y="390163"/>
                    <a:pt x="2971694" y="447375"/>
                  </a:cubicBezTo>
                  <a:cubicBezTo>
                    <a:pt x="2983739" y="444364"/>
                    <a:pt x="2995783" y="441353"/>
                    <a:pt x="3004817" y="438341"/>
                  </a:cubicBezTo>
                  <a:cubicBezTo>
                    <a:pt x="3025895" y="432320"/>
                    <a:pt x="3043962" y="435330"/>
                    <a:pt x="3059018" y="453398"/>
                  </a:cubicBezTo>
                  <a:cubicBezTo>
                    <a:pt x="3074074" y="468454"/>
                    <a:pt x="3062029" y="483510"/>
                    <a:pt x="3056007" y="495554"/>
                  </a:cubicBezTo>
                  <a:cubicBezTo>
                    <a:pt x="3037940" y="537711"/>
                    <a:pt x="3019873" y="582878"/>
                    <a:pt x="3001806" y="628046"/>
                  </a:cubicBezTo>
                  <a:cubicBezTo>
                    <a:pt x="2992772" y="643102"/>
                    <a:pt x="2998795" y="652135"/>
                    <a:pt x="3013851" y="655146"/>
                  </a:cubicBezTo>
                  <a:cubicBezTo>
                    <a:pt x="3037940" y="661169"/>
                    <a:pt x="3062029" y="673213"/>
                    <a:pt x="3083106" y="688269"/>
                  </a:cubicBezTo>
                  <a:cubicBezTo>
                    <a:pt x="3101173" y="700314"/>
                    <a:pt x="3116230" y="721392"/>
                    <a:pt x="3113218" y="745480"/>
                  </a:cubicBezTo>
                  <a:cubicBezTo>
                    <a:pt x="3110207" y="766559"/>
                    <a:pt x="3119240" y="772582"/>
                    <a:pt x="3134297" y="775593"/>
                  </a:cubicBezTo>
                  <a:cubicBezTo>
                    <a:pt x="3164409" y="784626"/>
                    <a:pt x="3194520" y="793660"/>
                    <a:pt x="3227643" y="802693"/>
                  </a:cubicBezTo>
                  <a:cubicBezTo>
                    <a:pt x="3242699" y="808716"/>
                    <a:pt x="3257755" y="814738"/>
                    <a:pt x="3269799" y="826783"/>
                  </a:cubicBezTo>
                  <a:cubicBezTo>
                    <a:pt x="3293888" y="850871"/>
                    <a:pt x="3290877" y="865927"/>
                    <a:pt x="3263777" y="883995"/>
                  </a:cubicBezTo>
                  <a:cubicBezTo>
                    <a:pt x="3242699" y="896040"/>
                    <a:pt x="3227643" y="908084"/>
                    <a:pt x="3203553" y="880984"/>
                  </a:cubicBezTo>
                  <a:cubicBezTo>
                    <a:pt x="3188498" y="865927"/>
                    <a:pt x="3161396" y="859905"/>
                    <a:pt x="3137307" y="853882"/>
                  </a:cubicBezTo>
                  <a:cubicBezTo>
                    <a:pt x="3122252" y="847860"/>
                    <a:pt x="3116230" y="853882"/>
                    <a:pt x="3113218" y="871949"/>
                  </a:cubicBezTo>
                  <a:cubicBezTo>
                    <a:pt x="3110207" y="911095"/>
                    <a:pt x="3104185" y="950240"/>
                    <a:pt x="3095151" y="989386"/>
                  </a:cubicBezTo>
                  <a:cubicBezTo>
                    <a:pt x="3080096" y="1067676"/>
                    <a:pt x="3013851" y="1106821"/>
                    <a:pt x="2941582" y="1076709"/>
                  </a:cubicBezTo>
                  <a:cubicBezTo>
                    <a:pt x="2860281" y="1043587"/>
                    <a:pt x="2781991" y="1001430"/>
                    <a:pt x="2712735" y="947229"/>
                  </a:cubicBezTo>
                  <a:cubicBezTo>
                    <a:pt x="2634444" y="887006"/>
                    <a:pt x="2637455" y="871949"/>
                    <a:pt x="2724779" y="826783"/>
                  </a:cubicBezTo>
                  <a:cubicBezTo>
                    <a:pt x="2827159" y="775593"/>
                    <a:pt x="2935559" y="739458"/>
                    <a:pt x="3052995" y="754514"/>
                  </a:cubicBezTo>
                  <a:cubicBezTo>
                    <a:pt x="3037940" y="712358"/>
                    <a:pt x="2998795" y="697303"/>
                    <a:pt x="2944594" y="709347"/>
                  </a:cubicBezTo>
                  <a:cubicBezTo>
                    <a:pt x="2923515" y="712358"/>
                    <a:pt x="2905448" y="715370"/>
                    <a:pt x="2893403" y="697303"/>
                  </a:cubicBezTo>
                  <a:cubicBezTo>
                    <a:pt x="2881359" y="682247"/>
                    <a:pt x="2881359" y="664180"/>
                    <a:pt x="2893403" y="646113"/>
                  </a:cubicBezTo>
                  <a:cubicBezTo>
                    <a:pt x="2905448" y="628046"/>
                    <a:pt x="2914482" y="606968"/>
                    <a:pt x="2920505" y="585889"/>
                  </a:cubicBezTo>
                  <a:cubicBezTo>
                    <a:pt x="2923515" y="579867"/>
                    <a:pt x="2923515" y="570834"/>
                    <a:pt x="2917493" y="564811"/>
                  </a:cubicBezTo>
                  <a:cubicBezTo>
                    <a:pt x="2908460" y="558789"/>
                    <a:pt x="2902437" y="564811"/>
                    <a:pt x="2896415" y="570834"/>
                  </a:cubicBezTo>
                  <a:cubicBezTo>
                    <a:pt x="2884371" y="582878"/>
                    <a:pt x="2869314" y="594923"/>
                    <a:pt x="2854259" y="606968"/>
                  </a:cubicBezTo>
                  <a:cubicBezTo>
                    <a:pt x="2845225" y="612990"/>
                    <a:pt x="2833181" y="622023"/>
                    <a:pt x="2821136" y="619011"/>
                  </a:cubicBezTo>
                  <a:cubicBezTo>
                    <a:pt x="2800058" y="612990"/>
                    <a:pt x="2772958" y="619011"/>
                    <a:pt x="2763924" y="591912"/>
                  </a:cubicBezTo>
                  <a:cubicBezTo>
                    <a:pt x="2754891" y="561800"/>
                    <a:pt x="2775969" y="516633"/>
                    <a:pt x="2800058" y="504588"/>
                  </a:cubicBezTo>
                  <a:cubicBezTo>
                    <a:pt x="2854259" y="477487"/>
                    <a:pt x="2893403" y="432320"/>
                    <a:pt x="2938571" y="390163"/>
                  </a:cubicBezTo>
                  <a:cubicBezTo>
                    <a:pt x="2986750" y="344996"/>
                    <a:pt x="3028906" y="290795"/>
                    <a:pt x="3080096" y="245628"/>
                  </a:cubicBezTo>
                  <a:cubicBezTo>
                    <a:pt x="3107195" y="224550"/>
                    <a:pt x="3104185" y="212505"/>
                    <a:pt x="3071063" y="203470"/>
                  </a:cubicBezTo>
                  <a:cubicBezTo>
                    <a:pt x="3065040" y="203470"/>
                    <a:pt x="3059018" y="200459"/>
                    <a:pt x="3056007" y="197449"/>
                  </a:cubicBezTo>
                  <a:cubicBezTo>
                    <a:pt x="3016862" y="161315"/>
                    <a:pt x="2986750" y="182393"/>
                    <a:pt x="2956639" y="209494"/>
                  </a:cubicBezTo>
                  <a:cubicBezTo>
                    <a:pt x="2920505" y="242617"/>
                    <a:pt x="2878348" y="260684"/>
                    <a:pt x="2851247" y="302840"/>
                  </a:cubicBezTo>
                  <a:cubicBezTo>
                    <a:pt x="2839203" y="323917"/>
                    <a:pt x="2812103" y="317896"/>
                    <a:pt x="2791025" y="311873"/>
                  </a:cubicBezTo>
                  <a:cubicBezTo>
                    <a:pt x="2769947" y="305851"/>
                    <a:pt x="2769947" y="287784"/>
                    <a:pt x="2769947" y="272727"/>
                  </a:cubicBezTo>
                  <a:cubicBezTo>
                    <a:pt x="2769947" y="239605"/>
                    <a:pt x="2769947" y="203470"/>
                    <a:pt x="2788013" y="173359"/>
                  </a:cubicBezTo>
                  <a:cubicBezTo>
                    <a:pt x="2791025" y="167337"/>
                    <a:pt x="2797047" y="155293"/>
                    <a:pt x="2806081" y="158304"/>
                  </a:cubicBezTo>
                  <a:cubicBezTo>
                    <a:pt x="2812103" y="161315"/>
                    <a:pt x="2815114" y="170349"/>
                    <a:pt x="2815114" y="179381"/>
                  </a:cubicBezTo>
                  <a:lnTo>
                    <a:pt x="2815114" y="200459"/>
                  </a:lnTo>
                  <a:cubicBezTo>
                    <a:pt x="2821136" y="236593"/>
                    <a:pt x="2836192" y="242617"/>
                    <a:pt x="2866304" y="224550"/>
                  </a:cubicBezTo>
                  <a:cubicBezTo>
                    <a:pt x="2905448" y="197449"/>
                    <a:pt x="2950616" y="176370"/>
                    <a:pt x="2980728" y="143247"/>
                  </a:cubicBezTo>
                  <a:cubicBezTo>
                    <a:pt x="3007828" y="110125"/>
                    <a:pt x="3034929" y="89046"/>
                    <a:pt x="3080096" y="104103"/>
                  </a:cubicBezTo>
                  <a:cubicBezTo>
                    <a:pt x="3086118" y="107114"/>
                    <a:pt x="3095151" y="101092"/>
                    <a:pt x="3101173" y="92057"/>
                  </a:cubicBezTo>
                  <a:cubicBezTo>
                    <a:pt x="3125263" y="46891"/>
                    <a:pt x="3179463" y="37856"/>
                    <a:pt x="3212587" y="4733"/>
                  </a:cubicBezTo>
                  <a:cubicBezTo>
                    <a:pt x="3216351" y="970"/>
                    <a:pt x="3223126" y="-348"/>
                    <a:pt x="3231360" y="76"/>
                  </a:cubicBezTo>
                  <a:close/>
                </a:path>
              </a:pathLst>
            </a:custGeom>
            <a:grpFill/>
            <a:ln w="186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EA7938EC-3F9F-40C0-A65B-019D7E923EDE}"/>
                </a:ext>
              </a:extLst>
            </p:cNvPr>
            <p:cNvSpPr/>
            <p:nvPr/>
          </p:nvSpPr>
          <p:spPr>
            <a:xfrm>
              <a:off x="7471344" y="2218239"/>
              <a:ext cx="3197853" cy="162953"/>
            </a:xfrm>
            <a:custGeom>
              <a:avLst/>
              <a:gdLst>
                <a:gd name="connsiteX0" fmla="*/ 2292145 w 3197853"/>
                <a:gd name="connsiteY0" fmla="*/ 151640 h 162953"/>
                <a:gd name="connsiteX1" fmla="*/ 2292247 w 3197853"/>
                <a:gd name="connsiteY1" fmla="*/ 151687 h 162953"/>
                <a:gd name="connsiteX2" fmla="*/ 2292300 w 3197853"/>
                <a:gd name="connsiteY2" fmla="*/ 151666 h 162953"/>
                <a:gd name="connsiteX3" fmla="*/ 418552 w 3197853"/>
                <a:gd name="connsiteY3" fmla="*/ 42157 h 162953"/>
                <a:gd name="connsiteX4" fmla="*/ 391452 w 3197853"/>
                <a:gd name="connsiteY4" fmla="*/ 99369 h 162953"/>
                <a:gd name="connsiteX5" fmla="*/ 448664 w 3197853"/>
                <a:gd name="connsiteY5" fmla="*/ 99369 h 162953"/>
                <a:gd name="connsiteX6" fmla="*/ 418552 w 3197853"/>
                <a:gd name="connsiteY6" fmla="*/ 42157 h 162953"/>
                <a:gd name="connsiteX7" fmla="*/ 1047881 w 3197853"/>
                <a:gd name="connsiteY7" fmla="*/ 21078 h 162953"/>
                <a:gd name="connsiteX8" fmla="*/ 1017771 w 3197853"/>
                <a:gd name="connsiteY8" fmla="*/ 25595 h 162953"/>
                <a:gd name="connsiteX9" fmla="*/ 987661 w 3197853"/>
                <a:gd name="connsiteY9" fmla="*/ 21078 h 162953"/>
                <a:gd name="connsiteX10" fmla="*/ 970771 w 3197853"/>
                <a:gd name="connsiteY10" fmla="*/ 38204 h 162953"/>
                <a:gd name="connsiteX11" fmla="*/ 963572 w 3197853"/>
                <a:gd name="connsiteY11" fmla="*/ 114424 h 162953"/>
                <a:gd name="connsiteX12" fmla="*/ 1017773 w 3197853"/>
                <a:gd name="connsiteY12" fmla="*/ 153569 h 162953"/>
                <a:gd name="connsiteX13" fmla="*/ 1068963 w 3197853"/>
                <a:gd name="connsiteY13" fmla="*/ 114424 h 162953"/>
                <a:gd name="connsiteX14" fmla="*/ 1047885 w 3197853"/>
                <a:gd name="connsiteY14" fmla="*/ 21078 h 162953"/>
                <a:gd name="connsiteX15" fmla="*/ 2496251 w 3197853"/>
                <a:gd name="connsiteY15" fmla="*/ 15056 h 162953"/>
                <a:gd name="connsiteX16" fmla="*/ 2475173 w 3197853"/>
                <a:gd name="connsiteY16" fmla="*/ 51190 h 162953"/>
                <a:gd name="connsiteX17" fmla="*/ 2493240 w 3197853"/>
                <a:gd name="connsiteY17" fmla="*/ 78291 h 162953"/>
                <a:gd name="connsiteX18" fmla="*/ 2538407 w 3197853"/>
                <a:gd name="connsiteY18" fmla="*/ 48179 h 162953"/>
                <a:gd name="connsiteX19" fmla="*/ 2496251 w 3197853"/>
                <a:gd name="connsiteY19" fmla="*/ 15056 h 162953"/>
                <a:gd name="connsiteX20" fmla="*/ 803979 w 3197853"/>
                <a:gd name="connsiteY20" fmla="*/ 15055 h 162953"/>
                <a:gd name="connsiteX21" fmla="*/ 776879 w 3197853"/>
                <a:gd name="connsiteY21" fmla="*/ 39144 h 162953"/>
                <a:gd name="connsiteX22" fmla="*/ 779081 w 3197853"/>
                <a:gd name="connsiteY22" fmla="*/ 116204 h 162953"/>
                <a:gd name="connsiteX23" fmla="*/ 773951 w 3197853"/>
                <a:gd name="connsiteY23" fmla="*/ 149997 h 162953"/>
                <a:gd name="connsiteX24" fmla="*/ 779889 w 3197853"/>
                <a:gd name="connsiteY24" fmla="*/ 147545 h 162953"/>
                <a:gd name="connsiteX25" fmla="*/ 786211 w 3197853"/>
                <a:gd name="connsiteY25" fmla="*/ 145137 h 162953"/>
                <a:gd name="connsiteX26" fmla="*/ 811507 w 3197853"/>
                <a:gd name="connsiteY26" fmla="*/ 147546 h 162953"/>
                <a:gd name="connsiteX27" fmla="*/ 843124 w 3197853"/>
                <a:gd name="connsiteY27" fmla="*/ 141524 h 162953"/>
                <a:gd name="connsiteX28" fmla="*/ 873236 w 3197853"/>
                <a:gd name="connsiteY28" fmla="*/ 57211 h 162953"/>
                <a:gd name="connsiteX29" fmla="*/ 803979 w 3197853"/>
                <a:gd name="connsiteY29" fmla="*/ 15055 h 162953"/>
                <a:gd name="connsiteX30" fmla="*/ 2430006 w 3197853"/>
                <a:gd name="connsiteY30" fmla="*/ 9034 h 162953"/>
                <a:gd name="connsiteX31" fmla="*/ 2505285 w 3197853"/>
                <a:gd name="connsiteY31" fmla="*/ 9034 h 162953"/>
                <a:gd name="connsiteX32" fmla="*/ 2565508 w 3197853"/>
                <a:gd name="connsiteY32" fmla="*/ 42157 h 162953"/>
                <a:gd name="connsiteX33" fmla="*/ 2523352 w 3197853"/>
                <a:gd name="connsiteY33" fmla="*/ 87324 h 162953"/>
                <a:gd name="connsiteX34" fmla="*/ 2589597 w 3197853"/>
                <a:gd name="connsiteY34" fmla="*/ 156580 h 162953"/>
                <a:gd name="connsiteX35" fmla="*/ 2532385 w 3197853"/>
                <a:gd name="connsiteY35" fmla="*/ 138513 h 162953"/>
                <a:gd name="connsiteX36" fmla="*/ 2514318 w 3197853"/>
                <a:gd name="connsiteY36" fmla="*/ 120447 h 162953"/>
                <a:gd name="connsiteX37" fmla="*/ 2478184 w 3197853"/>
                <a:gd name="connsiteY37" fmla="*/ 93346 h 162953"/>
                <a:gd name="connsiteX38" fmla="*/ 2490229 w 3197853"/>
                <a:gd name="connsiteY38" fmla="*/ 159591 h 162953"/>
                <a:gd name="connsiteX39" fmla="*/ 2433017 w 3197853"/>
                <a:gd name="connsiteY39" fmla="*/ 159591 h 162953"/>
                <a:gd name="connsiteX40" fmla="*/ 2430006 w 3197853"/>
                <a:gd name="connsiteY40" fmla="*/ 9034 h 162953"/>
                <a:gd name="connsiteX41" fmla="*/ 2071678 w 3197853"/>
                <a:gd name="connsiteY41" fmla="*/ 9034 h 162953"/>
                <a:gd name="connsiteX42" fmla="*/ 2122867 w 3197853"/>
                <a:gd name="connsiteY42" fmla="*/ 9034 h 162953"/>
                <a:gd name="connsiteX43" fmla="*/ 2165024 w 3197853"/>
                <a:gd name="connsiteY43" fmla="*/ 114425 h 162953"/>
                <a:gd name="connsiteX44" fmla="*/ 2210191 w 3197853"/>
                <a:gd name="connsiteY44" fmla="*/ 9034 h 162953"/>
                <a:gd name="connsiteX45" fmla="*/ 2237291 w 3197853"/>
                <a:gd name="connsiteY45" fmla="*/ 9034 h 162953"/>
                <a:gd name="connsiteX46" fmla="*/ 2162012 w 3197853"/>
                <a:gd name="connsiteY46" fmla="*/ 162604 h 162953"/>
                <a:gd name="connsiteX47" fmla="*/ 2071678 w 3197853"/>
                <a:gd name="connsiteY47" fmla="*/ 9034 h 162953"/>
                <a:gd name="connsiteX48" fmla="*/ 1589891 w 3197853"/>
                <a:gd name="connsiteY48" fmla="*/ 9034 h 162953"/>
                <a:gd name="connsiteX49" fmla="*/ 1650114 w 3197853"/>
                <a:gd name="connsiteY49" fmla="*/ 9034 h 162953"/>
                <a:gd name="connsiteX50" fmla="*/ 1629036 w 3197853"/>
                <a:gd name="connsiteY50" fmla="*/ 39146 h 162953"/>
                <a:gd name="connsiteX51" fmla="*/ 1629036 w 3197853"/>
                <a:gd name="connsiteY51" fmla="*/ 90335 h 162953"/>
                <a:gd name="connsiteX52" fmla="*/ 1674203 w 3197853"/>
                <a:gd name="connsiteY52" fmla="*/ 150558 h 162953"/>
                <a:gd name="connsiteX53" fmla="*/ 1678116 w 3197853"/>
                <a:gd name="connsiteY53" fmla="*/ 153267 h 162953"/>
                <a:gd name="connsiteX54" fmla="*/ 1708457 w 3197853"/>
                <a:gd name="connsiteY54" fmla="*/ 143032 h 162953"/>
                <a:gd name="connsiteX55" fmla="*/ 1728405 w 3197853"/>
                <a:gd name="connsiteY55" fmla="*/ 114425 h 162953"/>
                <a:gd name="connsiteX56" fmla="*/ 1707327 w 3197853"/>
                <a:gd name="connsiteY56" fmla="*/ 9034 h 162953"/>
                <a:gd name="connsiteX57" fmla="*/ 1761528 w 3197853"/>
                <a:gd name="connsiteY57" fmla="*/ 9034 h 162953"/>
                <a:gd name="connsiteX58" fmla="*/ 1743461 w 3197853"/>
                <a:gd name="connsiteY58" fmla="*/ 45168 h 162953"/>
                <a:gd name="connsiteX59" fmla="*/ 1743461 w 3197853"/>
                <a:gd name="connsiteY59" fmla="*/ 96358 h 162953"/>
                <a:gd name="connsiteX60" fmla="*/ 1677216 w 3197853"/>
                <a:gd name="connsiteY60" fmla="*/ 159593 h 162953"/>
                <a:gd name="connsiteX61" fmla="*/ 1677216 w 3197853"/>
                <a:gd name="connsiteY61" fmla="*/ 159589 h 162953"/>
                <a:gd name="connsiteX62" fmla="*/ 1677215 w 3197853"/>
                <a:gd name="connsiteY62" fmla="*/ 159592 h 162953"/>
                <a:gd name="connsiteX63" fmla="*/ 1601936 w 3197853"/>
                <a:gd name="connsiteY63" fmla="*/ 87324 h 162953"/>
                <a:gd name="connsiteX64" fmla="*/ 1589891 w 3197853"/>
                <a:gd name="connsiteY64" fmla="*/ 9034 h 162953"/>
                <a:gd name="connsiteX65" fmla="*/ 1804390 w 3197853"/>
                <a:gd name="connsiteY65" fmla="*/ 8986 h 162953"/>
                <a:gd name="connsiteX66" fmla="*/ 1848852 w 3197853"/>
                <a:gd name="connsiteY66" fmla="*/ 33122 h 162953"/>
                <a:gd name="connsiteX67" fmla="*/ 1924131 w 3197853"/>
                <a:gd name="connsiteY67" fmla="*/ 105390 h 162953"/>
                <a:gd name="connsiteX68" fmla="*/ 1909075 w 3197853"/>
                <a:gd name="connsiteY68" fmla="*/ 12044 h 162953"/>
                <a:gd name="connsiteX69" fmla="*/ 1951231 w 3197853"/>
                <a:gd name="connsiteY69" fmla="*/ 9033 h 162953"/>
                <a:gd name="connsiteX70" fmla="*/ 1936175 w 3197853"/>
                <a:gd name="connsiteY70" fmla="*/ 156580 h 162953"/>
                <a:gd name="connsiteX71" fmla="*/ 1824763 w 3197853"/>
                <a:gd name="connsiteY71" fmla="*/ 42156 h 162953"/>
                <a:gd name="connsiteX72" fmla="*/ 1815729 w 3197853"/>
                <a:gd name="connsiteY72" fmla="*/ 48178 h 162953"/>
                <a:gd name="connsiteX73" fmla="*/ 1827774 w 3197853"/>
                <a:gd name="connsiteY73" fmla="*/ 159591 h 162953"/>
                <a:gd name="connsiteX74" fmla="*/ 1785618 w 3197853"/>
                <a:gd name="connsiteY74" fmla="*/ 159591 h 162953"/>
                <a:gd name="connsiteX75" fmla="*/ 1785618 w 3197853"/>
                <a:gd name="connsiteY75" fmla="*/ 12044 h 162953"/>
                <a:gd name="connsiteX76" fmla="*/ 1804390 w 3197853"/>
                <a:gd name="connsiteY76" fmla="*/ 8986 h 162953"/>
                <a:gd name="connsiteX77" fmla="*/ 1421266 w 3197853"/>
                <a:gd name="connsiteY77" fmla="*/ 7903 h 162953"/>
                <a:gd name="connsiteX78" fmla="*/ 1472455 w 3197853"/>
                <a:gd name="connsiteY78" fmla="*/ 12043 h 162953"/>
                <a:gd name="connsiteX79" fmla="*/ 1478477 w 3197853"/>
                <a:gd name="connsiteY79" fmla="*/ 48177 h 162953"/>
                <a:gd name="connsiteX80" fmla="*/ 1424277 w 3197853"/>
                <a:gd name="connsiteY80" fmla="*/ 15054 h 162953"/>
                <a:gd name="connsiteX81" fmla="*/ 1361043 w 3197853"/>
                <a:gd name="connsiteY81" fmla="*/ 45166 h 162953"/>
                <a:gd name="connsiteX82" fmla="*/ 1364054 w 3197853"/>
                <a:gd name="connsiteY82" fmla="*/ 126468 h 162953"/>
                <a:gd name="connsiteX83" fmla="*/ 1439332 w 3197853"/>
                <a:gd name="connsiteY83" fmla="*/ 150557 h 162953"/>
                <a:gd name="connsiteX84" fmla="*/ 1457399 w 3197853"/>
                <a:gd name="connsiteY84" fmla="*/ 117434 h 162953"/>
                <a:gd name="connsiteX85" fmla="*/ 1445355 w 3197853"/>
                <a:gd name="connsiteY85" fmla="*/ 78289 h 162953"/>
                <a:gd name="connsiteX86" fmla="*/ 1496544 w 3197853"/>
                <a:gd name="connsiteY86" fmla="*/ 78289 h 162953"/>
                <a:gd name="connsiteX87" fmla="*/ 1487511 w 3197853"/>
                <a:gd name="connsiteY87" fmla="*/ 117434 h 162953"/>
                <a:gd name="connsiteX88" fmla="*/ 1454388 w 3197853"/>
                <a:gd name="connsiteY88" fmla="*/ 159591 h 162953"/>
                <a:gd name="connsiteX89" fmla="*/ 1373087 w 3197853"/>
                <a:gd name="connsiteY89" fmla="*/ 156580 h 162953"/>
                <a:gd name="connsiteX90" fmla="*/ 1318887 w 3197853"/>
                <a:gd name="connsiteY90" fmla="*/ 87323 h 162953"/>
                <a:gd name="connsiteX91" fmla="*/ 1370076 w 3197853"/>
                <a:gd name="connsiteY91" fmla="*/ 15054 h 162953"/>
                <a:gd name="connsiteX92" fmla="*/ 1421266 w 3197853"/>
                <a:gd name="connsiteY92" fmla="*/ 7903 h 162953"/>
                <a:gd name="connsiteX93" fmla="*/ 2878669 w 3197853"/>
                <a:gd name="connsiteY93" fmla="*/ 6023 h 162953"/>
                <a:gd name="connsiteX94" fmla="*/ 2972014 w 3197853"/>
                <a:gd name="connsiteY94" fmla="*/ 6023 h 162953"/>
                <a:gd name="connsiteX95" fmla="*/ 3002126 w 3197853"/>
                <a:gd name="connsiteY95" fmla="*/ 45168 h 162953"/>
                <a:gd name="connsiteX96" fmla="*/ 2987069 w 3197853"/>
                <a:gd name="connsiteY96" fmla="*/ 24090 h 162953"/>
                <a:gd name="connsiteX97" fmla="*/ 2950935 w 3197853"/>
                <a:gd name="connsiteY97" fmla="*/ 18068 h 162953"/>
                <a:gd name="connsiteX98" fmla="*/ 2941903 w 3197853"/>
                <a:gd name="connsiteY98" fmla="*/ 45168 h 162953"/>
                <a:gd name="connsiteX99" fmla="*/ 2941903 w 3197853"/>
                <a:gd name="connsiteY99" fmla="*/ 123459 h 162953"/>
                <a:gd name="connsiteX100" fmla="*/ 2965992 w 3197853"/>
                <a:gd name="connsiteY100" fmla="*/ 156582 h 162953"/>
                <a:gd name="connsiteX101" fmla="*/ 2896736 w 3197853"/>
                <a:gd name="connsiteY101" fmla="*/ 156582 h 162953"/>
                <a:gd name="connsiteX102" fmla="*/ 2914803 w 3197853"/>
                <a:gd name="connsiteY102" fmla="*/ 123459 h 162953"/>
                <a:gd name="connsiteX103" fmla="*/ 2914803 w 3197853"/>
                <a:gd name="connsiteY103" fmla="*/ 48180 h 162953"/>
                <a:gd name="connsiteX104" fmla="*/ 2905769 w 3197853"/>
                <a:gd name="connsiteY104" fmla="*/ 18068 h 162953"/>
                <a:gd name="connsiteX105" fmla="*/ 2860602 w 3197853"/>
                <a:gd name="connsiteY105" fmla="*/ 30113 h 162953"/>
                <a:gd name="connsiteX106" fmla="*/ 2854580 w 3197853"/>
                <a:gd name="connsiteY106" fmla="*/ 42157 h 162953"/>
                <a:gd name="connsiteX107" fmla="*/ 2878669 w 3197853"/>
                <a:gd name="connsiteY107" fmla="*/ 6023 h 162953"/>
                <a:gd name="connsiteX108" fmla="*/ 2273424 w 3197853"/>
                <a:gd name="connsiteY108" fmla="*/ 6023 h 162953"/>
                <a:gd name="connsiteX109" fmla="*/ 2378814 w 3197853"/>
                <a:gd name="connsiteY109" fmla="*/ 6023 h 162953"/>
                <a:gd name="connsiteX110" fmla="*/ 2396881 w 3197853"/>
                <a:gd name="connsiteY110" fmla="*/ 36135 h 162953"/>
                <a:gd name="connsiteX111" fmla="*/ 2315580 w 3197853"/>
                <a:gd name="connsiteY111" fmla="*/ 18068 h 162953"/>
                <a:gd name="connsiteX112" fmla="*/ 2306547 w 3197853"/>
                <a:gd name="connsiteY112" fmla="*/ 57213 h 162953"/>
                <a:gd name="connsiteX113" fmla="*/ 2324613 w 3197853"/>
                <a:gd name="connsiteY113" fmla="*/ 72268 h 162953"/>
                <a:gd name="connsiteX114" fmla="*/ 2381825 w 3197853"/>
                <a:gd name="connsiteY114" fmla="*/ 45168 h 162953"/>
                <a:gd name="connsiteX115" fmla="*/ 2381825 w 3197853"/>
                <a:gd name="connsiteY115" fmla="*/ 99369 h 162953"/>
                <a:gd name="connsiteX116" fmla="*/ 2357736 w 3197853"/>
                <a:gd name="connsiteY116" fmla="*/ 81302 h 162953"/>
                <a:gd name="connsiteX117" fmla="*/ 2306547 w 3197853"/>
                <a:gd name="connsiteY117" fmla="*/ 141524 h 162953"/>
                <a:gd name="connsiteX118" fmla="*/ 2302896 w 3197853"/>
                <a:gd name="connsiteY118" fmla="*/ 147289 h 162953"/>
                <a:gd name="connsiteX119" fmla="*/ 2309561 w 3197853"/>
                <a:gd name="connsiteY119" fmla="*/ 144536 h 162953"/>
                <a:gd name="connsiteX120" fmla="*/ 2411941 w 3197853"/>
                <a:gd name="connsiteY120" fmla="*/ 114425 h 162953"/>
                <a:gd name="connsiteX121" fmla="*/ 2372796 w 3197853"/>
                <a:gd name="connsiteY121" fmla="*/ 159592 h 162953"/>
                <a:gd name="connsiteX122" fmla="*/ 2258371 w 3197853"/>
                <a:gd name="connsiteY122" fmla="*/ 159592 h 162953"/>
                <a:gd name="connsiteX123" fmla="*/ 2279446 w 3197853"/>
                <a:gd name="connsiteY123" fmla="*/ 138517 h 162953"/>
                <a:gd name="connsiteX124" fmla="*/ 2279446 w 3197853"/>
                <a:gd name="connsiteY124" fmla="*/ 138513 h 162953"/>
                <a:gd name="connsiteX125" fmla="*/ 2273424 w 3197853"/>
                <a:gd name="connsiteY125" fmla="*/ 6023 h 162953"/>
                <a:gd name="connsiteX126" fmla="*/ 1978331 w 3197853"/>
                <a:gd name="connsiteY126" fmla="*/ 6023 h 162953"/>
                <a:gd name="connsiteX127" fmla="*/ 2041567 w 3197853"/>
                <a:gd name="connsiteY127" fmla="*/ 6023 h 162953"/>
                <a:gd name="connsiteX128" fmla="*/ 2044578 w 3197853"/>
                <a:gd name="connsiteY128" fmla="*/ 156582 h 162953"/>
                <a:gd name="connsiteX129" fmla="*/ 1987365 w 3197853"/>
                <a:gd name="connsiteY129" fmla="*/ 156582 h 162953"/>
                <a:gd name="connsiteX130" fmla="*/ 1978331 w 3197853"/>
                <a:gd name="connsiteY130" fmla="*/ 6023 h 162953"/>
                <a:gd name="connsiteX131" fmla="*/ 1255651 w 3197853"/>
                <a:gd name="connsiteY131" fmla="*/ 6023 h 162953"/>
                <a:gd name="connsiteX132" fmla="*/ 1297807 w 3197853"/>
                <a:gd name="connsiteY132" fmla="*/ 6023 h 162953"/>
                <a:gd name="connsiteX133" fmla="*/ 1285762 w 3197853"/>
                <a:gd name="connsiteY133" fmla="*/ 147549 h 162953"/>
                <a:gd name="connsiteX134" fmla="*/ 1171339 w 3197853"/>
                <a:gd name="connsiteY134" fmla="*/ 39146 h 162953"/>
                <a:gd name="connsiteX135" fmla="*/ 1156283 w 3197853"/>
                <a:gd name="connsiteY135" fmla="*/ 45168 h 162953"/>
                <a:gd name="connsiteX136" fmla="*/ 1171339 w 3197853"/>
                <a:gd name="connsiteY136" fmla="*/ 156582 h 162953"/>
                <a:gd name="connsiteX137" fmla="*/ 1129183 w 3197853"/>
                <a:gd name="connsiteY137" fmla="*/ 156582 h 162953"/>
                <a:gd name="connsiteX138" fmla="*/ 1129183 w 3197853"/>
                <a:gd name="connsiteY138" fmla="*/ 9034 h 162953"/>
                <a:gd name="connsiteX139" fmla="*/ 1186395 w 3197853"/>
                <a:gd name="connsiteY139" fmla="*/ 27101 h 162953"/>
                <a:gd name="connsiteX140" fmla="*/ 1261673 w 3197853"/>
                <a:gd name="connsiteY140" fmla="*/ 105392 h 162953"/>
                <a:gd name="connsiteX141" fmla="*/ 1273718 w 3197853"/>
                <a:gd name="connsiteY141" fmla="*/ 108403 h 162953"/>
                <a:gd name="connsiteX142" fmla="*/ 1255651 w 3197853"/>
                <a:gd name="connsiteY142" fmla="*/ 6023 h 162953"/>
                <a:gd name="connsiteX143" fmla="*/ 671488 w 3197853"/>
                <a:gd name="connsiteY143" fmla="*/ 6020 h 162953"/>
                <a:gd name="connsiteX144" fmla="*/ 710633 w 3197853"/>
                <a:gd name="connsiteY144" fmla="*/ 6020 h 162953"/>
                <a:gd name="connsiteX145" fmla="*/ 698589 w 3197853"/>
                <a:gd name="connsiteY145" fmla="*/ 144533 h 162953"/>
                <a:gd name="connsiteX146" fmla="*/ 578142 w 3197853"/>
                <a:gd name="connsiteY146" fmla="*/ 39143 h 162953"/>
                <a:gd name="connsiteX147" fmla="*/ 569001 w 3197853"/>
                <a:gd name="connsiteY147" fmla="*/ 36027 h 162953"/>
                <a:gd name="connsiteX148" fmla="*/ 572120 w 3197853"/>
                <a:gd name="connsiteY148" fmla="*/ 39145 h 162953"/>
                <a:gd name="connsiteX149" fmla="*/ 584164 w 3197853"/>
                <a:gd name="connsiteY149" fmla="*/ 156581 h 162953"/>
                <a:gd name="connsiteX150" fmla="*/ 542008 w 3197853"/>
                <a:gd name="connsiteY150" fmla="*/ 156581 h 162953"/>
                <a:gd name="connsiteX151" fmla="*/ 554053 w 3197853"/>
                <a:gd name="connsiteY151" fmla="*/ 21078 h 162953"/>
                <a:gd name="connsiteX152" fmla="*/ 554058 w 3197853"/>
                <a:gd name="connsiteY152" fmla="*/ 21083 h 162953"/>
                <a:gd name="connsiteX153" fmla="*/ 554053 w 3197853"/>
                <a:gd name="connsiteY153" fmla="*/ 21076 h 162953"/>
                <a:gd name="connsiteX154" fmla="*/ 538997 w 3197853"/>
                <a:gd name="connsiteY154" fmla="*/ 9031 h 162953"/>
                <a:gd name="connsiteX155" fmla="*/ 596209 w 3197853"/>
                <a:gd name="connsiteY155" fmla="*/ 21076 h 162953"/>
                <a:gd name="connsiteX156" fmla="*/ 680522 w 3197853"/>
                <a:gd name="connsiteY156" fmla="*/ 105388 h 162953"/>
                <a:gd name="connsiteX157" fmla="*/ 671488 w 3197853"/>
                <a:gd name="connsiteY157" fmla="*/ 6020 h 162953"/>
                <a:gd name="connsiteX158" fmla="*/ 3153061 w 3197853"/>
                <a:gd name="connsiteY158" fmla="*/ 5647 h 162953"/>
                <a:gd name="connsiteX159" fmla="*/ 3158707 w 3197853"/>
                <a:gd name="connsiteY159" fmla="*/ 6024 h 162953"/>
                <a:gd name="connsiteX160" fmla="*/ 3197853 w 3197853"/>
                <a:gd name="connsiteY160" fmla="*/ 6024 h 162953"/>
                <a:gd name="connsiteX161" fmla="*/ 3122573 w 3197853"/>
                <a:gd name="connsiteY161" fmla="*/ 87326 h 162953"/>
                <a:gd name="connsiteX162" fmla="*/ 3121444 w 3197853"/>
                <a:gd name="connsiteY162" fmla="*/ 125341 h 162953"/>
                <a:gd name="connsiteX163" fmla="*/ 3140640 w 3197853"/>
                <a:gd name="connsiteY163" fmla="*/ 156582 h 162953"/>
                <a:gd name="connsiteX164" fmla="*/ 3077405 w 3197853"/>
                <a:gd name="connsiteY164" fmla="*/ 156582 h 162953"/>
                <a:gd name="connsiteX165" fmla="*/ 3014170 w 3197853"/>
                <a:gd name="connsiteY165" fmla="*/ 6023 h 162953"/>
                <a:gd name="connsiteX166" fmla="*/ 3065360 w 3197853"/>
                <a:gd name="connsiteY166" fmla="*/ 6023 h 162953"/>
                <a:gd name="connsiteX167" fmla="*/ 3074394 w 3197853"/>
                <a:gd name="connsiteY167" fmla="*/ 18068 h 162953"/>
                <a:gd name="connsiteX168" fmla="*/ 3110528 w 3197853"/>
                <a:gd name="connsiteY168" fmla="*/ 72269 h 162953"/>
                <a:gd name="connsiteX169" fmla="*/ 3110529 w 3197853"/>
                <a:gd name="connsiteY169" fmla="*/ 72270 h 162953"/>
                <a:gd name="connsiteX170" fmla="*/ 3140264 w 3197853"/>
                <a:gd name="connsiteY170" fmla="*/ 48933 h 162953"/>
                <a:gd name="connsiteX171" fmla="*/ 3149674 w 3197853"/>
                <a:gd name="connsiteY171" fmla="*/ 12046 h 162953"/>
                <a:gd name="connsiteX172" fmla="*/ 3153061 w 3197853"/>
                <a:gd name="connsiteY172" fmla="*/ 5647 h 162953"/>
                <a:gd name="connsiteX173" fmla="*/ 2798498 w 3197853"/>
                <a:gd name="connsiteY173" fmla="*/ 5644 h 162953"/>
                <a:gd name="connsiteX174" fmla="*/ 2827480 w 3197853"/>
                <a:gd name="connsiteY174" fmla="*/ 9032 h 162953"/>
                <a:gd name="connsiteX175" fmla="*/ 2824469 w 3197853"/>
                <a:gd name="connsiteY175" fmla="*/ 156580 h 162953"/>
                <a:gd name="connsiteX176" fmla="*/ 2764246 w 3197853"/>
                <a:gd name="connsiteY176" fmla="*/ 156580 h 162953"/>
                <a:gd name="connsiteX177" fmla="*/ 2767257 w 3197853"/>
                <a:gd name="connsiteY177" fmla="*/ 9032 h 162953"/>
                <a:gd name="connsiteX178" fmla="*/ 2798498 w 3197853"/>
                <a:gd name="connsiteY178" fmla="*/ 5644 h 162953"/>
                <a:gd name="connsiteX179" fmla="*/ 173141 w 3197853"/>
                <a:gd name="connsiteY179" fmla="*/ 5644 h 162953"/>
                <a:gd name="connsiteX180" fmla="*/ 201747 w 3197853"/>
                <a:gd name="connsiteY180" fmla="*/ 9032 h 162953"/>
                <a:gd name="connsiteX181" fmla="*/ 189702 w 3197853"/>
                <a:gd name="connsiteY181" fmla="*/ 72267 h 162953"/>
                <a:gd name="connsiteX182" fmla="*/ 192713 w 3197853"/>
                <a:gd name="connsiteY182" fmla="*/ 87320 h 162953"/>
                <a:gd name="connsiteX183" fmla="*/ 192713 w 3197853"/>
                <a:gd name="connsiteY183" fmla="*/ 72267 h 162953"/>
                <a:gd name="connsiteX184" fmla="*/ 271002 w 3197853"/>
                <a:gd name="connsiteY184" fmla="*/ 72267 h 162953"/>
                <a:gd name="connsiteX185" fmla="*/ 271002 w 3197853"/>
                <a:gd name="connsiteY185" fmla="*/ 72273 h 162953"/>
                <a:gd name="connsiteX186" fmla="*/ 271003 w 3197853"/>
                <a:gd name="connsiteY186" fmla="*/ 72265 h 162953"/>
                <a:gd name="connsiteX187" fmla="*/ 255948 w 3197853"/>
                <a:gd name="connsiteY187" fmla="*/ 9031 h 162953"/>
                <a:gd name="connsiteX188" fmla="*/ 313159 w 3197853"/>
                <a:gd name="connsiteY188" fmla="*/ 9031 h 162953"/>
                <a:gd name="connsiteX189" fmla="*/ 313159 w 3197853"/>
                <a:gd name="connsiteY189" fmla="*/ 156577 h 162953"/>
                <a:gd name="connsiteX190" fmla="*/ 255948 w 3197853"/>
                <a:gd name="connsiteY190" fmla="*/ 156577 h 162953"/>
                <a:gd name="connsiteX191" fmla="*/ 267992 w 3197853"/>
                <a:gd name="connsiteY191" fmla="*/ 87323 h 162953"/>
                <a:gd name="connsiteX192" fmla="*/ 192713 w 3197853"/>
                <a:gd name="connsiteY192" fmla="*/ 87323 h 162953"/>
                <a:gd name="connsiteX193" fmla="*/ 189702 w 3197853"/>
                <a:gd name="connsiteY193" fmla="*/ 124210 h 162953"/>
                <a:gd name="connsiteX194" fmla="*/ 204758 w 3197853"/>
                <a:gd name="connsiteY194" fmla="*/ 156580 h 162953"/>
                <a:gd name="connsiteX195" fmla="*/ 144535 w 3197853"/>
                <a:gd name="connsiteY195" fmla="*/ 156580 h 162953"/>
                <a:gd name="connsiteX196" fmla="*/ 144535 w 3197853"/>
                <a:gd name="connsiteY196" fmla="*/ 9032 h 162953"/>
                <a:gd name="connsiteX197" fmla="*/ 173141 w 3197853"/>
                <a:gd name="connsiteY197" fmla="*/ 5644 h 162953"/>
                <a:gd name="connsiteX198" fmla="*/ 788169 w 3197853"/>
                <a:gd name="connsiteY198" fmla="*/ 5269 h 162953"/>
                <a:gd name="connsiteX199" fmla="*/ 837100 w 3197853"/>
                <a:gd name="connsiteY199" fmla="*/ 9033 h 162953"/>
                <a:gd name="connsiteX200" fmla="*/ 906357 w 3197853"/>
                <a:gd name="connsiteY200" fmla="*/ 69256 h 162953"/>
                <a:gd name="connsiteX201" fmla="*/ 858178 w 3197853"/>
                <a:gd name="connsiteY201" fmla="*/ 144535 h 162953"/>
                <a:gd name="connsiteX202" fmla="*/ 853350 w 3197853"/>
                <a:gd name="connsiteY202" fmla="*/ 146093 h 162953"/>
                <a:gd name="connsiteX203" fmla="*/ 861190 w 3197853"/>
                <a:gd name="connsiteY203" fmla="*/ 147545 h 162953"/>
                <a:gd name="connsiteX204" fmla="*/ 734721 w 3197853"/>
                <a:gd name="connsiteY204" fmla="*/ 162600 h 162953"/>
                <a:gd name="connsiteX205" fmla="*/ 749777 w 3197853"/>
                <a:gd name="connsiteY205" fmla="*/ 141523 h 162953"/>
                <a:gd name="connsiteX206" fmla="*/ 750669 w 3197853"/>
                <a:gd name="connsiteY206" fmla="*/ 143101 h 162953"/>
                <a:gd name="connsiteX207" fmla="*/ 749777 w 3197853"/>
                <a:gd name="connsiteY207" fmla="*/ 138513 h 162953"/>
                <a:gd name="connsiteX208" fmla="*/ 743754 w 3197853"/>
                <a:gd name="connsiteY208" fmla="*/ 6022 h 162953"/>
                <a:gd name="connsiteX209" fmla="*/ 788169 w 3197853"/>
                <a:gd name="connsiteY209" fmla="*/ 5269 h 162953"/>
                <a:gd name="connsiteX210" fmla="*/ 37121 w 3197853"/>
                <a:gd name="connsiteY210" fmla="*/ 4423 h 162953"/>
                <a:gd name="connsiteX211" fmla="*/ 99368 w 3197853"/>
                <a:gd name="connsiteY211" fmla="*/ 12045 h 162953"/>
                <a:gd name="connsiteX212" fmla="*/ 108402 w 3197853"/>
                <a:gd name="connsiteY212" fmla="*/ 63233 h 162953"/>
                <a:gd name="connsiteX213" fmla="*/ 27099 w 3197853"/>
                <a:gd name="connsiteY213" fmla="*/ 21078 h 162953"/>
                <a:gd name="connsiteX214" fmla="*/ 26706 w 3197853"/>
                <a:gd name="connsiteY214" fmla="*/ 20816 h 162953"/>
                <a:gd name="connsiteX215" fmla="*/ 24087 w 3197853"/>
                <a:gd name="connsiteY215" fmla="*/ 39146 h 162953"/>
                <a:gd name="connsiteX216" fmla="*/ 39143 w 3197853"/>
                <a:gd name="connsiteY216" fmla="*/ 51190 h 162953"/>
                <a:gd name="connsiteX217" fmla="*/ 93344 w 3197853"/>
                <a:gd name="connsiteY217" fmla="*/ 81302 h 162953"/>
                <a:gd name="connsiteX218" fmla="*/ 116304 w 3197853"/>
                <a:gd name="connsiteY218" fmla="*/ 117060 h 162953"/>
                <a:gd name="connsiteX219" fmla="*/ 89281 w 3197853"/>
                <a:gd name="connsiteY219" fmla="*/ 148295 h 162953"/>
                <a:gd name="connsiteX220" fmla="*/ 90336 w 3197853"/>
                <a:gd name="connsiteY220" fmla="*/ 153569 h 162953"/>
                <a:gd name="connsiteX221" fmla="*/ 9033 w 3197853"/>
                <a:gd name="connsiteY221" fmla="*/ 156580 h 162953"/>
                <a:gd name="connsiteX222" fmla="*/ 0 w 3197853"/>
                <a:gd name="connsiteY222" fmla="*/ 114425 h 162953"/>
                <a:gd name="connsiteX223" fmla="*/ 60553 w 3197853"/>
                <a:gd name="connsiteY223" fmla="*/ 151264 h 162953"/>
                <a:gd name="connsiteX224" fmla="*/ 87322 w 3197853"/>
                <a:gd name="connsiteY224" fmla="*/ 138515 h 162953"/>
                <a:gd name="connsiteX225" fmla="*/ 87322 w 3197853"/>
                <a:gd name="connsiteY225" fmla="*/ 138514 h 162953"/>
                <a:gd name="connsiteX226" fmla="*/ 66244 w 3197853"/>
                <a:gd name="connsiteY226" fmla="*/ 99369 h 162953"/>
                <a:gd name="connsiteX227" fmla="*/ 18065 w 3197853"/>
                <a:gd name="connsiteY227" fmla="*/ 72268 h 162953"/>
                <a:gd name="connsiteX228" fmla="*/ 18065 w 3197853"/>
                <a:gd name="connsiteY228" fmla="*/ 12045 h 162953"/>
                <a:gd name="connsiteX229" fmla="*/ 24058 w 3197853"/>
                <a:gd name="connsiteY229" fmla="*/ 11712 h 162953"/>
                <a:gd name="connsiteX230" fmla="*/ 2668642 w 3197853"/>
                <a:gd name="connsiteY230" fmla="*/ 3104 h 162953"/>
                <a:gd name="connsiteX231" fmla="*/ 2716069 w 3197853"/>
                <a:gd name="connsiteY231" fmla="*/ 9032 h 162953"/>
                <a:gd name="connsiteX232" fmla="*/ 2725102 w 3197853"/>
                <a:gd name="connsiteY232" fmla="*/ 57209 h 162953"/>
                <a:gd name="connsiteX233" fmla="*/ 2661867 w 3197853"/>
                <a:gd name="connsiteY233" fmla="*/ 15054 h 162953"/>
                <a:gd name="connsiteX234" fmla="*/ 2661865 w 3197853"/>
                <a:gd name="connsiteY234" fmla="*/ 15052 h 162953"/>
                <a:gd name="connsiteX235" fmla="*/ 2661866 w 3197853"/>
                <a:gd name="connsiteY235" fmla="*/ 15056 h 162953"/>
                <a:gd name="connsiteX236" fmla="*/ 2655844 w 3197853"/>
                <a:gd name="connsiteY236" fmla="*/ 54201 h 162953"/>
                <a:gd name="connsiteX237" fmla="*/ 2701012 w 3197853"/>
                <a:gd name="connsiteY237" fmla="*/ 81301 h 162953"/>
                <a:gd name="connsiteX238" fmla="*/ 2731124 w 3197853"/>
                <a:gd name="connsiteY238" fmla="*/ 129480 h 162953"/>
                <a:gd name="connsiteX239" fmla="*/ 2679934 w 3197853"/>
                <a:gd name="connsiteY239" fmla="*/ 162603 h 162953"/>
                <a:gd name="connsiteX240" fmla="*/ 2680089 w 3197853"/>
                <a:gd name="connsiteY240" fmla="*/ 160273 h 162953"/>
                <a:gd name="connsiteX241" fmla="*/ 2668920 w 3197853"/>
                <a:gd name="connsiteY241" fmla="*/ 162934 h 162953"/>
                <a:gd name="connsiteX242" fmla="*/ 2625730 w 3197853"/>
                <a:gd name="connsiteY242" fmla="*/ 156583 h 162953"/>
                <a:gd name="connsiteX243" fmla="*/ 2616696 w 3197853"/>
                <a:gd name="connsiteY243" fmla="*/ 114425 h 162953"/>
                <a:gd name="connsiteX244" fmla="*/ 2682941 w 3197853"/>
                <a:gd name="connsiteY244" fmla="*/ 153571 h 162953"/>
                <a:gd name="connsiteX245" fmla="*/ 2682941 w 3197853"/>
                <a:gd name="connsiteY245" fmla="*/ 153575 h 162953"/>
                <a:gd name="connsiteX246" fmla="*/ 2682945 w 3197853"/>
                <a:gd name="connsiteY246" fmla="*/ 153570 h 162953"/>
                <a:gd name="connsiteX247" fmla="*/ 2682945 w 3197853"/>
                <a:gd name="connsiteY247" fmla="*/ 99369 h 162953"/>
                <a:gd name="connsiteX248" fmla="*/ 2640788 w 3197853"/>
                <a:gd name="connsiteY248" fmla="*/ 75279 h 162953"/>
                <a:gd name="connsiteX249" fmla="*/ 2619710 w 3197853"/>
                <a:gd name="connsiteY249" fmla="*/ 36134 h 162953"/>
                <a:gd name="connsiteX250" fmla="*/ 2652833 w 3197853"/>
                <a:gd name="connsiteY250" fmla="*/ 9034 h 162953"/>
                <a:gd name="connsiteX251" fmla="*/ 2652836 w 3197853"/>
                <a:gd name="connsiteY251" fmla="*/ 9034 h 162953"/>
                <a:gd name="connsiteX252" fmla="*/ 2652833 w 3197853"/>
                <a:gd name="connsiteY252" fmla="*/ 9032 h 162953"/>
                <a:gd name="connsiteX253" fmla="*/ 2668642 w 3197853"/>
                <a:gd name="connsiteY253" fmla="*/ 3104 h 162953"/>
                <a:gd name="connsiteX254" fmla="*/ 1016266 w 3197853"/>
                <a:gd name="connsiteY254" fmla="*/ 1505 h 162953"/>
                <a:gd name="connsiteX255" fmla="*/ 1059910 w 3197853"/>
                <a:gd name="connsiteY255" fmla="*/ 15049 h 162953"/>
                <a:gd name="connsiteX256" fmla="*/ 1059930 w 3197853"/>
                <a:gd name="connsiteY256" fmla="*/ 15056 h 162953"/>
                <a:gd name="connsiteX257" fmla="*/ 1108108 w 3197853"/>
                <a:gd name="connsiteY257" fmla="*/ 96357 h 162953"/>
                <a:gd name="connsiteX258" fmla="*/ 1035840 w 3197853"/>
                <a:gd name="connsiteY258" fmla="*/ 159591 h 162953"/>
                <a:gd name="connsiteX259" fmla="*/ 930449 w 3197853"/>
                <a:gd name="connsiteY259" fmla="*/ 75279 h 162953"/>
                <a:gd name="connsiteX260" fmla="*/ 942870 w 3197853"/>
                <a:gd name="connsiteY260" fmla="*/ 37263 h 162953"/>
                <a:gd name="connsiteX261" fmla="*/ 974499 w 3197853"/>
                <a:gd name="connsiteY261" fmla="*/ 15813 h 162953"/>
                <a:gd name="connsiteX262" fmla="*/ 972603 w 3197853"/>
                <a:gd name="connsiteY262" fmla="*/ 15055 h 162953"/>
                <a:gd name="connsiteX263" fmla="*/ 1016266 w 3197853"/>
                <a:gd name="connsiteY263" fmla="*/ 1505 h 162953"/>
                <a:gd name="connsiteX264" fmla="*/ 427586 w 3197853"/>
                <a:gd name="connsiteY264" fmla="*/ 0 h 162953"/>
                <a:gd name="connsiteX265" fmla="*/ 511898 w 3197853"/>
                <a:gd name="connsiteY265" fmla="*/ 156581 h 162953"/>
                <a:gd name="connsiteX266" fmla="*/ 466731 w 3197853"/>
                <a:gd name="connsiteY266" fmla="*/ 156581 h 162953"/>
                <a:gd name="connsiteX267" fmla="*/ 454686 w 3197853"/>
                <a:gd name="connsiteY267" fmla="*/ 111413 h 162953"/>
                <a:gd name="connsiteX268" fmla="*/ 385430 w 3197853"/>
                <a:gd name="connsiteY268" fmla="*/ 114425 h 162953"/>
                <a:gd name="connsiteX269" fmla="*/ 382418 w 3197853"/>
                <a:gd name="connsiteY269" fmla="*/ 156581 h 162953"/>
                <a:gd name="connsiteX270" fmla="*/ 340262 w 3197853"/>
                <a:gd name="connsiteY270" fmla="*/ 156581 h 162953"/>
                <a:gd name="connsiteX271" fmla="*/ 427586 w 3197853"/>
                <a:gd name="connsiteY271" fmla="*/ 0 h 1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3197853" h="162953">
                  <a:moveTo>
                    <a:pt x="2292145" y="151640"/>
                  </a:moveTo>
                  <a:lnTo>
                    <a:pt x="2292247" y="151687"/>
                  </a:lnTo>
                  <a:lnTo>
                    <a:pt x="2292300" y="151666"/>
                  </a:lnTo>
                  <a:close/>
                  <a:moveTo>
                    <a:pt x="418552" y="42157"/>
                  </a:moveTo>
                  <a:cubicBezTo>
                    <a:pt x="406508" y="60224"/>
                    <a:pt x="397474" y="75279"/>
                    <a:pt x="391452" y="99369"/>
                  </a:cubicBezTo>
                  <a:lnTo>
                    <a:pt x="448664" y="99369"/>
                  </a:lnTo>
                  <a:cubicBezTo>
                    <a:pt x="439630" y="78291"/>
                    <a:pt x="433608" y="60224"/>
                    <a:pt x="418552" y="42157"/>
                  </a:cubicBezTo>
                  <a:close/>
                  <a:moveTo>
                    <a:pt x="1047881" y="21078"/>
                  </a:moveTo>
                  <a:lnTo>
                    <a:pt x="1017771" y="25595"/>
                  </a:lnTo>
                  <a:lnTo>
                    <a:pt x="987661" y="21078"/>
                  </a:lnTo>
                  <a:lnTo>
                    <a:pt x="970771" y="38204"/>
                  </a:lnTo>
                  <a:cubicBezTo>
                    <a:pt x="957361" y="58529"/>
                    <a:pt x="954538" y="87323"/>
                    <a:pt x="963572" y="114424"/>
                  </a:cubicBezTo>
                  <a:cubicBezTo>
                    <a:pt x="972605" y="141524"/>
                    <a:pt x="990672" y="153569"/>
                    <a:pt x="1017773" y="153569"/>
                  </a:cubicBezTo>
                  <a:cubicBezTo>
                    <a:pt x="1044874" y="153569"/>
                    <a:pt x="1062941" y="138513"/>
                    <a:pt x="1068963" y="114424"/>
                  </a:cubicBezTo>
                  <a:cubicBezTo>
                    <a:pt x="1077997" y="78290"/>
                    <a:pt x="1077997" y="45167"/>
                    <a:pt x="1047885" y="21078"/>
                  </a:cubicBezTo>
                  <a:close/>
                  <a:moveTo>
                    <a:pt x="2496251" y="15056"/>
                  </a:moveTo>
                  <a:cubicBezTo>
                    <a:pt x="2469151" y="12045"/>
                    <a:pt x="2475173" y="33123"/>
                    <a:pt x="2475173" y="51190"/>
                  </a:cubicBezTo>
                  <a:cubicBezTo>
                    <a:pt x="2481196" y="60224"/>
                    <a:pt x="2466140" y="81302"/>
                    <a:pt x="2493240" y="78291"/>
                  </a:cubicBezTo>
                  <a:cubicBezTo>
                    <a:pt x="2511307" y="75279"/>
                    <a:pt x="2535396" y="75279"/>
                    <a:pt x="2538407" y="48179"/>
                  </a:cubicBezTo>
                  <a:cubicBezTo>
                    <a:pt x="2538407" y="21079"/>
                    <a:pt x="2517329" y="18068"/>
                    <a:pt x="2496251" y="15056"/>
                  </a:cubicBezTo>
                  <a:close/>
                  <a:moveTo>
                    <a:pt x="803979" y="15055"/>
                  </a:moveTo>
                  <a:cubicBezTo>
                    <a:pt x="785913" y="12043"/>
                    <a:pt x="776879" y="18066"/>
                    <a:pt x="776879" y="39144"/>
                  </a:cubicBezTo>
                  <a:lnTo>
                    <a:pt x="779081" y="116204"/>
                  </a:lnTo>
                  <a:lnTo>
                    <a:pt x="773951" y="149997"/>
                  </a:lnTo>
                  <a:lnTo>
                    <a:pt x="779889" y="147545"/>
                  </a:lnTo>
                  <a:lnTo>
                    <a:pt x="786211" y="145137"/>
                  </a:lnTo>
                  <a:lnTo>
                    <a:pt x="811507" y="147546"/>
                  </a:lnTo>
                  <a:cubicBezTo>
                    <a:pt x="822046" y="146793"/>
                    <a:pt x="832585" y="144535"/>
                    <a:pt x="843124" y="141524"/>
                  </a:cubicBezTo>
                  <a:cubicBezTo>
                    <a:pt x="870224" y="120445"/>
                    <a:pt x="885280" y="93344"/>
                    <a:pt x="873236" y="57211"/>
                  </a:cubicBezTo>
                  <a:cubicBezTo>
                    <a:pt x="861191" y="27099"/>
                    <a:pt x="834091" y="18066"/>
                    <a:pt x="803979" y="15055"/>
                  </a:cubicBezTo>
                  <a:close/>
                  <a:moveTo>
                    <a:pt x="2430006" y="9034"/>
                  </a:moveTo>
                  <a:lnTo>
                    <a:pt x="2505285" y="9034"/>
                  </a:lnTo>
                  <a:cubicBezTo>
                    <a:pt x="2529374" y="9034"/>
                    <a:pt x="2559485" y="12045"/>
                    <a:pt x="2565508" y="42157"/>
                  </a:cubicBezTo>
                  <a:cubicBezTo>
                    <a:pt x="2574541" y="72268"/>
                    <a:pt x="2544430" y="75279"/>
                    <a:pt x="2523352" y="87324"/>
                  </a:cubicBezTo>
                  <a:cubicBezTo>
                    <a:pt x="2547441" y="111413"/>
                    <a:pt x="2568519" y="132491"/>
                    <a:pt x="2589597" y="156580"/>
                  </a:cubicBezTo>
                  <a:cubicBezTo>
                    <a:pt x="2565508" y="165614"/>
                    <a:pt x="2547441" y="159591"/>
                    <a:pt x="2532385" y="138513"/>
                  </a:cubicBezTo>
                  <a:lnTo>
                    <a:pt x="2514318" y="120447"/>
                  </a:lnTo>
                  <a:cubicBezTo>
                    <a:pt x="2502274" y="111413"/>
                    <a:pt x="2499262" y="87324"/>
                    <a:pt x="2478184" y="93346"/>
                  </a:cubicBezTo>
                  <a:cubicBezTo>
                    <a:pt x="2469151" y="96357"/>
                    <a:pt x="2475173" y="141525"/>
                    <a:pt x="2490229" y="159591"/>
                  </a:cubicBezTo>
                  <a:lnTo>
                    <a:pt x="2433017" y="159591"/>
                  </a:lnTo>
                  <a:cubicBezTo>
                    <a:pt x="2451084" y="132491"/>
                    <a:pt x="2451084" y="33123"/>
                    <a:pt x="2430006" y="9034"/>
                  </a:cubicBezTo>
                  <a:close/>
                  <a:moveTo>
                    <a:pt x="2071678" y="9034"/>
                  </a:moveTo>
                  <a:lnTo>
                    <a:pt x="2122867" y="9034"/>
                  </a:lnTo>
                  <a:cubicBezTo>
                    <a:pt x="2116845" y="51191"/>
                    <a:pt x="2149968" y="78291"/>
                    <a:pt x="2165024" y="114425"/>
                  </a:cubicBezTo>
                  <a:cubicBezTo>
                    <a:pt x="2180079" y="78291"/>
                    <a:pt x="2207180" y="51191"/>
                    <a:pt x="2210191" y="9034"/>
                  </a:cubicBezTo>
                  <a:lnTo>
                    <a:pt x="2237291" y="9034"/>
                  </a:lnTo>
                  <a:cubicBezTo>
                    <a:pt x="2213202" y="60224"/>
                    <a:pt x="2189113" y="108403"/>
                    <a:pt x="2162012" y="162604"/>
                  </a:cubicBezTo>
                  <a:cubicBezTo>
                    <a:pt x="2125879" y="114425"/>
                    <a:pt x="2110823" y="57213"/>
                    <a:pt x="2071678" y="9034"/>
                  </a:cubicBezTo>
                  <a:close/>
                  <a:moveTo>
                    <a:pt x="1589891" y="9034"/>
                  </a:moveTo>
                  <a:lnTo>
                    <a:pt x="1650114" y="9034"/>
                  </a:lnTo>
                  <a:cubicBezTo>
                    <a:pt x="1632047" y="15056"/>
                    <a:pt x="1629036" y="27101"/>
                    <a:pt x="1629036" y="39146"/>
                  </a:cubicBezTo>
                  <a:cubicBezTo>
                    <a:pt x="1629036" y="57213"/>
                    <a:pt x="1632047" y="75280"/>
                    <a:pt x="1629036" y="90335"/>
                  </a:cubicBezTo>
                  <a:cubicBezTo>
                    <a:pt x="1626025" y="126469"/>
                    <a:pt x="1638070" y="147547"/>
                    <a:pt x="1674203" y="150558"/>
                  </a:cubicBezTo>
                  <a:lnTo>
                    <a:pt x="1678116" y="153267"/>
                  </a:lnTo>
                  <a:lnTo>
                    <a:pt x="1708457" y="143032"/>
                  </a:lnTo>
                  <a:cubicBezTo>
                    <a:pt x="1717866" y="137762"/>
                    <a:pt x="1725394" y="129481"/>
                    <a:pt x="1728405" y="114425"/>
                  </a:cubicBezTo>
                  <a:cubicBezTo>
                    <a:pt x="1734428" y="72269"/>
                    <a:pt x="1728405" y="27101"/>
                    <a:pt x="1707327" y="9034"/>
                  </a:cubicBezTo>
                  <a:lnTo>
                    <a:pt x="1761528" y="9034"/>
                  </a:lnTo>
                  <a:cubicBezTo>
                    <a:pt x="1743461" y="18068"/>
                    <a:pt x="1740450" y="30112"/>
                    <a:pt x="1743461" y="45168"/>
                  </a:cubicBezTo>
                  <a:lnTo>
                    <a:pt x="1743461" y="96358"/>
                  </a:lnTo>
                  <a:cubicBezTo>
                    <a:pt x="1740450" y="141526"/>
                    <a:pt x="1722383" y="159593"/>
                    <a:pt x="1677216" y="159593"/>
                  </a:cubicBezTo>
                  <a:lnTo>
                    <a:pt x="1677216" y="159589"/>
                  </a:lnTo>
                  <a:lnTo>
                    <a:pt x="1677215" y="159592"/>
                  </a:lnTo>
                  <a:cubicBezTo>
                    <a:pt x="1620003" y="162603"/>
                    <a:pt x="1604947" y="147547"/>
                    <a:pt x="1601936" y="87324"/>
                  </a:cubicBezTo>
                  <a:cubicBezTo>
                    <a:pt x="1601936" y="60224"/>
                    <a:pt x="1613980" y="33123"/>
                    <a:pt x="1589891" y="9034"/>
                  </a:cubicBezTo>
                  <a:close/>
                  <a:moveTo>
                    <a:pt x="1804390" y="8986"/>
                  </a:moveTo>
                  <a:cubicBezTo>
                    <a:pt x="1821752" y="9409"/>
                    <a:pt x="1835302" y="19572"/>
                    <a:pt x="1848852" y="33122"/>
                  </a:cubicBezTo>
                  <a:cubicBezTo>
                    <a:pt x="1872941" y="60223"/>
                    <a:pt x="1900042" y="81301"/>
                    <a:pt x="1924131" y="105390"/>
                  </a:cubicBezTo>
                  <a:cubicBezTo>
                    <a:pt x="1933164" y="48178"/>
                    <a:pt x="1930153" y="33122"/>
                    <a:pt x="1909075" y="12044"/>
                  </a:cubicBezTo>
                  <a:cubicBezTo>
                    <a:pt x="1924131" y="9033"/>
                    <a:pt x="1939186" y="9033"/>
                    <a:pt x="1951231" y="9033"/>
                  </a:cubicBezTo>
                  <a:cubicBezTo>
                    <a:pt x="1924131" y="54200"/>
                    <a:pt x="1948220" y="108401"/>
                    <a:pt x="1936175" y="156580"/>
                  </a:cubicBezTo>
                  <a:cubicBezTo>
                    <a:pt x="1900042" y="117435"/>
                    <a:pt x="1860897" y="81301"/>
                    <a:pt x="1824763" y="42156"/>
                  </a:cubicBezTo>
                  <a:cubicBezTo>
                    <a:pt x="1821752" y="45167"/>
                    <a:pt x="1818741" y="45167"/>
                    <a:pt x="1815729" y="48178"/>
                  </a:cubicBezTo>
                  <a:cubicBezTo>
                    <a:pt x="1818741" y="84312"/>
                    <a:pt x="1803685" y="123457"/>
                    <a:pt x="1827774" y="159591"/>
                  </a:cubicBezTo>
                  <a:lnTo>
                    <a:pt x="1785618" y="159591"/>
                  </a:lnTo>
                  <a:cubicBezTo>
                    <a:pt x="1812718" y="129479"/>
                    <a:pt x="1809707" y="33122"/>
                    <a:pt x="1785618" y="12044"/>
                  </a:cubicBezTo>
                  <a:cubicBezTo>
                    <a:pt x="1792393" y="9786"/>
                    <a:pt x="1798603" y="8845"/>
                    <a:pt x="1804390" y="8986"/>
                  </a:cubicBezTo>
                  <a:close/>
                  <a:moveTo>
                    <a:pt x="1421266" y="7903"/>
                  </a:moveTo>
                  <a:cubicBezTo>
                    <a:pt x="1438580" y="9032"/>
                    <a:pt x="1455894" y="12043"/>
                    <a:pt x="1472455" y="12043"/>
                  </a:cubicBezTo>
                  <a:cubicBezTo>
                    <a:pt x="1487511" y="9032"/>
                    <a:pt x="1475466" y="33121"/>
                    <a:pt x="1478477" y="48177"/>
                  </a:cubicBezTo>
                  <a:cubicBezTo>
                    <a:pt x="1463422" y="30110"/>
                    <a:pt x="1448366" y="15054"/>
                    <a:pt x="1424277" y="15054"/>
                  </a:cubicBezTo>
                  <a:cubicBezTo>
                    <a:pt x="1397177" y="12043"/>
                    <a:pt x="1373087" y="21077"/>
                    <a:pt x="1361043" y="45166"/>
                  </a:cubicBezTo>
                  <a:cubicBezTo>
                    <a:pt x="1345987" y="72267"/>
                    <a:pt x="1345987" y="99367"/>
                    <a:pt x="1364054" y="126468"/>
                  </a:cubicBezTo>
                  <a:cubicBezTo>
                    <a:pt x="1382121" y="150557"/>
                    <a:pt x="1409221" y="156580"/>
                    <a:pt x="1439332" y="150557"/>
                  </a:cubicBezTo>
                  <a:cubicBezTo>
                    <a:pt x="1457399" y="147546"/>
                    <a:pt x="1457399" y="132490"/>
                    <a:pt x="1457399" y="117434"/>
                  </a:cubicBezTo>
                  <a:cubicBezTo>
                    <a:pt x="1457399" y="102378"/>
                    <a:pt x="1457399" y="90334"/>
                    <a:pt x="1445355" y="78289"/>
                  </a:cubicBezTo>
                  <a:lnTo>
                    <a:pt x="1496544" y="78289"/>
                  </a:lnTo>
                  <a:cubicBezTo>
                    <a:pt x="1487511" y="90334"/>
                    <a:pt x="1484499" y="105390"/>
                    <a:pt x="1487511" y="117434"/>
                  </a:cubicBezTo>
                  <a:cubicBezTo>
                    <a:pt x="1490522" y="144535"/>
                    <a:pt x="1478477" y="156580"/>
                    <a:pt x="1454388" y="159591"/>
                  </a:cubicBezTo>
                  <a:cubicBezTo>
                    <a:pt x="1427288" y="162602"/>
                    <a:pt x="1400188" y="165613"/>
                    <a:pt x="1373087" y="156580"/>
                  </a:cubicBezTo>
                  <a:cubicBezTo>
                    <a:pt x="1336954" y="144535"/>
                    <a:pt x="1318887" y="120446"/>
                    <a:pt x="1318887" y="87323"/>
                  </a:cubicBezTo>
                  <a:cubicBezTo>
                    <a:pt x="1318887" y="54200"/>
                    <a:pt x="1339965" y="30110"/>
                    <a:pt x="1370076" y="15054"/>
                  </a:cubicBezTo>
                  <a:cubicBezTo>
                    <a:pt x="1386638" y="7526"/>
                    <a:pt x="1403952" y="6773"/>
                    <a:pt x="1421266" y="7903"/>
                  </a:cubicBezTo>
                  <a:close/>
                  <a:moveTo>
                    <a:pt x="2878669" y="6023"/>
                  </a:moveTo>
                  <a:cubicBezTo>
                    <a:pt x="2908780" y="6023"/>
                    <a:pt x="2941903" y="9034"/>
                    <a:pt x="2972014" y="6023"/>
                  </a:cubicBezTo>
                  <a:cubicBezTo>
                    <a:pt x="2999114" y="6023"/>
                    <a:pt x="3008148" y="12045"/>
                    <a:pt x="3002126" y="45168"/>
                  </a:cubicBezTo>
                  <a:cubicBezTo>
                    <a:pt x="2996104" y="36135"/>
                    <a:pt x="2993092" y="27101"/>
                    <a:pt x="2987069" y="24090"/>
                  </a:cubicBezTo>
                  <a:cubicBezTo>
                    <a:pt x="2975025" y="15057"/>
                    <a:pt x="2962980" y="15057"/>
                    <a:pt x="2950935" y="18068"/>
                  </a:cubicBezTo>
                  <a:cubicBezTo>
                    <a:pt x="2935881" y="21079"/>
                    <a:pt x="2941903" y="36135"/>
                    <a:pt x="2941903" y="45168"/>
                  </a:cubicBezTo>
                  <a:lnTo>
                    <a:pt x="2941903" y="123459"/>
                  </a:lnTo>
                  <a:cubicBezTo>
                    <a:pt x="2941903" y="138515"/>
                    <a:pt x="2944913" y="147549"/>
                    <a:pt x="2965992" y="156582"/>
                  </a:cubicBezTo>
                  <a:lnTo>
                    <a:pt x="2896736" y="156582"/>
                  </a:lnTo>
                  <a:cubicBezTo>
                    <a:pt x="2908780" y="147549"/>
                    <a:pt x="2914803" y="138515"/>
                    <a:pt x="2914803" y="123459"/>
                  </a:cubicBezTo>
                  <a:lnTo>
                    <a:pt x="2914803" y="48180"/>
                  </a:lnTo>
                  <a:cubicBezTo>
                    <a:pt x="2914803" y="36135"/>
                    <a:pt x="2923836" y="21079"/>
                    <a:pt x="2905769" y="18068"/>
                  </a:cubicBezTo>
                  <a:cubicBezTo>
                    <a:pt x="2890713" y="15057"/>
                    <a:pt x="2872646" y="15057"/>
                    <a:pt x="2860602" y="30113"/>
                  </a:cubicBezTo>
                  <a:cubicBezTo>
                    <a:pt x="2857590" y="33124"/>
                    <a:pt x="2854580" y="36135"/>
                    <a:pt x="2854580" y="42157"/>
                  </a:cubicBezTo>
                  <a:cubicBezTo>
                    <a:pt x="2845545" y="6023"/>
                    <a:pt x="2845545" y="6023"/>
                    <a:pt x="2878669" y="6023"/>
                  </a:cubicBezTo>
                  <a:close/>
                  <a:moveTo>
                    <a:pt x="2273424" y="6023"/>
                  </a:moveTo>
                  <a:lnTo>
                    <a:pt x="2378814" y="6023"/>
                  </a:lnTo>
                  <a:cubicBezTo>
                    <a:pt x="2402903" y="6023"/>
                    <a:pt x="2402903" y="18068"/>
                    <a:pt x="2396881" y="36135"/>
                  </a:cubicBezTo>
                  <a:cubicBezTo>
                    <a:pt x="2375803" y="6023"/>
                    <a:pt x="2342680" y="15057"/>
                    <a:pt x="2315580" y="18068"/>
                  </a:cubicBezTo>
                  <a:cubicBezTo>
                    <a:pt x="2297513" y="21079"/>
                    <a:pt x="2309558" y="45168"/>
                    <a:pt x="2306547" y="57213"/>
                  </a:cubicBezTo>
                  <a:cubicBezTo>
                    <a:pt x="2303535" y="72268"/>
                    <a:pt x="2312569" y="72268"/>
                    <a:pt x="2324613" y="72268"/>
                  </a:cubicBezTo>
                  <a:cubicBezTo>
                    <a:pt x="2345692" y="69257"/>
                    <a:pt x="2366770" y="81302"/>
                    <a:pt x="2381825" y="45168"/>
                  </a:cubicBezTo>
                  <a:lnTo>
                    <a:pt x="2381825" y="99369"/>
                  </a:lnTo>
                  <a:cubicBezTo>
                    <a:pt x="2372792" y="93346"/>
                    <a:pt x="2366770" y="84313"/>
                    <a:pt x="2357736" y="81302"/>
                  </a:cubicBezTo>
                  <a:cubicBezTo>
                    <a:pt x="2309558" y="69257"/>
                    <a:pt x="2303535" y="78291"/>
                    <a:pt x="2306547" y="141524"/>
                  </a:cubicBezTo>
                  <a:lnTo>
                    <a:pt x="2302896" y="147289"/>
                  </a:lnTo>
                  <a:lnTo>
                    <a:pt x="2309561" y="144536"/>
                  </a:lnTo>
                  <a:cubicBezTo>
                    <a:pt x="2345695" y="144536"/>
                    <a:pt x="2384840" y="156580"/>
                    <a:pt x="2411941" y="114425"/>
                  </a:cubicBezTo>
                  <a:cubicBezTo>
                    <a:pt x="2411941" y="147547"/>
                    <a:pt x="2402907" y="162603"/>
                    <a:pt x="2372796" y="159592"/>
                  </a:cubicBezTo>
                  <a:cubicBezTo>
                    <a:pt x="2336662" y="156580"/>
                    <a:pt x="2297516" y="159592"/>
                    <a:pt x="2258371" y="159592"/>
                  </a:cubicBezTo>
                  <a:lnTo>
                    <a:pt x="2279446" y="138517"/>
                  </a:lnTo>
                  <a:lnTo>
                    <a:pt x="2279446" y="138513"/>
                  </a:lnTo>
                  <a:cubicBezTo>
                    <a:pt x="2276435" y="96357"/>
                    <a:pt x="2285469" y="51190"/>
                    <a:pt x="2273424" y="6023"/>
                  </a:cubicBezTo>
                  <a:close/>
                  <a:moveTo>
                    <a:pt x="1978331" y="6023"/>
                  </a:moveTo>
                  <a:lnTo>
                    <a:pt x="2041567" y="6023"/>
                  </a:lnTo>
                  <a:cubicBezTo>
                    <a:pt x="2020488" y="33124"/>
                    <a:pt x="2023499" y="132493"/>
                    <a:pt x="2044578" y="156582"/>
                  </a:cubicBezTo>
                  <a:lnTo>
                    <a:pt x="1987365" y="156582"/>
                  </a:lnTo>
                  <a:cubicBezTo>
                    <a:pt x="2005432" y="123459"/>
                    <a:pt x="2002421" y="27101"/>
                    <a:pt x="1978331" y="6023"/>
                  </a:cubicBezTo>
                  <a:close/>
                  <a:moveTo>
                    <a:pt x="1255651" y="6023"/>
                  </a:moveTo>
                  <a:lnTo>
                    <a:pt x="1297807" y="6023"/>
                  </a:lnTo>
                  <a:cubicBezTo>
                    <a:pt x="1273718" y="54202"/>
                    <a:pt x="1294796" y="105392"/>
                    <a:pt x="1285762" y="147549"/>
                  </a:cubicBezTo>
                  <a:cubicBezTo>
                    <a:pt x="1249629" y="111414"/>
                    <a:pt x="1210484" y="75280"/>
                    <a:pt x="1171339" y="39146"/>
                  </a:cubicBezTo>
                  <a:cubicBezTo>
                    <a:pt x="1162306" y="42157"/>
                    <a:pt x="1159294" y="45168"/>
                    <a:pt x="1156283" y="45168"/>
                  </a:cubicBezTo>
                  <a:cubicBezTo>
                    <a:pt x="1162306" y="81303"/>
                    <a:pt x="1144239" y="120448"/>
                    <a:pt x="1171339" y="156582"/>
                  </a:cubicBezTo>
                  <a:lnTo>
                    <a:pt x="1129183" y="156582"/>
                  </a:lnTo>
                  <a:cubicBezTo>
                    <a:pt x="1150261" y="129481"/>
                    <a:pt x="1153272" y="36135"/>
                    <a:pt x="1129183" y="9034"/>
                  </a:cubicBezTo>
                  <a:cubicBezTo>
                    <a:pt x="1153272" y="3012"/>
                    <a:pt x="1168328" y="6023"/>
                    <a:pt x="1186395" y="27101"/>
                  </a:cubicBezTo>
                  <a:cubicBezTo>
                    <a:pt x="1210484" y="54202"/>
                    <a:pt x="1234573" y="78291"/>
                    <a:pt x="1261673" y="105392"/>
                  </a:cubicBezTo>
                  <a:cubicBezTo>
                    <a:pt x="1261673" y="105392"/>
                    <a:pt x="1264684" y="108403"/>
                    <a:pt x="1273718" y="108403"/>
                  </a:cubicBezTo>
                  <a:cubicBezTo>
                    <a:pt x="1267696" y="72269"/>
                    <a:pt x="1288774" y="36135"/>
                    <a:pt x="1255651" y="6023"/>
                  </a:cubicBezTo>
                  <a:close/>
                  <a:moveTo>
                    <a:pt x="671488" y="6020"/>
                  </a:moveTo>
                  <a:cubicBezTo>
                    <a:pt x="683533" y="3009"/>
                    <a:pt x="698589" y="3009"/>
                    <a:pt x="710633" y="6020"/>
                  </a:cubicBezTo>
                  <a:cubicBezTo>
                    <a:pt x="683533" y="51187"/>
                    <a:pt x="707622" y="105388"/>
                    <a:pt x="698589" y="144533"/>
                  </a:cubicBezTo>
                  <a:cubicBezTo>
                    <a:pt x="662455" y="111410"/>
                    <a:pt x="620298" y="75277"/>
                    <a:pt x="578142" y="39143"/>
                  </a:cubicBezTo>
                  <a:lnTo>
                    <a:pt x="569001" y="36027"/>
                  </a:lnTo>
                  <a:lnTo>
                    <a:pt x="572120" y="39145"/>
                  </a:lnTo>
                  <a:cubicBezTo>
                    <a:pt x="566097" y="78290"/>
                    <a:pt x="557064" y="117436"/>
                    <a:pt x="584164" y="156581"/>
                  </a:cubicBezTo>
                  <a:lnTo>
                    <a:pt x="542008" y="156581"/>
                  </a:lnTo>
                  <a:cubicBezTo>
                    <a:pt x="566097" y="114425"/>
                    <a:pt x="548031" y="66246"/>
                    <a:pt x="554053" y="21078"/>
                  </a:cubicBezTo>
                  <a:lnTo>
                    <a:pt x="554058" y="21083"/>
                  </a:lnTo>
                  <a:lnTo>
                    <a:pt x="554053" y="21076"/>
                  </a:lnTo>
                  <a:cubicBezTo>
                    <a:pt x="548031" y="18065"/>
                    <a:pt x="545020" y="15054"/>
                    <a:pt x="538997" y="9031"/>
                  </a:cubicBezTo>
                  <a:cubicBezTo>
                    <a:pt x="560075" y="3009"/>
                    <a:pt x="578142" y="3009"/>
                    <a:pt x="596209" y="21076"/>
                  </a:cubicBezTo>
                  <a:cubicBezTo>
                    <a:pt x="623310" y="51187"/>
                    <a:pt x="650410" y="78288"/>
                    <a:pt x="680522" y="105388"/>
                  </a:cubicBezTo>
                  <a:cubicBezTo>
                    <a:pt x="677510" y="72266"/>
                    <a:pt x="695577" y="39143"/>
                    <a:pt x="671488" y="6020"/>
                  </a:cubicBezTo>
                  <a:close/>
                  <a:moveTo>
                    <a:pt x="3153061" y="5647"/>
                  </a:moveTo>
                  <a:cubicBezTo>
                    <a:pt x="3154943" y="5271"/>
                    <a:pt x="3157202" y="6024"/>
                    <a:pt x="3158707" y="6024"/>
                  </a:cubicBezTo>
                  <a:lnTo>
                    <a:pt x="3197853" y="6024"/>
                  </a:lnTo>
                  <a:cubicBezTo>
                    <a:pt x="3161719" y="30113"/>
                    <a:pt x="3146662" y="63237"/>
                    <a:pt x="3122573" y="87326"/>
                  </a:cubicBezTo>
                  <a:lnTo>
                    <a:pt x="3121444" y="125341"/>
                  </a:lnTo>
                  <a:cubicBezTo>
                    <a:pt x="3121820" y="137762"/>
                    <a:pt x="3125584" y="149054"/>
                    <a:pt x="3140640" y="156582"/>
                  </a:cubicBezTo>
                  <a:lnTo>
                    <a:pt x="3077405" y="156582"/>
                  </a:lnTo>
                  <a:cubicBezTo>
                    <a:pt x="3110528" y="117437"/>
                    <a:pt x="3095472" y="75280"/>
                    <a:pt x="3014170" y="6023"/>
                  </a:cubicBezTo>
                  <a:lnTo>
                    <a:pt x="3065360" y="6023"/>
                  </a:lnTo>
                  <a:cubicBezTo>
                    <a:pt x="3077405" y="6023"/>
                    <a:pt x="3071383" y="12045"/>
                    <a:pt x="3074394" y="18068"/>
                  </a:cubicBezTo>
                  <a:cubicBezTo>
                    <a:pt x="3080416" y="39146"/>
                    <a:pt x="3098483" y="54202"/>
                    <a:pt x="3110528" y="72269"/>
                  </a:cubicBezTo>
                  <a:lnTo>
                    <a:pt x="3110529" y="72270"/>
                  </a:lnTo>
                  <a:lnTo>
                    <a:pt x="3140264" y="48933"/>
                  </a:lnTo>
                  <a:cubicBezTo>
                    <a:pt x="3148168" y="39900"/>
                    <a:pt x="3152685" y="28608"/>
                    <a:pt x="3149674" y="12046"/>
                  </a:cubicBezTo>
                  <a:cubicBezTo>
                    <a:pt x="3149674" y="7530"/>
                    <a:pt x="3151179" y="6024"/>
                    <a:pt x="3153061" y="5647"/>
                  </a:cubicBezTo>
                  <a:close/>
                  <a:moveTo>
                    <a:pt x="2798498" y="5644"/>
                  </a:moveTo>
                  <a:cubicBezTo>
                    <a:pt x="2808660" y="6021"/>
                    <a:pt x="2818446" y="7526"/>
                    <a:pt x="2827480" y="9032"/>
                  </a:cubicBezTo>
                  <a:cubicBezTo>
                    <a:pt x="2806402" y="30110"/>
                    <a:pt x="2803391" y="132491"/>
                    <a:pt x="2824469" y="156580"/>
                  </a:cubicBezTo>
                  <a:lnTo>
                    <a:pt x="2764246" y="156580"/>
                  </a:lnTo>
                  <a:cubicBezTo>
                    <a:pt x="2788335" y="135502"/>
                    <a:pt x="2791346" y="30110"/>
                    <a:pt x="2767257" y="9032"/>
                  </a:cubicBezTo>
                  <a:cubicBezTo>
                    <a:pt x="2777796" y="6021"/>
                    <a:pt x="2788335" y="5268"/>
                    <a:pt x="2798498" y="5644"/>
                  </a:cubicBezTo>
                  <a:close/>
                  <a:moveTo>
                    <a:pt x="173141" y="5644"/>
                  </a:moveTo>
                  <a:cubicBezTo>
                    <a:pt x="182927" y="6021"/>
                    <a:pt x="192713" y="7526"/>
                    <a:pt x="201747" y="9032"/>
                  </a:cubicBezTo>
                  <a:cubicBezTo>
                    <a:pt x="180669" y="27099"/>
                    <a:pt x="189702" y="51189"/>
                    <a:pt x="189702" y="72267"/>
                  </a:cubicBezTo>
                  <a:lnTo>
                    <a:pt x="192713" y="87320"/>
                  </a:lnTo>
                  <a:lnTo>
                    <a:pt x="192713" y="72267"/>
                  </a:lnTo>
                  <a:lnTo>
                    <a:pt x="271002" y="72267"/>
                  </a:lnTo>
                  <a:lnTo>
                    <a:pt x="271002" y="72273"/>
                  </a:lnTo>
                  <a:lnTo>
                    <a:pt x="271003" y="72265"/>
                  </a:lnTo>
                  <a:cubicBezTo>
                    <a:pt x="267992" y="51187"/>
                    <a:pt x="283048" y="27098"/>
                    <a:pt x="255948" y="9031"/>
                  </a:cubicBezTo>
                  <a:cubicBezTo>
                    <a:pt x="277025" y="6020"/>
                    <a:pt x="295092" y="6020"/>
                    <a:pt x="313159" y="9031"/>
                  </a:cubicBezTo>
                  <a:cubicBezTo>
                    <a:pt x="292081" y="30109"/>
                    <a:pt x="292081" y="132488"/>
                    <a:pt x="313159" y="156577"/>
                  </a:cubicBezTo>
                  <a:lnTo>
                    <a:pt x="255948" y="156577"/>
                  </a:lnTo>
                  <a:lnTo>
                    <a:pt x="267992" y="87323"/>
                  </a:lnTo>
                  <a:lnTo>
                    <a:pt x="192713" y="87323"/>
                  </a:lnTo>
                  <a:lnTo>
                    <a:pt x="189702" y="124210"/>
                  </a:lnTo>
                  <a:cubicBezTo>
                    <a:pt x="189702" y="136255"/>
                    <a:pt x="192713" y="147547"/>
                    <a:pt x="204758" y="156580"/>
                  </a:cubicBezTo>
                  <a:lnTo>
                    <a:pt x="144535" y="156580"/>
                  </a:lnTo>
                  <a:cubicBezTo>
                    <a:pt x="165613" y="132491"/>
                    <a:pt x="165613" y="30110"/>
                    <a:pt x="144535" y="9032"/>
                  </a:cubicBezTo>
                  <a:cubicBezTo>
                    <a:pt x="153568" y="6021"/>
                    <a:pt x="163355" y="5268"/>
                    <a:pt x="173141" y="5644"/>
                  </a:cubicBezTo>
                  <a:close/>
                  <a:moveTo>
                    <a:pt x="788169" y="5269"/>
                  </a:moveTo>
                  <a:cubicBezTo>
                    <a:pt x="803977" y="5269"/>
                    <a:pt x="820539" y="6022"/>
                    <a:pt x="837100" y="9033"/>
                  </a:cubicBezTo>
                  <a:cubicBezTo>
                    <a:pt x="879257" y="15055"/>
                    <a:pt x="900335" y="36133"/>
                    <a:pt x="906357" y="69256"/>
                  </a:cubicBezTo>
                  <a:cubicBezTo>
                    <a:pt x="912379" y="99368"/>
                    <a:pt x="897323" y="120446"/>
                    <a:pt x="858178" y="144535"/>
                  </a:cubicBezTo>
                  <a:lnTo>
                    <a:pt x="853350" y="146093"/>
                  </a:lnTo>
                  <a:lnTo>
                    <a:pt x="861190" y="147545"/>
                  </a:lnTo>
                  <a:cubicBezTo>
                    <a:pt x="822045" y="171633"/>
                    <a:pt x="776878" y="156578"/>
                    <a:pt x="734721" y="162600"/>
                  </a:cubicBezTo>
                  <a:cubicBezTo>
                    <a:pt x="740744" y="156578"/>
                    <a:pt x="746766" y="147545"/>
                    <a:pt x="749777" y="141523"/>
                  </a:cubicBezTo>
                  <a:lnTo>
                    <a:pt x="750669" y="143101"/>
                  </a:lnTo>
                  <a:lnTo>
                    <a:pt x="749777" y="138513"/>
                  </a:lnTo>
                  <a:cubicBezTo>
                    <a:pt x="746765" y="96357"/>
                    <a:pt x="755799" y="51189"/>
                    <a:pt x="743754" y="6022"/>
                  </a:cubicBezTo>
                  <a:cubicBezTo>
                    <a:pt x="757305" y="6022"/>
                    <a:pt x="772360" y="5269"/>
                    <a:pt x="788169" y="5269"/>
                  </a:cubicBezTo>
                  <a:close/>
                  <a:moveTo>
                    <a:pt x="37121" y="4423"/>
                  </a:moveTo>
                  <a:cubicBezTo>
                    <a:pt x="57023" y="188"/>
                    <a:pt x="79043" y="12045"/>
                    <a:pt x="99368" y="12045"/>
                  </a:cubicBezTo>
                  <a:cubicBezTo>
                    <a:pt x="111413" y="12045"/>
                    <a:pt x="105391" y="36133"/>
                    <a:pt x="108402" y="63233"/>
                  </a:cubicBezTo>
                  <a:cubicBezTo>
                    <a:pt x="87323" y="21078"/>
                    <a:pt x="63234" y="6022"/>
                    <a:pt x="27099" y="21078"/>
                  </a:cubicBezTo>
                  <a:lnTo>
                    <a:pt x="26706" y="20816"/>
                  </a:lnTo>
                  <a:lnTo>
                    <a:pt x="24087" y="39146"/>
                  </a:lnTo>
                  <a:cubicBezTo>
                    <a:pt x="27851" y="44415"/>
                    <a:pt x="34627" y="48179"/>
                    <a:pt x="39143" y="51190"/>
                  </a:cubicBezTo>
                  <a:cubicBezTo>
                    <a:pt x="57210" y="63235"/>
                    <a:pt x="75277" y="69257"/>
                    <a:pt x="93344" y="81302"/>
                  </a:cubicBezTo>
                  <a:cubicBezTo>
                    <a:pt x="109906" y="91841"/>
                    <a:pt x="117433" y="104639"/>
                    <a:pt x="116304" y="117060"/>
                  </a:cubicBezTo>
                  <a:lnTo>
                    <a:pt x="89281" y="148295"/>
                  </a:lnTo>
                  <a:lnTo>
                    <a:pt x="90336" y="153569"/>
                  </a:lnTo>
                  <a:cubicBezTo>
                    <a:pt x="63235" y="171635"/>
                    <a:pt x="36134" y="150558"/>
                    <a:pt x="9033" y="156580"/>
                  </a:cubicBezTo>
                  <a:cubicBezTo>
                    <a:pt x="0" y="156580"/>
                    <a:pt x="0" y="132491"/>
                    <a:pt x="0" y="114425"/>
                  </a:cubicBezTo>
                  <a:cubicBezTo>
                    <a:pt x="18067" y="134750"/>
                    <a:pt x="36134" y="155074"/>
                    <a:pt x="60553" y="151264"/>
                  </a:cubicBezTo>
                  <a:lnTo>
                    <a:pt x="87322" y="138515"/>
                  </a:lnTo>
                  <a:lnTo>
                    <a:pt x="87322" y="138514"/>
                  </a:lnTo>
                  <a:cubicBezTo>
                    <a:pt x="93344" y="120447"/>
                    <a:pt x="84311" y="108403"/>
                    <a:pt x="66244" y="99369"/>
                  </a:cubicBezTo>
                  <a:cubicBezTo>
                    <a:pt x="51188" y="90335"/>
                    <a:pt x="33121" y="84312"/>
                    <a:pt x="18065" y="72268"/>
                  </a:cubicBezTo>
                  <a:cubicBezTo>
                    <a:pt x="-6024" y="54201"/>
                    <a:pt x="-3013" y="33123"/>
                    <a:pt x="18065" y="12045"/>
                  </a:cubicBezTo>
                  <a:lnTo>
                    <a:pt x="24058" y="11712"/>
                  </a:lnTo>
                  <a:close/>
                  <a:moveTo>
                    <a:pt x="2668642" y="3104"/>
                  </a:moveTo>
                  <a:cubicBezTo>
                    <a:pt x="2684451" y="1692"/>
                    <a:pt x="2700260" y="11290"/>
                    <a:pt x="2716069" y="9032"/>
                  </a:cubicBezTo>
                  <a:cubicBezTo>
                    <a:pt x="2728113" y="9032"/>
                    <a:pt x="2725102" y="36131"/>
                    <a:pt x="2725102" y="57209"/>
                  </a:cubicBezTo>
                  <a:cubicBezTo>
                    <a:pt x="2710046" y="27098"/>
                    <a:pt x="2691979" y="12043"/>
                    <a:pt x="2661867" y="15054"/>
                  </a:cubicBezTo>
                  <a:lnTo>
                    <a:pt x="2661865" y="15052"/>
                  </a:lnTo>
                  <a:lnTo>
                    <a:pt x="2661866" y="15056"/>
                  </a:lnTo>
                  <a:cubicBezTo>
                    <a:pt x="2637777" y="27101"/>
                    <a:pt x="2634766" y="39145"/>
                    <a:pt x="2655844" y="54201"/>
                  </a:cubicBezTo>
                  <a:lnTo>
                    <a:pt x="2701012" y="81301"/>
                  </a:lnTo>
                  <a:cubicBezTo>
                    <a:pt x="2719079" y="90334"/>
                    <a:pt x="2740158" y="105391"/>
                    <a:pt x="2731124" y="129480"/>
                  </a:cubicBezTo>
                  <a:cubicBezTo>
                    <a:pt x="2725101" y="153570"/>
                    <a:pt x="2704024" y="162603"/>
                    <a:pt x="2679934" y="162603"/>
                  </a:cubicBezTo>
                  <a:lnTo>
                    <a:pt x="2680089" y="160273"/>
                  </a:lnTo>
                  <a:lnTo>
                    <a:pt x="2668920" y="162934"/>
                  </a:lnTo>
                  <a:cubicBezTo>
                    <a:pt x="2654523" y="163358"/>
                    <a:pt x="2639279" y="156583"/>
                    <a:pt x="2625730" y="156583"/>
                  </a:cubicBezTo>
                  <a:cubicBezTo>
                    <a:pt x="2610674" y="156583"/>
                    <a:pt x="2616696" y="132493"/>
                    <a:pt x="2616696" y="114425"/>
                  </a:cubicBezTo>
                  <a:cubicBezTo>
                    <a:pt x="2631752" y="135504"/>
                    <a:pt x="2652830" y="153571"/>
                    <a:pt x="2682941" y="153571"/>
                  </a:cubicBezTo>
                  <a:lnTo>
                    <a:pt x="2682941" y="153575"/>
                  </a:lnTo>
                  <a:lnTo>
                    <a:pt x="2682945" y="153570"/>
                  </a:lnTo>
                  <a:cubicBezTo>
                    <a:pt x="2713056" y="132491"/>
                    <a:pt x="2716069" y="120447"/>
                    <a:pt x="2682945" y="99369"/>
                  </a:cubicBezTo>
                  <a:cubicBezTo>
                    <a:pt x="2667889" y="90334"/>
                    <a:pt x="2655844" y="84312"/>
                    <a:pt x="2640788" y="75279"/>
                  </a:cubicBezTo>
                  <a:cubicBezTo>
                    <a:pt x="2625732" y="66246"/>
                    <a:pt x="2616698" y="54201"/>
                    <a:pt x="2619710" y="36134"/>
                  </a:cubicBezTo>
                  <a:cubicBezTo>
                    <a:pt x="2622721" y="18067"/>
                    <a:pt x="2634766" y="6023"/>
                    <a:pt x="2652833" y="9034"/>
                  </a:cubicBezTo>
                  <a:lnTo>
                    <a:pt x="2652836" y="9034"/>
                  </a:lnTo>
                  <a:lnTo>
                    <a:pt x="2652833" y="9032"/>
                  </a:lnTo>
                  <a:cubicBezTo>
                    <a:pt x="2658103" y="5268"/>
                    <a:pt x="2663372" y="3574"/>
                    <a:pt x="2668642" y="3104"/>
                  </a:cubicBezTo>
                  <a:close/>
                  <a:moveTo>
                    <a:pt x="1016266" y="1505"/>
                  </a:moveTo>
                  <a:lnTo>
                    <a:pt x="1059910" y="15049"/>
                  </a:lnTo>
                  <a:lnTo>
                    <a:pt x="1059930" y="15056"/>
                  </a:lnTo>
                  <a:cubicBezTo>
                    <a:pt x="1096064" y="33123"/>
                    <a:pt x="1111120" y="60223"/>
                    <a:pt x="1108108" y="96357"/>
                  </a:cubicBezTo>
                  <a:cubicBezTo>
                    <a:pt x="1102086" y="129480"/>
                    <a:pt x="1071974" y="156580"/>
                    <a:pt x="1035840" y="159591"/>
                  </a:cubicBezTo>
                  <a:cubicBezTo>
                    <a:pt x="969594" y="168625"/>
                    <a:pt x="924426" y="132491"/>
                    <a:pt x="930449" y="75279"/>
                  </a:cubicBezTo>
                  <a:cubicBezTo>
                    <a:pt x="931955" y="60223"/>
                    <a:pt x="935719" y="47426"/>
                    <a:pt x="942870" y="37263"/>
                  </a:cubicBezTo>
                  <a:lnTo>
                    <a:pt x="974499" y="15813"/>
                  </a:lnTo>
                  <a:lnTo>
                    <a:pt x="972603" y="15055"/>
                  </a:lnTo>
                  <a:cubicBezTo>
                    <a:pt x="987659" y="6022"/>
                    <a:pt x="1001962" y="1505"/>
                    <a:pt x="1016266" y="1505"/>
                  </a:cubicBezTo>
                  <a:close/>
                  <a:moveTo>
                    <a:pt x="427586" y="0"/>
                  </a:moveTo>
                  <a:cubicBezTo>
                    <a:pt x="457697" y="54201"/>
                    <a:pt x="484798" y="105391"/>
                    <a:pt x="511898" y="156581"/>
                  </a:cubicBezTo>
                  <a:lnTo>
                    <a:pt x="466731" y="156581"/>
                  </a:lnTo>
                  <a:cubicBezTo>
                    <a:pt x="478775" y="138514"/>
                    <a:pt x="466731" y="114425"/>
                    <a:pt x="454686" y="111413"/>
                  </a:cubicBezTo>
                  <a:cubicBezTo>
                    <a:pt x="433608" y="105391"/>
                    <a:pt x="406508" y="99369"/>
                    <a:pt x="385430" y="114425"/>
                  </a:cubicBezTo>
                  <a:cubicBezTo>
                    <a:pt x="373385" y="123458"/>
                    <a:pt x="361340" y="141525"/>
                    <a:pt x="382418" y="156581"/>
                  </a:cubicBezTo>
                  <a:lnTo>
                    <a:pt x="340262" y="156581"/>
                  </a:lnTo>
                  <a:cubicBezTo>
                    <a:pt x="376396" y="108402"/>
                    <a:pt x="397474" y="54201"/>
                    <a:pt x="427586" y="0"/>
                  </a:cubicBezTo>
                  <a:close/>
                </a:path>
              </a:pathLst>
            </a:custGeom>
            <a:grpFill/>
            <a:ln w="1860" cap="flat">
              <a:noFill/>
              <a:prstDash val="solid"/>
              <a:miter/>
            </a:ln>
          </p:spPr>
          <p:txBody>
            <a:bodyPr rtlCol="0" anchor="ctr"/>
            <a:lstStyle/>
            <a:p>
              <a:endParaRPr lang="zh-CN" altLang="en-US"/>
            </a:p>
          </p:txBody>
        </p:sp>
        <p:grpSp>
          <p:nvGrpSpPr>
            <p:cNvPr id="46" name="组合 45">
              <a:extLst>
                <a:ext uri="{FF2B5EF4-FFF2-40B4-BE49-F238E27FC236}">
                  <a16:creationId xmlns:a16="http://schemas.microsoft.com/office/drawing/2014/main" id="{BD93BAC5-6A47-4754-9DEE-6208A0510578}"/>
                </a:ext>
              </a:extLst>
            </p:cNvPr>
            <p:cNvGrpSpPr/>
            <p:nvPr/>
          </p:nvGrpSpPr>
          <p:grpSpPr>
            <a:xfrm>
              <a:off x="5535168" y="881263"/>
              <a:ext cx="1586880" cy="1601975"/>
              <a:chOff x="5535168" y="881263"/>
              <a:chExt cx="1586880" cy="1601975"/>
            </a:xfrm>
            <a:grpFill/>
          </p:grpSpPr>
          <p:sp>
            <p:nvSpPr>
              <p:cNvPr id="47" name="任意多边形: 形状 46">
                <a:extLst>
                  <a:ext uri="{FF2B5EF4-FFF2-40B4-BE49-F238E27FC236}">
                    <a16:creationId xmlns:a16="http://schemas.microsoft.com/office/drawing/2014/main" id="{11B423A8-7DDE-4484-B349-7819C8E54F45}"/>
                  </a:ext>
                </a:extLst>
              </p:cNvPr>
              <p:cNvSpPr/>
              <p:nvPr/>
            </p:nvSpPr>
            <p:spPr>
              <a:xfrm>
                <a:off x="5535168" y="881263"/>
                <a:ext cx="1586880" cy="1601975"/>
              </a:xfrm>
              <a:custGeom>
                <a:avLst/>
                <a:gdLst>
                  <a:gd name="connsiteX0" fmla="*/ 499539 w 570753"/>
                  <a:gd name="connsiteY0" fmla="*/ 232144 h 576182"/>
                  <a:gd name="connsiteX1" fmla="*/ 493859 w 570753"/>
                  <a:gd name="connsiteY1" fmla="*/ 240439 h 576182"/>
                  <a:gd name="connsiteX2" fmla="*/ 488444 w 570753"/>
                  <a:gd name="connsiteY2" fmla="*/ 245854 h 576182"/>
                  <a:gd name="connsiteX3" fmla="*/ 488444 w 570753"/>
                  <a:gd name="connsiteY3" fmla="*/ 245853 h 576182"/>
                  <a:gd name="connsiteX4" fmla="*/ 499139 w 570753"/>
                  <a:gd name="connsiteY4" fmla="*/ 232315 h 576182"/>
                  <a:gd name="connsiteX5" fmla="*/ 527433 w 570753"/>
                  <a:gd name="connsiteY5" fmla="*/ 225276 h 576182"/>
                  <a:gd name="connsiteX6" fmla="*/ 533931 w 570753"/>
                  <a:gd name="connsiteY6" fmla="*/ 225276 h 576182"/>
                  <a:gd name="connsiteX7" fmla="*/ 534506 w 570753"/>
                  <a:gd name="connsiteY7" fmla="*/ 225467 h 576182"/>
                  <a:gd name="connsiteX8" fmla="*/ 515520 w 570753"/>
                  <a:gd name="connsiteY8" fmla="*/ 225276 h 576182"/>
                  <a:gd name="connsiteX9" fmla="*/ 516603 w 570753"/>
                  <a:gd name="connsiteY9" fmla="*/ 225276 h 576182"/>
                  <a:gd name="connsiteX10" fmla="*/ 514656 w 570753"/>
                  <a:gd name="connsiteY10" fmla="*/ 225647 h 576182"/>
                  <a:gd name="connsiteX11" fmla="*/ 300463 w 570753"/>
                  <a:gd name="connsiteY11" fmla="*/ 10285 h 576182"/>
                  <a:gd name="connsiteX12" fmla="*/ 253428 w 570753"/>
                  <a:gd name="connsiteY12" fmla="*/ 11920 h 576182"/>
                  <a:gd name="connsiteX13" fmla="*/ 15163 w 570753"/>
                  <a:gd name="connsiteY13" fmla="*/ 342242 h 576182"/>
                  <a:gd name="connsiteX14" fmla="*/ 227435 w 570753"/>
                  <a:gd name="connsiteY14" fmla="*/ 558847 h 576182"/>
                  <a:gd name="connsiteX15" fmla="*/ 504690 w 570753"/>
                  <a:gd name="connsiteY15" fmla="*/ 454877 h 576182"/>
                  <a:gd name="connsiteX16" fmla="*/ 538670 w 570753"/>
                  <a:gd name="connsiteY16" fmla="*/ 397341 h 576182"/>
                  <a:gd name="connsiteX17" fmla="*/ 555592 w 570753"/>
                  <a:gd name="connsiteY17" fmla="*/ 332496 h 576182"/>
                  <a:gd name="connsiteX18" fmla="*/ 555592 w 570753"/>
                  <a:gd name="connsiteY18" fmla="*/ 332495 h 576182"/>
                  <a:gd name="connsiteX19" fmla="*/ 557758 w 570753"/>
                  <a:gd name="connsiteY19" fmla="*/ 325997 h 576182"/>
                  <a:gd name="connsiteX20" fmla="*/ 558542 w 570753"/>
                  <a:gd name="connsiteY20" fmla="*/ 288775 h 576182"/>
                  <a:gd name="connsiteX21" fmla="*/ 559247 w 570753"/>
                  <a:gd name="connsiteY21" fmla="*/ 286332 h 576182"/>
                  <a:gd name="connsiteX22" fmla="*/ 558649 w 570753"/>
                  <a:gd name="connsiteY22" fmla="*/ 283683 h 576182"/>
                  <a:gd name="connsiteX23" fmla="*/ 559112 w 570753"/>
                  <a:gd name="connsiteY23" fmla="*/ 261692 h 576182"/>
                  <a:gd name="connsiteX24" fmla="*/ 545845 w 570753"/>
                  <a:gd name="connsiteY24" fmla="*/ 198200 h 576182"/>
                  <a:gd name="connsiteX25" fmla="*/ 300463 w 570753"/>
                  <a:gd name="connsiteY25" fmla="*/ 10285 h 576182"/>
                  <a:gd name="connsiteX26" fmla="*/ 288084 w 570753"/>
                  <a:gd name="connsiteY26" fmla="*/ 7 h 576182"/>
                  <a:gd name="connsiteX27" fmla="*/ 570753 w 570753"/>
                  <a:gd name="connsiteY27" fmla="*/ 290257 h 576182"/>
                  <a:gd name="connsiteX28" fmla="*/ 284835 w 570753"/>
                  <a:gd name="connsiteY28" fmla="*/ 576176 h 576182"/>
                  <a:gd name="connsiteX29" fmla="*/ 0 w 570753"/>
                  <a:gd name="connsiteY29" fmla="*/ 287008 h 576182"/>
                  <a:gd name="connsiteX30" fmla="*/ 288084 w 570753"/>
                  <a:gd name="connsiteY30" fmla="*/ 7 h 57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0753" h="576182">
                    <a:moveTo>
                      <a:pt x="499539" y="232144"/>
                    </a:moveTo>
                    <a:lnTo>
                      <a:pt x="493859" y="240439"/>
                    </a:lnTo>
                    <a:cubicBezTo>
                      <a:pt x="493859" y="242605"/>
                      <a:pt x="490610" y="244771"/>
                      <a:pt x="488444" y="245854"/>
                    </a:cubicBezTo>
                    <a:lnTo>
                      <a:pt x="488444" y="245853"/>
                    </a:lnTo>
                    <a:cubicBezTo>
                      <a:pt x="492777" y="242604"/>
                      <a:pt x="495484" y="236918"/>
                      <a:pt x="499139" y="232315"/>
                    </a:cubicBezTo>
                    <a:close/>
                    <a:moveTo>
                      <a:pt x="527433" y="225276"/>
                    </a:moveTo>
                    <a:lnTo>
                      <a:pt x="533931" y="225276"/>
                    </a:lnTo>
                    <a:lnTo>
                      <a:pt x="534506" y="225467"/>
                    </a:lnTo>
                    <a:close/>
                    <a:moveTo>
                      <a:pt x="515520" y="225276"/>
                    </a:moveTo>
                    <a:lnTo>
                      <a:pt x="516603" y="225276"/>
                    </a:lnTo>
                    <a:lnTo>
                      <a:pt x="514656" y="225647"/>
                    </a:lnTo>
                    <a:close/>
                    <a:moveTo>
                      <a:pt x="300463" y="10285"/>
                    </a:moveTo>
                    <a:cubicBezTo>
                      <a:pt x="284870" y="9382"/>
                      <a:pt x="269132" y="9889"/>
                      <a:pt x="253428" y="11920"/>
                    </a:cubicBezTo>
                    <a:cubicBezTo>
                      <a:pt x="92057" y="32498"/>
                      <a:pt x="-18411" y="184121"/>
                      <a:pt x="15163" y="342242"/>
                    </a:cubicBezTo>
                    <a:cubicBezTo>
                      <a:pt x="40072" y="457043"/>
                      <a:pt x="111552" y="533938"/>
                      <a:pt x="227435" y="558847"/>
                    </a:cubicBezTo>
                    <a:cubicBezTo>
                      <a:pt x="340070" y="583757"/>
                      <a:pt x="433210" y="545851"/>
                      <a:pt x="504690" y="454877"/>
                    </a:cubicBezTo>
                    <a:cubicBezTo>
                      <a:pt x="518769" y="437007"/>
                      <a:pt x="530141" y="417783"/>
                      <a:pt x="538670" y="397341"/>
                    </a:cubicBezTo>
                    <a:lnTo>
                      <a:pt x="555592" y="332496"/>
                    </a:lnTo>
                    <a:lnTo>
                      <a:pt x="555592" y="332495"/>
                    </a:lnTo>
                    <a:cubicBezTo>
                      <a:pt x="556675" y="330329"/>
                      <a:pt x="557758" y="328163"/>
                      <a:pt x="557758" y="325997"/>
                    </a:cubicBezTo>
                    <a:lnTo>
                      <a:pt x="558542" y="288775"/>
                    </a:lnTo>
                    <a:lnTo>
                      <a:pt x="559247" y="286332"/>
                    </a:lnTo>
                    <a:lnTo>
                      <a:pt x="558649" y="283683"/>
                    </a:lnTo>
                    <a:lnTo>
                      <a:pt x="559112" y="261692"/>
                    </a:lnTo>
                    <a:cubicBezTo>
                      <a:pt x="556946" y="240438"/>
                      <a:pt x="552343" y="219319"/>
                      <a:pt x="545845" y="198200"/>
                    </a:cubicBezTo>
                    <a:cubicBezTo>
                      <a:pt x="511730" y="92064"/>
                      <a:pt x="409621" y="16608"/>
                      <a:pt x="300463" y="10285"/>
                    </a:cubicBezTo>
                    <a:close/>
                    <a:moveTo>
                      <a:pt x="288084" y="7"/>
                    </a:moveTo>
                    <a:cubicBezTo>
                      <a:pt x="444040" y="7"/>
                      <a:pt x="570753" y="131053"/>
                      <a:pt x="570753" y="290257"/>
                    </a:cubicBezTo>
                    <a:cubicBezTo>
                      <a:pt x="569670" y="448379"/>
                      <a:pt x="441874" y="577259"/>
                      <a:pt x="284835" y="576176"/>
                    </a:cubicBezTo>
                    <a:cubicBezTo>
                      <a:pt x="125631" y="576176"/>
                      <a:pt x="0" y="447296"/>
                      <a:pt x="0" y="287008"/>
                    </a:cubicBezTo>
                    <a:cubicBezTo>
                      <a:pt x="0" y="126721"/>
                      <a:pt x="127797" y="-1076"/>
                      <a:pt x="288084" y="7"/>
                    </a:cubicBezTo>
                    <a:close/>
                  </a:path>
                </a:pathLst>
              </a:custGeom>
              <a:grpFill/>
              <a:ln w="186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59C47A91-5D42-4744-BF1F-F962E4144D67}"/>
                  </a:ext>
                </a:extLst>
              </p:cNvPr>
              <p:cNvSpPr/>
              <p:nvPr/>
            </p:nvSpPr>
            <p:spPr>
              <a:xfrm>
                <a:off x="5776061" y="1131209"/>
                <a:ext cx="1093075" cy="1096064"/>
              </a:xfrm>
              <a:custGeom>
                <a:avLst/>
                <a:gdLst>
                  <a:gd name="connsiteX0" fmla="*/ 33578 w 393146"/>
                  <a:gd name="connsiteY0" fmla="*/ 291333 h 394221"/>
                  <a:gd name="connsiteX1" fmla="*/ 201447 w 393146"/>
                  <a:gd name="connsiteY1" fmla="*/ 384473 h 394221"/>
                  <a:gd name="connsiteX2" fmla="*/ 359568 w 393146"/>
                  <a:gd name="connsiteY2" fmla="*/ 291333 h 394221"/>
                  <a:gd name="connsiteX3" fmla="*/ 191578 w 393146"/>
                  <a:gd name="connsiteY3" fmla="*/ 7835 h 394221"/>
                  <a:gd name="connsiteX4" fmla="*/ 55117 w 393146"/>
                  <a:gd name="connsiteY4" fmla="*/ 72563 h 394221"/>
                  <a:gd name="connsiteX5" fmla="*/ 21544 w 393146"/>
                  <a:gd name="connsiteY5" fmla="*/ 268590 h 394221"/>
                  <a:gd name="connsiteX6" fmla="*/ 39955 w 393146"/>
                  <a:gd name="connsiteY6" fmla="*/ 281586 h 394221"/>
                  <a:gd name="connsiteX7" fmla="*/ 195911 w 393146"/>
                  <a:gd name="connsiteY7" fmla="*/ 281586 h 394221"/>
                  <a:gd name="connsiteX8" fmla="*/ 357281 w 393146"/>
                  <a:gd name="connsiteY8" fmla="*/ 281586 h 394221"/>
                  <a:gd name="connsiteX9" fmla="*/ 370277 w 393146"/>
                  <a:gd name="connsiteY9" fmla="*/ 272922 h 394221"/>
                  <a:gd name="connsiteX10" fmla="*/ 382190 w 393146"/>
                  <a:gd name="connsiteY10" fmla="*/ 161370 h 394221"/>
                  <a:gd name="connsiteX11" fmla="*/ 245729 w 393146"/>
                  <a:gd name="connsiteY11" fmla="*/ 15162 h 394221"/>
                  <a:gd name="connsiteX12" fmla="*/ 191578 w 393146"/>
                  <a:gd name="connsiteY12" fmla="*/ 7835 h 394221"/>
                  <a:gd name="connsiteX13" fmla="*/ 196027 w 393146"/>
                  <a:gd name="connsiteY13" fmla="*/ 0 h 394221"/>
                  <a:gd name="connsiteX14" fmla="*/ 393137 w 393146"/>
                  <a:gd name="connsiteY14" fmla="*/ 197111 h 394221"/>
                  <a:gd name="connsiteX15" fmla="*/ 196027 w 393146"/>
                  <a:gd name="connsiteY15" fmla="*/ 394221 h 394221"/>
                  <a:gd name="connsiteX16" fmla="*/ 0 w 393146"/>
                  <a:gd name="connsiteY16" fmla="*/ 197111 h 394221"/>
                  <a:gd name="connsiteX17" fmla="*/ 196027 w 393146"/>
                  <a:gd name="connsiteY17" fmla="*/ 0 h 39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3146" h="394221">
                    <a:moveTo>
                      <a:pt x="33578" y="291333"/>
                    </a:moveTo>
                    <a:cubicBezTo>
                      <a:pt x="62820" y="344401"/>
                      <a:pt x="127801" y="388805"/>
                      <a:pt x="201447" y="384473"/>
                    </a:cubicBezTo>
                    <a:cubicBezTo>
                      <a:pt x="269677" y="381224"/>
                      <a:pt x="321662" y="349816"/>
                      <a:pt x="359568" y="291333"/>
                    </a:cubicBezTo>
                    <a:close/>
                    <a:moveTo>
                      <a:pt x="191578" y="7835"/>
                    </a:moveTo>
                    <a:cubicBezTo>
                      <a:pt x="139390" y="7784"/>
                      <a:pt x="93294" y="29512"/>
                      <a:pt x="55117" y="72563"/>
                    </a:cubicBezTo>
                    <a:cubicBezTo>
                      <a:pt x="4216" y="129963"/>
                      <a:pt x="-5532" y="197110"/>
                      <a:pt x="21544" y="268590"/>
                    </a:cubicBezTo>
                    <a:cubicBezTo>
                      <a:pt x="24793" y="278337"/>
                      <a:pt x="29125" y="281586"/>
                      <a:pt x="39955" y="281586"/>
                    </a:cubicBezTo>
                    <a:lnTo>
                      <a:pt x="195911" y="281586"/>
                    </a:lnTo>
                    <a:lnTo>
                      <a:pt x="357281" y="281586"/>
                    </a:lnTo>
                    <a:cubicBezTo>
                      <a:pt x="364862" y="281586"/>
                      <a:pt x="368111" y="279420"/>
                      <a:pt x="370277" y="272922"/>
                    </a:cubicBezTo>
                    <a:cubicBezTo>
                      <a:pt x="385439" y="237182"/>
                      <a:pt x="390855" y="199276"/>
                      <a:pt x="382190" y="161370"/>
                    </a:cubicBezTo>
                    <a:cubicBezTo>
                      <a:pt x="365945" y="85559"/>
                      <a:pt x="320458" y="34657"/>
                      <a:pt x="245729" y="15162"/>
                    </a:cubicBezTo>
                    <a:cubicBezTo>
                      <a:pt x="227047" y="10289"/>
                      <a:pt x="208974" y="7852"/>
                      <a:pt x="191578" y="7835"/>
                    </a:cubicBezTo>
                    <a:close/>
                    <a:moveTo>
                      <a:pt x="196027" y="0"/>
                    </a:moveTo>
                    <a:cubicBezTo>
                      <a:pt x="307579" y="0"/>
                      <a:pt x="393137" y="87725"/>
                      <a:pt x="393137" y="197111"/>
                    </a:cubicBezTo>
                    <a:cubicBezTo>
                      <a:pt x="394220" y="305413"/>
                      <a:pt x="304330" y="394221"/>
                      <a:pt x="196027" y="394221"/>
                    </a:cubicBezTo>
                    <a:cubicBezTo>
                      <a:pt x="87725" y="393138"/>
                      <a:pt x="0" y="305413"/>
                      <a:pt x="0" y="197111"/>
                    </a:cubicBezTo>
                    <a:cubicBezTo>
                      <a:pt x="0" y="88808"/>
                      <a:pt x="87725" y="0"/>
                      <a:pt x="196027" y="0"/>
                    </a:cubicBezTo>
                    <a:close/>
                  </a:path>
                </a:pathLst>
              </a:custGeom>
              <a:grpFill/>
              <a:ln w="186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9EB656D8-B637-4192-B5F4-1590AEBBF9D9}"/>
                  </a:ext>
                </a:extLst>
              </p:cNvPr>
              <p:cNvSpPr/>
              <p:nvPr/>
            </p:nvSpPr>
            <p:spPr>
              <a:xfrm>
                <a:off x="6841783" y="1384147"/>
                <a:ext cx="203594" cy="124047"/>
              </a:xfrm>
              <a:custGeom>
                <a:avLst/>
                <a:gdLst>
                  <a:gd name="connsiteX0" fmla="*/ 15286 w 203594"/>
                  <a:gd name="connsiteY0" fmla="*/ 48177 h 124047"/>
                  <a:gd name="connsiteX1" fmla="*/ 27328 w 203594"/>
                  <a:gd name="connsiteY1" fmla="*/ 84313 h 124047"/>
                  <a:gd name="connsiteX2" fmla="*/ 42384 w 203594"/>
                  <a:gd name="connsiteY2" fmla="*/ 81301 h 124047"/>
                  <a:gd name="connsiteX3" fmla="*/ 15286 w 203594"/>
                  <a:gd name="connsiteY3" fmla="*/ 48177 h 124047"/>
                  <a:gd name="connsiteX4" fmla="*/ 135730 w 203594"/>
                  <a:gd name="connsiteY4" fmla="*/ 0 h 124047"/>
                  <a:gd name="connsiteX5" fmla="*/ 144764 w 203594"/>
                  <a:gd name="connsiteY5" fmla="*/ 12045 h 124047"/>
                  <a:gd name="connsiteX6" fmla="*/ 150034 w 203594"/>
                  <a:gd name="connsiteY6" fmla="*/ 22207 h 124047"/>
                  <a:gd name="connsiteX7" fmla="*/ 159819 w 203594"/>
                  <a:gd name="connsiteY7" fmla="*/ 30111 h 124047"/>
                  <a:gd name="connsiteX8" fmla="*/ 159819 w 203594"/>
                  <a:gd name="connsiteY8" fmla="*/ 30110 h 124047"/>
                  <a:gd name="connsiteX9" fmla="*/ 186919 w 203594"/>
                  <a:gd name="connsiteY9" fmla="*/ 54199 h 124047"/>
                  <a:gd name="connsiteX10" fmla="*/ 201974 w 203594"/>
                  <a:gd name="connsiteY10" fmla="*/ 75277 h 124047"/>
                  <a:gd name="connsiteX11" fmla="*/ 171863 w 203594"/>
                  <a:gd name="connsiteY11" fmla="*/ 78288 h 124047"/>
                  <a:gd name="connsiteX12" fmla="*/ 141752 w 203594"/>
                  <a:gd name="connsiteY12" fmla="*/ 66243 h 124047"/>
                  <a:gd name="connsiteX13" fmla="*/ 63461 w 203594"/>
                  <a:gd name="connsiteY13" fmla="*/ 105390 h 124047"/>
                  <a:gd name="connsiteX14" fmla="*/ 57439 w 203594"/>
                  <a:gd name="connsiteY14" fmla="*/ 123457 h 124047"/>
                  <a:gd name="connsiteX15" fmla="*/ 48406 w 203594"/>
                  <a:gd name="connsiteY15" fmla="*/ 108401 h 124047"/>
                  <a:gd name="connsiteX16" fmla="*/ 36361 w 203594"/>
                  <a:gd name="connsiteY16" fmla="*/ 99368 h 124047"/>
                  <a:gd name="connsiteX17" fmla="*/ 6250 w 203594"/>
                  <a:gd name="connsiteY17" fmla="*/ 48177 h 124047"/>
                  <a:gd name="connsiteX18" fmla="*/ 18295 w 203594"/>
                  <a:gd name="connsiteY18" fmla="*/ 24088 h 124047"/>
                  <a:gd name="connsiteX19" fmla="*/ 42384 w 203594"/>
                  <a:gd name="connsiteY19" fmla="*/ 39144 h 124047"/>
                  <a:gd name="connsiteX20" fmla="*/ 60450 w 203594"/>
                  <a:gd name="connsiteY20" fmla="*/ 54199 h 124047"/>
                  <a:gd name="connsiteX21" fmla="*/ 72494 w 203594"/>
                  <a:gd name="connsiteY21" fmla="*/ 21077 h 124047"/>
                  <a:gd name="connsiteX22" fmla="*/ 135730 w 203594"/>
                  <a:gd name="connsiteY22" fmla="*/ 48177 h 124047"/>
                  <a:gd name="connsiteX23" fmla="*/ 156808 w 203594"/>
                  <a:gd name="connsiteY23" fmla="*/ 42155 h 124047"/>
                  <a:gd name="connsiteX24" fmla="*/ 159815 w 203594"/>
                  <a:gd name="connsiteY24" fmla="*/ 30127 h 124047"/>
                  <a:gd name="connsiteX25" fmla="*/ 156809 w 203594"/>
                  <a:gd name="connsiteY25" fmla="*/ 39145 h 124047"/>
                  <a:gd name="connsiteX26" fmla="*/ 126696 w 203594"/>
                  <a:gd name="connsiteY26" fmla="*/ 18067 h 124047"/>
                  <a:gd name="connsiteX27" fmla="*/ 123685 w 203594"/>
                  <a:gd name="connsiteY27" fmla="*/ 6022 h 124047"/>
                  <a:gd name="connsiteX28" fmla="*/ 135730 w 203594"/>
                  <a:gd name="connsiteY28" fmla="*/ 0 h 1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594" h="124047">
                    <a:moveTo>
                      <a:pt x="15286" y="48177"/>
                    </a:moveTo>
                    <a:cubicBezTo>
                      <a:pt x="15286" y="66243"/>
                      <a:pt x="9264" y="81301"/>
                      <a:pt x="27328" y="84313"/>
                    </a:cubicBezTo>
                    <a:cubicBezTo>
                      <a:pt x="33350" y="87324"/>
                      <a:pt x="42384" y="87324"/>
                      <a:pt x="42384" y="81301"/>
                    </a:cubicBezTo>
                    <a:cubicBezTo>
                      <a:pt x="42384" y="69254"/>
                      <a:pt x="30339" y="57210"/>
                      <a:pt x="15286" y="48177"/>
                    </a:cubicBezTo>
                    <a:close/>
                    <a:moveTo>
                      <a:pt x="135730" y="0"/>
                    </a:moveTo>
                    <a:cubicBezTo>
                      <a:pt x="141753" y="0"/>
                      <a:pt x="147775" y="0"/>
                      <a:pt x="144764" y="12045"/>
                    </a:cubicBezTo>
                    <a:cubicBezTo>
                      <a:pt x="143258" y="16561"/>
                      <a:pt x="146269" y="19572"/>
                      <a:pt x="150034" y="22207"/>
                    </a:cubicBezTo>
                    <a:lnTo>
                      <a:pt x="159819" y="30111"/>
                    </a:lnTo>
                    <a:lnTo>
                      <a:pt x="159819" y="30110"/>
                    </a:lnTo>
                    <a:cubicBezTo>
                      <a:pt x="174874" y="30110"/>
                      <a:pt x="174874" y="48177"/>
                      <a:pt x="186919" y="54199"/>
                    </a:cubicBezTo>
                    <a:cubicBezTo>
                      <a:pt x="195952" y="60221"/>
                      <a:pt x="207996" y="63232"/>
                      <a:pt x="201974" y="75277"/>
                    </a:cubicBezTo>
                    <a:cubicBezTo>
                      <a:pt x="195952" y="87324"/>
                      <a:pt x="183908" y="81301"/>
                      <a:pt x="171863" y="78288"/>
                    </a:cubicBezTo>
                    <a:cubicBezTo>
                      <a:pt x="162830" y="75277"/>
                      <a:pt x="150786" y="69254"/>
                      <a:pt x="141752" y="66243"/>
                    </a:cubicBezTo>
                    <a:cubicBezTo>
                      <a:pt x="102605" y="48177"/>
                      <a:pt x="72494" y="63232"/>
                      <a:pt x="63461" y="105390"/>
                    </a:cubicBezTo>
                    <a:cubicBezTo>
                      <a:pt x="63461" y="111412"/>
                      <a:pt x="63461" y="120446"/>
                      <a:pt x="57439" y="123457"/>
                    </a:cubicBezTo>
                    <a:cubicBezTo>
                      <a:pt x="45395" y="126468"/>
                      <a:pt x="48406" y="117434"/>
                      <a:pt x="48406" y="108401"/>
                    </a:cubicBezTo>
                    <a:cubicBezTo>
                      <a:pt x="48406" y="102379"/>
                      <a:pt x="42384" y="102379"/>
                      <a:pt x="36361" y="99368"/>
                    </a:cubicBezTo>
                    <a:cubicBezTo>
                      <a:pt x="-2783" y="93346"/>
                      <a:pt x="-5797" y="90335"/>
                      <a:pt x="6250" y="48177"/>
                    </a:cubicBezTo>
                    <a:cubicBezTo>
                      <a:pt x="9262" y="39144"/>
                      <a:pt x="9262" y="27099"/>
                      <a:pt x="18295" y="24088"/>
                    </a:cubicBezTo>
                    <a:cubicBezTo>
                      <a:pt x="30339" y="21077"/>
                      <a:pt x="33350" y="36132"/>
                      <a:pt x="42384" y="39144"/>
                    </a:cubicBezTo>
                    <a:cubicBezTo>
                      <a:pt x="48406" y="42155"/>
                      <a:pt x="48406" y="60221"/>
                      <a:pt x="60450" y="54199"/>
                    </a:cubicBezTo>
                    <a:cubicBezTo>
                      <a:pt x="78517" y="48177"/>
                      <a:pt x="72494" y="33121"/>
                      <a:pt x="72494" y="21077"/>
                    </a:cubicBezTo>
                    <a:cubicBezTo>
                      <a:pt x="96583" y="21077"/>
                      <a:pt x="114650" y="42155"/>
                      <a:pt x="135730" y="48177"/>
                    </a:cubicBezTo>
                    <a:cubicBezTo>
                      <a:pt x="144764" y="51188"/>
                      <a:pt x="153797" y="60221"/>
                      <a:pt x="156808" y="42155"/>
                    </a:cubicBezTo>
                    <a:lnTo>
                      <a:pt x="159815" y="30127"/>
                    </a:lnTo>
                    <a:lnTo>
                      <a:pt x="156809" y="39145"/>
                    </a:lnTo>
                    <a:cubicBezTo>
                      <a:pt x="147775" y="33123"/>
                      <a:pt x="135730" y="27100"/>
                      <a:pt x="126696" y="18067"/>
                    </a:cubicBezTo>
                    <a:cubicBezTo>
                      <a:pt x="123685" y="15056"/>
                      <a:pt x="117663" y="9033"/>
                      <a:pt x="123685" y="6022"/>
                    </a:cubicBezTo>
                    <a:cubicBezTo>
                      <a:pt x="126696" y="3011"/>
                      <a:pt x="132719" y="0"/>
                      <a:pt x="135730" y="0"/>
                    </a:cubicBezTo>
                    <a:close/>
                  </a:path>
                </a:pathLst>
              </a:custGeom>
              <a:grpFill/>
              <a:ln w="186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DAF3D6C0-D251-44CA-A8CD-50C2CD6D136D}"/>
                  </a:ext>
                </a:extLst>
              </p:cNvPr>
              <p:cNvSpPr/>
              <p:nvPr/>
            </p:nvSpPr>
            <p:spPr>
              <a:xfrm>
                <a:off x="6005941" y="1007751"/>
                <a:ext cx="80268" cy="182648"/>
              </a:xfrm>
              <a:custGeom>
                <a:avLst/>
                <a:gdLst>
                  <a:gd name="connsiteX0" fmla="*/ 71936 w 84635"/>
                  <a:gd name="connsiteY0" fmla="*/ 133350 h 192585"/>
                  <a:gd name="connsiteX1" fmla="*/ 84635 w 84635"/>
                  <a:gd name="connsiteY1" fmla="*/ 168275 h 192585"/>
                  <a:gd name="connsiteX2" fmla="*/ 49711 w 84635"/>
                  <a:gd name="connsiteY2" fmla="*/ 187325 h 192585"/>
                  <a:gd name="connsiteX3" fmla="*/ 37010 w 84635"/>
                  <a:gd name="connsiteY3" fmla="*/ 190500 h 192585"/>
                  <a:gd name="connsiteX4" fmla="*/ 37010 w 84635"/>
                  <a:gd name="connsiteY4" fmla="*/ 174625 h 192585"/>
                  <a:gd name="connsiteX5" fmla="*/ 49711 w 84635"/>
                  <a:gd name="connsiteY5" fmla="*/ 136525 h 192585"/>
                  <a:gd name="connsiteX6" fmla="*/ 21135 w 84635"/>
                  <a:gd name="connsiteY6" fmla="*/ 127000 h 192585"/>
                  <a:gd name="connsiteX7" fmla="*/ 5261 w 84635"/>
                  <a:gd name="connsiteY7" fmla="*/ 92075 h 192585"/>
                  <a:gd name="connsiteX8" fmla="*/ 2086 w 84635"/>
                  <a:gd name="connsiteY8" fmla="*/ 82550 h 192585"/>
                  <a:gd name="connsiteX9" fmla="*/ 17960 w 84635"/>
                  <a:gd name="connsiteY9" fmla="*/ 0 h 192585"/>
                  <a:gd name="connsiteX10" fmla="*/ 33835 w 84635"/>
                  <a:gd name="connsiteY10" fmla="*/ 22225 h 192585"/>
                  <a:gd name="connsiteX11" fmla="*/ 49711 w 84635"/>
                  <a:gd name="connsiteY11" fmla="*/ 3175 h 192585"/>
                  <a:gd name="connsiteX12" fmla="*/ 71936 w 84635"/>
                  <a:gd name="connsiteY12" fmla="*/ 133350 h 1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35" h="192585">
                    <a:moveTo>
                      <a:pt x="71936" y="133350"/>
                    </a:moveTo>
                    <a:cubicBezTo>
                      <a:pt x="75111" y="146050"/>
                      <a:pt x="81460" y="155575"/>
                      <a:pt x="84635" y="168275"/>
                    </a:cubicBezTo>
                    <a:cubicBezTo>
                      <a:pt x="75111" y="177800"/>
                      <a:pt x="49711" y="158750"/>
                      <a:pt x="49711" y="187325"/>
                    </a:cubicBezTo>
                    <a:cubicBezTo>
                      <a:pt x="49711" y="193675"/>
                      <a:pt x="40185" y="193675"/>
                      <a:pt x="37010" y="190500"/>
                    </a:cubicBezTo>
                    <a:cubicBezTo>
                      <a:pt x="30660" y="187325"/>
                      <a:pt x="33835" y="180975"/>
                      <a:pt x="37010" y="174625"/>
                    </a:cubicBezTo>
                    <a:cubicBezTo>
                      <a:pt x="46536" y="165100"/>
                      <a:pt x="56061" y="155575"/>
                      <a:pt x="49711" y="136525"/>
                    </a:cubicBezTo>
                    <a:cubicBezTo>
                      <a:pt x="33835" y="149225"/>
                      <a:pt x="21135" y="158750"/>
                      <a:pt x="21135" y="127000"/>
                    </a:cubicBezTo>
                    <a:cubicBezTo>
                      <a:pt x="21135" y="114300"/>
                      <a:pt x="27485" y="98425"/>
                      <a:pt x="5261" y="92075"/>
                    </a:cubicBezTo>
                    <a:cubicBezTo>
                      <a:pt x="-1089" y="88900"/>
                      <a:pt x="-1089" y="85725"/>
                      <a:pt x="2086" y="82550"/>
                    </a:cubicBezTo>
                    <a:cubicBezTo>
                      <a:pt x="27485" y="60325"/>
                      <a:pt x="11611" y="28575"/>
                      <a:pt x="17960" y="0"/>
                    </a:cubicBezTo>
                    <a:cubicBezTo>
                      <a:pt x="30660" y="3175"/>
                      <a:pt x="27485" y="15875"/>
                      <a:pt x="33835" y="22225"/>
                    </a:cubicBezTo>
                    <a:cubicBezTo>
                      <a:pt x="40185" y="15875"/>
                      <a:pt x="43360" y="9525"/>
                      <a:pt x="49711" y="3175"/>
                    </a:cubicBezTo>
                    <a:cubicBezTo>
                      <a:pt x="43360" y="50800"/>
                      <a:pt x="56061" y="92075"/>
                      <a:pt x="71936" y="133350"/>
                    </a:cubicBezTo>
                    <a:close/>
                  </a:path>
                </a:pathLst>
              </a:custGeom>
              <a:grpFill/>
              <a:ln w="186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09D9BC54-E2C2-42BC-9CFA-4B6494B0FBAF}"/>
                  </a:ext>
                </a:extLst>
              </p:cNvPr>
              <p:cNvSpPr/>
              <p:nvPr/>
            </p:nvSpPr>
            <p:spPr>
              <a:xfrm>
                <a:off x="6068721" y="2247875"/>
                <a:ext cx="105994" cy="117911"/>
              </a:xfrm>
              <a:custGeom>
                <a:avLst/>
                <a:gdLst>
                  <a:gd name="connsiteX0" fmla="*/ 69239 w 111761"/>
                  <a:gd name="connsiteY0" fmla="*/ 76701 h 124326"/>
                  <a:gd name="connsiteX1" fmla="*/ 88289 w 111761"/>
                  <a:gd name="connsiteY1" fmla="*/ 32251 h 124326"/>
                  <a:gd name="connsiteX2" fmla="*/ 104164 w 111761"/>
                  <a:gd name="connsiteY2" fmla="*/ 19551 h 124326"/>
                  <a:gd name="connsiteX3" fmla="*/ 107339 w 111761"/>
                  <a:gd name="connsiteY3" fmla="*/ 38601 h 124326"/>
                  <a:gd name="connsiteX4" fmla="*/ 85114 w 111761"/>
                  <a:gd name="connsiteY4" fmla="*/ 108451 h 124326"/>
                  <a:gd name="connsiteX5" fmla="*/ 69239 w 111761"/>
                  <a:gd name="connsiteY5" fmla="*/ 124326 h 124326"/>
                  <a:gd name="connsiteX6" fmla="*/ 53364 w 111761"/>
                  <a:gd name="connsiteY6" fmla="*/ 108451 h 124326"/>
                  <a:gd name="connsiteX7" fmla="*/ 40664 w 111761"/>
                  <a:gd name="connsiteY7" fmla="*/ 54476 h 124326"/>
                  <a:gd name="connsiteX8" fmla="*/ 24789 w 111761"/>
                  <a:gd name="connsiteY8" fmla="*/ 83051 h 124326"/>
                  <a:gd name="connsiteX9" fmla="*/ 8914 w 111761"/>
                  <a:gd name="connsiteY9" fmla="*/ 102101 h 124326"/>
                  <a:gd name="connsiteX10" fmla="*/ 5739 w 111761"/>
                  <a:gd name="connsiteY10" fmla="*/ 76701 h 124326"/>
                  <a:gd name="connsiteX11" fmla="*/ 27964 w 111761"/>
                  <a:gd name="connsiteY11" fmla="*/ 16376 h 124326"/>
                  <a:gd name="connsiteX12" fmla="*/ 40664 w 111761"/>
                  <a:gd name="connsiteY12" fmla="*/ 501 h 124326"/>
                  <a:gd name="connsiteX13" fmla="*/ 59714 w 111761"/>
                  <a:gd name="connsiteY13" fmla="*/ 19551 h 124326"/>
                  <a:gd name="connsiteX14" fmla="*/ 69239 w 111761"/>
                  <a:gd name="connsiteY14" fmla="*/ 76701 h 12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61" h="124326">
                    <a:moveTo>
                      <a:pt x="69239" y="76701"/>
                    </a:moveTo>
                    <a:cubicBezTo>
                      <a:pt x="78764" y="54476"/>
                      <a:pt x="81939" y="44951"/>
                      <a:pt x="88289" y="32251"/>
                    </a:cubicBezTo>
                    <a:cubicBezTo>
                      <a:pt x="91464" y="25901"/>
                      <a:pt x="91464" y="16376"/>
                      <a:pt x="104164" y="19551"/>
                    </a:cubicBezTo>
                    <a:cubicBezTo>
                      <a:pt x="116864" y="22726"/>
                      <a:pt x="110514" y="32251"/>
                      <a:pt x="107339" y="38601"/>
                    </a:cubicBezTo>
                    <a:cubicBezTo>
                      <a:pt x="100989" y="60826"/>
                      <a:pt x="91464" y="83051"/>
                      <a:pt x="85114" y="108451"/>
                    </a:cubicBezTo>
                    <a:cubicBezTo>
                      <a:pt x="81939" y="114801"/>
                      <a:pt x="81939" y="124326"/>
                      <a:pt x="69239" y="124326"/>
                    </a:cubicBezTo>
                    <a:cubicBezTo>
                      <a:pt x="59714" y="124326"/>
                      <a:pt x="56539" y="117976"/>
                      <a:pt x="53364" y="108451"/>
                    </a:cubicBezTo>
                    <a:cubicBezTo>
                      <a:pt x="50189" y="92576"/>
                      <a:pt x="43839" y="73526"/>
                      <a:pt x="40664" y="54476"/>
                    </a:cubicBezTo>
                    <a:cubicBezTo>
                      <a:pt x="24789" y="60826"/>
                      <a:pt x="27964" y="73526"/>
                      <a:pt x="24789" y="83051"/>
                    </a:cubicBezTo>
                    <a:cubicBezTo>
                      <a:pt x="18439" y="89401"/>
                      <a:pt x="21614" y="105276"/>
                      <a:pt x="8914" y="102101"/>
                    </a:cubicBezTo>
                    <a:cubicBezTo>
                      <a:pt x="-6961" y="98926"/>
                      <a:pt x="2564" y="86226"/>
                      <a:pt x="5739" y="76701"/>
                    </a:cubicBezTo>
                    <a:cubicBezTo>
                      <a:pt x="12089" y="54476"/>
                      <a:pt x="18439" y="35426"/>
                      <a:pt x="27964" y="16376"/>
                    </a:cubicBezTo>
                    <a:cubicBezTo>
                      <a:pt x="31139" y="10026"/>
                      <a:pt x="27964" y="-2674"/>
                      <a:pt x="40664" y="501"/>
                    </a:cubicBezTo>
                    <a:cubicBezTo>
                      <a:pt x="50189" y="501"/>
                      <a:pt x="56539" y="10026"/>
                      <a:pt x="59714" y="19551"/>
                    </a:cubicBezTo>
                    <a:cubicBezTo>
                      <a:pt x="56539" y="32251"/>
                      <a:pt x="59714" y="48126"/>
                      <a:pt x="69239" y="76701"/>
                    </a:cubicBezTo>
                    <a:close/>
                  </a:path>
                </a:pathLst>
              </a:custGeom>
              <a:grpFill/>
              <a:ln w="186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D27A97F7-8968-4426-94FD-FAB2B4D000F1}"/>
                  </a:ext>
                </a:extLst>
              </p:cNvPr>
              <p:cNvSpPr/>
              <p:nvPr/>
            </p:nvSpPr>
            <p:spPr>
              <a:xfrm>
                <a:off x="6181060" y="2275739"/>
                <a:ext cx="99463" cy="107824"/>
              </a:xfrm>
              <a:custGeom>
                <a:avLst/>
                <a:gdLst>
                  <a:gd name="connsiteX0" fmla="*/ 77787 w 104876"/>
                  <a:gd name="connsiteY0" fmla="*/ 56846 h 113692"/>
                  <a:gd name="connsiteX1" fmla="*/ 103188 w 104876"/>
                  <a:gd name="connsiteY1" fmla="*/ 69546 h 113692"/>
                  <a:gd name="connsiteX2" fmla="*/ 87312 w 104876"/>
                  <a:gd name="connsiteY2" fmla="*/ 107646 h 113692"/>
                  <a:gd name="connsiteX3" fmla="*/ 14287 w 104876"/>
                  <a:gd name="connsiteY3" fmla="*/ 94946 h 113692"/>
                  <a:gd name="connsiteX4" fmla="*/ 14287 w 104876"/>
                  <a:gd name="connsiteY4" fmla="*/ 18746 h 113692"/>
                  <a:gd name="connsiteX5" fmla="*/ 84137 w 104876"/>
                  <a:gd name="connsiteY5" fmla="*/ 6046 h 113692"/>
                  <a:gd name="connsiteX6" fmla="*/ 103188 w 104876"/>
                  <a:gd name="connsiteY6" fmla="*/ 34621 h 113692"/>
                  <a:gd name="connsiteX7" fmla="*/ 77787 w 104876"/>
                  <a:gd name="connsiteY7" fmla="*/ 28271 h 113692"/>
                  <a:gd name="connsiteX8" fmla="*/ 39687 w 104876"/>
                  <a:gd name="connsiteY8" fmla="*/ 25096 h 113692"/>
                  <a:gd name="connsiteX9" fmla="*/ 26987 w 104876"/>
                  <a:gd name="connsiteY9" fmla="*/ 72721 h 113692"/>
                  <a:gd name="connsiteX10" fmla="*/ 52388 w 104876"/>
                  <a:gd name="connsiteY10" fmla="*/ 91771 h 113692"/>
                  <a:gd name="connsiteX11" fmla="*/ 74612 w 104876"/>
                  <a:gd name="connsiteY11" fmla="*/ 85421 h 113692"/>
                  <a:gd name="connsiteX12" fmla="*/ 61912 w 104876"/>
                  <a:gd name="connsiteY12" fmla="*/ 69546 h 113692"/>
                  <a:gd name="connsiteX13" fmla="*/ 55563 w 104876"/>
                  <a:gd name="connsiteY13" fmla="*/ 60021 h 113692"/>
                  <a:gd name="connsiteX14" fmla="*/ 77787 w 104876"/>
                  <a:gd name="connsiteY14" fmla="*/ 56846 h 11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876" h="113692">
                    <a:moveTo>
                      <a:pt x="77787" y="56846"/>
                    </a:moveTo>
                    <a:cubicBezTo>
                      <a:pt x="84137" y="60021"/>
                      <a:pt x="103188" y="50496"/>
                      <a:pt x="103188" y="69546"/>
                    </a:cubicBezTo>
                    <a:cubicBezTo>
                      <a:pt x="103188" y="82246"/>
                      <a:pt x="106363" y="101296"/>
                      <a:pt x="87312" y="107646"/>
                    </a:cubicBezTo>
                    <a:cubicBezTo>
                      <a:pt x="61912" y="117171"/>
                      <a:pt x="36512" y="117171"/>
                      <a:pt x="14287" y="94946"/>
                    </a:cubicBezTo>
                    <a:cubicBezTo>
                      <a:pt x="-4762" y="75896"/>
                      <a:pt x="-4762" y="40971"/>
                      <a:pt x="14287" y="18746"/>
                    </a:cubicBezTo>
                    <a:cubicBezTo>
                      <a:pt x="33337" y="-3479"/>
                      <a:pt x="58738" y="-3479"/>
                      <a:pt x="84137" y="6046"/>
                    </a:cubicBezTo>
                    <a:cubicBezTo>
                      <a:pt x="96837" y="12396"/>
                      <a:pt x="109538" y="21921"/>
                      <a:pt x="103188" y="34621"/>
                    </a:cubicBezTo>
                    <a:cubicBezTo>
                      <a:pt x="93662" y="50496"/>
                      <a:pt x="84137" y="34621"/>
                      <a:pt x="77787" y="28271"/>
                    </a:cubicBezTo>
                    <a:cubicBezTo>
                      <a:pt x="65087" y="18746"/>
                      <a:pt x="49213" y="18746"/>
                      <a:pt x="39687" y="25096"/>
                    </a:cubicBezTo>
                    <a:cubicBezTo>
                      <a:pt x="23812" y="37796"/>
                      <a:pt x="23812" y="53671"/>
                      <a:pt x="26987" y="72721"/>
                    </a:cubicBezTo>
                    <a:cubicBezTo>
                      <a:pt x="30162" y="85421"/>
                      <a:pt x="39688" y="91771"/>
                      <a:pt x="52388" y="91771"/>
                    </a:cubicBezTo>
                    <a:cubicBezTo>
                      <a:pt x="58738" y="91771"/>
                      <a:pt x="71437" y="94946"/>
                      <a:pt x="74612" y="85421"/>
                    </a:cubicBezTo>
                    <a:cubicBezTo>
                      <a:pt x="80962" y="72721"/>
                      <a:pt x="68262" y="72721"/>
                      <a:pt x="61912" y="69546"/>
                    </a:cubicBezTo>
                    <a:cubicBezTo>
                      <a:pt x="55563" y="69546"/>
                      <a:pt x="55563" y="63196"/>
                      <a:pt x="55563" y="60021"/>
                    </a:cubicBezTo>
                    <a:cubicBezTo>
                      <a:pt x="58738" y="50496"/>
                      <a:pt x="68262" y="53671"/>
                      <a:pt x="77787" y="56846"/>
                    </a:cubicBezTo>
                    <a:close/>
                  </a:path>
                </a:pathLst>
              </a:custGeom>
              <a:grpFill/>
              <a:ln w="186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6146603F-7934-4D25-9F9C-12B6B296E962}"/>
                  </a:ext>
                </a:extLst>
              </p:cNvPr>
              <p:cNvSpPr/>
              <p:nvPr/>
            </p:nvSpPr>
            <p:spPr>
              <a:xfrm>
                <a:off x="5773484" y="2050046"/>
                <a:ext cx="125518" cy="120822"/>
              </a:xfrm>
              <a:custGeom>
                <a:avLst/>
                <a:gdLst>
                  <a:gd name="connsiteX0" fmla="*/ 53517 w 132347"/>
                  <a:gd name="connsiteY0" fmla="*/ 43992 h 127396"/>
                  <a:gd name="connsiteX1" fmla="*/ 18592 w 132347"/>
                  <a:gd name="connsiteY1" fmla="*/ 72567 h 127396"/>
                  <a:gd name="connsiteX2" fmla="*/ 2717 w 132347"/>
                  <a:gd name="connsiteY2" fmla="*/ 72567 h 127396"/>
                  <a:gd name="connsiteX3" fmla="*/ 5892 w 132347"/>
                  <a:gd name="connsiteY3" fmla="*/ 56692 h 127396"/>
                  <a:gd name="connsiteX4" fmla="*/ 66217 w 132347"/>
                  <a:gd name="connsiteY4" fmla="*/ 5892 h 127396"/>
                  <a:gd name="connsiteX5" fmla="*/ 85267 w 132347"/>
                  <a:gd name="connsiteY5" fmla="*/ 2717 h 127396"/>
                  <a:gd name="connsiteX6" fmla="*/ 91617 w 132347"/>
                  <a:gd name="connsiteY6" fmla="*/ 21767 h 127396"/>
                  <a:gd name="connsiteX7" fmla="*/ 75742 w 132347"/>
                  <a:gd name="connsiteY7" fmla="*/ 85267 h 127396"/>
                  <a:gd name="connsiteX8" fmla="*/ 110667 w 132347"/>
                  <a:gd name="connsiteY8" fmla="*/ 56692 h 127396"/>
                  <a:gd name="connsiteX9" fmla="*/ 129717 w 132347"/>
                  <a:gd name="connsiteY9" fmla="*/ 53517 h 127396"/>
                  <a:gd name="connsiteX10" fmla="*/ 123367 w 132347"/>
                  <a:gd name="connsiteY10" fmla="*/ 72567 h 127396"/>
                  <a:gd name="connsiteX11" fmla="*/ 69392 w 132347"/>
                  <a:gd name="connsiteY11" fmla="*/ 117017 h 127396"/>
                  <a:gd name="connsiteX12" fmla="*/ 47167 w 132347"/>
                  <a:gd name="connsiteY12" fmla="*/ 123367 h 127396"/>
                  <a:gd name="connsiteX13" fmla="*/ 43992 w 132347"/>
                  <a:gd name="connsiteY13" fmla="*/ 97967 h 127396"/>
                  <a:gd name="connsiteX14" fmla="*/ 53517 w 132347"/>
                  <a:gd name="connsiteY14" fmla="*/ 43992 h 1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347" h="127396">
                    <a:moveTo>
                      <a:pt x="53517" y="43992"/>
                    </a:moveTo>
                    <a:cubicBezTo>
                      <a:pt x="40817" y="56692"/>
                      <a:pt x="28117" y="63042"/>
                      <a:pt x="18592" y="72567"/>
                    </a:cubicBezTo>
                    <a:cubicBezTo>
                      <a:pt x="12242" y="78917"/>
                      <a:pt x="5892" y="78917"/>
                      <a:pt x="2717" y="72567"/>
                    </a:cubicBezTo>
                    <a:cubicBezTo>
                      <a:pt x="-3633" y="66217"/>
                      <a:pt x="2717" y="59867"/>
                      <a:pt x="5892" y="56692"/>
                    </a:cubicBezTo>
                    <a:cubicBezTo>
                      <a:pt x="24942" y="40817"/>
                      <a:pt x="47167" y="21767"/>
                      <a:pt x="66217" y="5892"/>
                    </a:cubicBezTo>
                    <a:cubicBezTo>
                      <a:pt x="72567" y="2717"/>
                      <a:pt x="75742" y="-3633"/>
                      <a:pt x="85267" y="2717"/>
                    </a:cubicBezTo>
                    <a:cubicBezTo>
                      <a:pt x="91617" y="9067"/>
                      <a:pt x="91617" y="15417"/>
                      <a:pt x="91617" y="21767"/>
                    </a:cubicBezTo>
                    <a:cubicBezTo>
                      <a:pt x="88442" y="40817"/>
                      <a:pt x="75742" y="56692"/>
                      <a:pt x="75742" y="85267"/>
                    </a:cubicBezTo>
                    <a:cubicBezTo>
                      <a:pt x="88442" y="75742"/>
                      <a:pt x="97967" y="66217"/>
                      <a:pt x="110667" y="56692"/>
                    </a:cubicBezTo>
                    <a:cubicBezTo>
                      <a:pt x="117017" y="50342"/>
                      <a:pt x="123367" y="43992"/>
                      <a:pt x="129717" y="53517"/>
                    </a:cubicBezTo>
                    <a:cubicBezTo>
                      <a:pt x="136067" y="63042"/>
                      <a:pt x="129717" y="69392"/>
                      <a:pt x="123367" y="72567"/>
                    </a:cubicBezTo>
                    <a:cubicBezTo>
                      <a:pt x="107492" y="88442"/>
                      <a:pt x="88442" y="104317"/>
                      <a:pt x="69392" y="117017"/>
                    </a:cubicBezTo>
                    <a:cubicBezTo>
                      <a:pt x="63042" y="123367"/>
                      <a:pt x="56692" y="132892"/>
                      <a:pt x="47167" y="123367"/>
                    </a:cubicBezTo>
                    <a:cubicBezTo>
                      <a:pt x="37642" y="117017"/>
                      <a:pt x="40817" y="107492"/>
                      <a:pt x="43992" y="97967"/>
                    </a:cubicBezTo>
                    <a:cubicBezTo>
                      <a:pt x="47167" y="85267"/>
                      <a:pt x="56692" y="69392"/>
                      <a:pt x="53517" y="43992"/>
                    </a:cubicBezTo>
                    <a:close/>
                  </a:path>
                </a:pathLst>
              </a:custGeom>
              <a:grpFill/>
              <a:ln w="186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E3B04E31-CFF4-47B8-A249-16D3AD481185}"/>
                  </a:ext>
                </a:extLst>
              </p:cNvPr>
              <p:cNvSpPr/>
              <p:nvPr/>
            </p:nvSpPr>
            <p:spPr>
              <a:xfrm>
                <a:off x="6450560" y="2257384"/>
                <a:ext cx="105391" cy="112003"/>
              </a:xfrm>
              <a:custGeom>
                <a:avLst/>
                <a:gdLst>
                  <a:gd name="connsiteX0" fmla="*/ 82550 w 111125"/>
                  <a:gd name="connsiteY0" fmla="*/ 69850 h 118097"/>
                  <a:gd name="connsiteX1" fmla="*/ 69850 w 111125"/>
                  <a:gd name="connsiteY1" fmla="*/ 19050 h 118097"/>
                  <a:gd name="connsiteX2" fmla="*/ 76200 w 111125"/>
                  <a:gd name="connsiteY2" fmla="*/ 0 h 118097"/>
                  <a:gd name="connsiteX3" fmla="*/ 88900 w 111125"/>
                  <a:gd name="connsiteY3" fmla="*/ 12700 h 118097"/>
                  <a:gd name="connsiteX4" fmla="*/ 107950 w 111125"/>
                  <a:gd name="connsiteY4" fmla="*/ 82550 h 118097"/>
                  <a:gd name="connsiteX5" fmla="*/ 104775 w 111125"/>
                  <a:gd name="connsiteY5" fmla="*/ 104775 h 118097"/>
                  <a:gd name="connsiteX6" fmla="*/ 82550 w 111125"/>
                  <a:gd name="connsiteY6" fmla="*/ 98425 h 118097"/>
                  <a:gd name="connsiteX7" fmla="*/ 69850 w 111125"/>
                  <a:gd name="connsiteY7" fmla="*/ 85725 h 118097"/>
                  <a:gd name="connsiteX8" fmla="*/ 41275 w 111125"/>
                  <a:gd name="connsiteY8" fmla="*/ 66675 h 118097"/>
                  <a:gd name="connsiteX9" fmla="*/ 44450 w 111125"/>
                  <a:gd name="connsiteY9" fmla="*/ 98425 h 118097"/>
                  <a:gd name="connsiteX10" fmla="*/ 38100 w 111125"/>
                  <a:gd name="connsiteY10" fmla="*/ 117475 h 118097"/>
                  <a:gd name="connsiteX11" fmla="*/ 22225 w 111125"/>
                  <a:gd name="connsiteY11" fmla="*/ 101600 h 118097"/>
                  <a:gd name="connsiteX12" fmla="*/ 3175 w 111125"/>
                  <a:gd name="connsiteY12" fmla="*/ 31750 h 118097"/>
                  <a:gd name="connsiteX13" fmla="*/ 6350 w 111125"/>
                  <a:gd name="connsiteY13" fmla="*/ 12700 h 118097"/>
                  <a:gd name="connsiteX14" fmla="*/ 28575 w 111125"/>
                  <a:gd name="connsiteY14" fmla="*/ 15875 h 118097"/>
                  <a:gd name="connsiteX15" fmla="*/ 82550 w 111125"/>
                  <a:gd name="connsiteY15" fmla="*/ 69850 h 1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125" h="118097">
                    <a:moveTo>
                      <a:pt x="82550" y="69850"/>
                    </a:moveTo>
                    <a:cubicBezTo>
                      <a:pt x="76200" y="47625"/>
                      <a:pt x="73025" y="34925"/>
                      <a:pt x="69850" y="19050"/>
                    </a:cubicBezTo>
                    <a:cubicBezTo>
                      <a:pt x="66675" y="12700"/>
                      <a:pt x="63500" y="3175"/>
                      <a:pt x="76200" y="0"/>
                    </a:cubicBezTo>
                    <a:cubicBezTo>
                      <a:pt x="85725" y="0"/>
                      <a:pt x="88900" y="6350"/>
                      <a:pt x="88900" y="12700"/>
                    </a:cubicBezTo>
                    <a:cubicBezTo>
                      <a:pt x="95250" y="34925"/>
                      <a:pt x="101600" y="60325"/>
                      <a:pt x="107950" y="82550"/>
                    </a:cubicBezTo>
                    <a:cubicBezTo>
                      <a:pt x="111125" y="88900"/>
                      <a:pt x="114300" y="98425"/>
                      <a:pt x="104775" y="104775"/>
                    </a:cubicBezTo>
                    <a:cubicBezTo>
                      <a:pt x="95250" y="107950"/>
                      <a:pt x="88900" y="104775"/>
                      <a:pt x="82550" y="98425"/>
                    </a:cubicBezTo>
                    <a:cubicBezTo>
                      <a:pt x="79375" y="95250"/>
                      <a:pt x="73025" y="92075"/>
                      <a:pt x="69850" y="85725"/>
                    </a:cubicBezTo>
                    <a:cubicBezTo>
                      <a:pt x="60325" y="79375"/>
                      <a:pt x="50800" y="60325"/>
                      <a:pt x="41275" y="66675"/>
                    </a:cubicBezTo>
                    <a:cubicBezTo>
                      <a:pt x="28575" y="73025"/>
                      <a:pt x="44450" y="88900"/>
                      <a:pt x="44450" y="98425"/>
                    </a:cubicBezTo>
                    <a:cubicBezTo>
                      <a:pt x="44450" y="104775"/>
                      <a:pt x="50800" y="114300"/>
                      <a:pt x="38100" y="117475"/>
                    </a:cubicBezTo>
                    <a:cubicBezTo>
                      <a:pt x="28575" y="120650"/>
                      <a:pt x="25400" y="111125"/>
                      <a:pt x="22225" y="101600"/>
                    </a:cubicBezTo>
                    <a:cubicBezTo>
                      <a:pt x="15875" y="79375"/>
                      <a:pt x="9525" y="53975"/>
                      <a:pt x="3175" y="31750"/>
                    </a:cubicBezTo>
                    <a:cubicBezTo>
                      <a:pt x="0" y="25400"/>
                      <a:pt x="-3175" y="19050"/>
                      <a:pt x="6350" y="12700"/>
                    </a:cubicBezTo>
                    <a:cubicBezTo>
                      <a:pt x="12700" y="9525"/>
                      <a:pt x="22225" y="9525"/>
                      <a:pt x="28575" y="15875"/>
                    </a:cubicBezTo>
                    <a:cubicBezTo>
                      <a:pt x="44450" y="34925"/>
                      <a:pt x="60325" y="47625"/>
                      <a:pt x="82550" y="69850"/>
                    </a:cubicBezTo>
                    <a:close/>
                  </a:path>
                </a:pathLst>
              </a:custGeom>
              <a:grpFill/>
              <a:ln w="186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C4EB3E2-37FB-46E5-8081-E03564132A47}"/>
                  </a:ext>
                </a:extLst>
              </p:cNvPr>
              <p:cNvSpPr/>
              <p:nvPr/>
            </p:nvSpPr>
            <p:spPr>
              <a:xfrm>
                <a:off x="6747711" y="2072367"/>
                <a:ext cx="133445" cy="116660"/>
              </a:xfrm>
              <a:custGeom>
                <a:avLst/>
                <a:gdLst>
                  <a:gd name="connsiteX0" fmla="*/ 19837 w 47996"/>
                  <a:gd name="connsiteY0" fmla="*/ 8063 h 41959"/>
                  <a:gd name="connsiteX1" fmla="*/ 11173 w 47996"/>
                  <a:gd name="connsiteY1" fmla="*/ 16727 h 41959"/>
                  <a:gd name="connsiteX2" fmla="*/ 16588 w 47996"/>
                  <a:gd name="connsiteY2" fmla="*/ 21059 h 41959"/>
                  <a:gd name="connsiteX3" fmla="*/ 24169 w 47996"/>
                  <a:gd name="connsiteY3" fmla="*/ 11312 h 41959"/>
                  <a:gd name="connsiteX4" fmla="*/ 19837 w 47996"/>
                  <a:gd name="connsiteY4" fmla="*/ 8063 h 41959"/>
                  <a:gd name="connsiteX5" fmla="*/ 22816 w 47996"/>
                  <a:gd name="connsiteY5" fmla="*/ 346 h 41959"/>
                  <a:gd name="connsiteX6" fmla="*/ 28502 w 47996"/>
                  <a:gd name="connsiteY6" fmla="*/ 4813 h 41959"/>
                  <a:gd name="connsiteX7" fmla="*/ 47996 w 47996"/>
                  <a:gd name="connsiteY7" fmla="*/ 18893 h 41959"/>
                  <a:gd name="connsiteX8" fmla="*/ 31751 w 47996"/>
                  <a:gd name="connsiteY8" fmla="*/ 23225 h 41959"/>
                  <a:gd name="connsiteX9" fmla="*/ 23087 w 47996"/>
                  <a:gd name="connsiteY9" fmla="*/ 25391 h 41959"/>
                  <a:gd name="connsiteX10" fmla="*/ 26336 w 47996"/>
                  <a:gd name="connsiteY10" fmla="*/ 32972 h 41959"/>
                  <a:gd name="connsiteX11" fmla="*/ 28502 w 47996"/>
                  <a:gd name="connsiteY11" fmla="*/ 40553 h 41959"/>
                  <a:gd name="connsiteX12" fmla="*/ 20921 w 47996"/>
                  <a:gd name="connsiteY12" fmla="*/ 39470 h 41959"/>
                  <a:gd name="connsiteX13" fmla="*/ 10090 w 47996"/>
                  <a:gd name="connsiteY13" fmla="*/ 29723 h 41959"/>
                  <a:gd name="connsiteX14" fmla="*/ 343 w 47996"/>
                  <a:gd name="connsiteY14" fmla="*/ 17810 h 41959"/>
                  <a:gd name="connsiteX15" fmla="*/ 15505 w 47996"/>
                  <a:gd name="connsiteY15" fmla="*/ 1564 h 41959"/>
                  <a:gd name="connsiteX16" fmla="*/ 22816 w 47996"/>
                  <a:gd name="connsiteY16" fmla="*/ 346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96" h="41959">
                    <a:moveTo>
                      <a:pt x="19837" y="8063"/>
                    </a:moveTo>
                    <a:cubicBezTo>
                      <a:pt x="15505" y="9146"/>
                      <a:pt x="11173" y="12395"/>
                      <a:pt x="11173" y="16727"/>
                    </a:cubicBezTo>
                    <a:cubicBezTo>
                      <a:pt x="11173" y="18893"/>
                      <a:pt x="13339" y="22142"/>
                      <a:pt x="16588" y="21059"/>
                    </a:cubicBezTo>
                    <a:cubicBezTo>
                      <a:pt x="19837" y="18893"/>
                      <a:pt x="23086" y="15644"/>
                      <a:pt x="24169" y="11312"/>
                    </a:cubicBezTo>
                    <a:cubicBezTo>
                      <a:pt x="23086" y="10229"/>
                      <a:pt x="22003" y="6980"/>
                      <a:pt x="19837" y="8063"/>
                    </a:cubicBezTo>
                    <a:close/>
                    <a:moveTo>
                      <a:pt x="22816" y="346"/>
                    </a:moveTo>
                    <a:cubicBezTo>
                      <a:pt x="24982" y="1023"/>
                      <a:pt x="26878" y="2647"/>
                      <a:pt x="28502" y="4813"/>
                    </a:cubicBezTo>
                    <a:cubicBezTo>
                      <a:pt x="37166" y="15644"/>
                      <a:pt x="37166" y="15644"/>
                      <a:pt x="47996" y="18893"/>
                    </a:cubicBezTo>
                    <a:cubicBezTo>
                      <a:pt x="44747" y="27557"/>
                      <a:pt x="38249" y="24308"/>
                      <a:pt x="31751" y="23225"/>
                    </a:cubicBezTo>
                    <a:cubicBezTo>
                      <a:pt x="28502" y="23225"/>
                      <a:pt x="25253" y="22142"/>
                      <a:pt x="23087" y="25391"/>
                    </a:cubicBezTo>
                    <a:cubicBezTo>
                      <a:pt x="20921" y="29723"/>
                      <a:pt x="25253" y="30806"/>
                      <a:pt x="26336" y="32972"/>
                    </a:cubicBezTo>
                    <a:cubicBezTo>
                      <a:pt x="27419" y="35138"/>
                      <a:pt x="32834" y="36221"/>
                      <a:pt x="28502" y="40553"/>
                    </a:cubicBezTo>
                    <a:cubicBezTo>
                      <a:pt x="25253" y="43802"/>
                      <a:pt x="23087" y="40553"/>
                      <a:pt x="20921" y="39470"/>
                    </a:cubicBezTo>
                    <a:cubicBezTo>
                      <a:pt x="17671" y="36221"/>
                      <a:pt x="13339" y="32972"/>
                      <a:pt x="10090" y="29723"/>
                    </a:cubicBezTo>
                    <a:cubicBezTo>
                      <a:pt x="6841" y="25391"/>
                      <a:pt x="-1823" y="23225"/>
                      <a:pt x="343" y="17810"/>
                    </a:cubicBezTo>
                    <a:cubicBezTo>
                      <a:pt x="2509" y="11312"/>
                      <a:pt x="9007" y="5896"/>
                      <a:pt x="15505" y="1564"/>
                    </a:cubicBezTo>
                    <a:cubicBezTo>
                      <a:pt x="18213" y="-60"/>
                      <a:pt x="20650" y="-331"/>
                      <a:pt x="22816" y="346"/>
                    </a:cubicBezTo>
                    <a:close/>
                  </a:path>
                </a:pathLst>
              </a:custGeom>
              <a:grpFill/>
              <a:ln w="1860"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219051FD-2FEC-41C2-BD7A-FC57AFC2BBBA}"/>
                  </a:ext>
                </a:extLst>
              </p:cNvPr>
              <p:cNvSpPr/>
              <p:nvPr/>
            </p:nvSpPr>
            <p:spPr>
              <a:xfrm>
                <a:off x="5853885" y="2126655"/>
                <a:ext cx="112108" cy="112659"/>
              </a:xfrm>
              <a:custGeom>
                <a:avLst/>
                <a:gdLst>
                  <a:gd name="connsiteX0" fmla="*/ 25077 w 40322"/>
                  <a:gd name="connsiteY0" fmla="*/ 11279 h 40520"/>
                  <a:gd name="connsiteX1" fmla="*/ 9915 w 40322"/>
                  <a:gd name="connsiteY1" fmla="*/ 27525 h 40520"/>
                  <a:gd name="connsiteX2" fmla="*/ 18579 w 40322"/>
                  <a:gd name="connsiteY2" fmla="*/ 34023 h 40520"/>
                  <a:gd name="connsiteX3" fmla="*/ 32658 w 40322"/>
                  <a:gd name="connsiteY3" fmla="*/ 21027 h 40520"/>
                  <a:gd name="connsiteX4" fmla="*/ 25077 w 40322"/>
                  <a:gd name="connsiteY4" fmla="*/ 11279 h 40520"/>
                  <a:gd name="connsiteX5" fmla="*/ 25077 w 40322"/>
                  <a:gd name="connsiteY5" fmla="*/ 449 h 40520"/>
                  <a:gd name="connsiteX6" fmla="*/ 40239 w 40322"/>
                  <a:gd name="connsiteY6" fmla="*/ 22109 h 40520"/>
                  <a:gd name="connsiteX7" fmla="*/ 17496 w 40322"/>
                  <a:gd name="connsiteY7" fmla="*/ 40520 h 40520"/>
                  <a:gd name="connsiteX8" fmla="*/ 1251 w 40322"/>
                  <a:gd name="connsiteY8" fmla="*/ 28607 h 40520"/>
                  <a:gd name="connsiteX9" fmla="*/ 1251 w 40322"/>
                  <a:gd name="connsiteY9" fmla="*/ 23192 h 40520"/>
                  <a:gd name="connsiteX10" fmla="*/ 20745 w 40322"/>
                  <a:gd name="connsiteY10" fmla="*/ 1532 h 40520"/>
                  <a:gd name="connsiteX11" fmla="*/ 25077 w 40322"/>
                  <a:gd name="connsiteY11" fmla="*/ 449 h 4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22" h="40520">
                    <a:moveTo>
                      <a:pt x="25077" y="11279"/>
                    </a:moveTo>
                    <a:cubicBezTo>
                      <a:pt x="23994" y="10196"/>
                      <a:pt x="9915" y="25359"/>
                      <a:pt x="9915" y="27525"/>
                    </a:cubicBezTo>
                    <a:cubicBezTo>
                      <a:pt x="10998" y="31857"/>
                      <a:pt x="15330" y="34023"/>
                      <a:pt x="18579" y="34023"/>
                    </a:cubicBezTo>
                    <a:cubicBezTo>
                      <a:pt x="27243" y="34023"/>
                      <a:pt x="29409" y="27525"/>
                      <a:pt x="32658" y="21027"/>
                    </a:cubicBezTo>
                    <a:cubicBezTo>
                      <a:pt x="32658" y="15611"/>
                      <a:pt x="29409" y="12362"/>
                      <a:pt x="25077" y="11279"/>
                    </a:cubicBezTo>
                    <a:close/>
                    <a:moveTo>
                      <a:pt x="25077" y="449"/>
                    </a:moveTo>
                    <a:cubicBezTo>
                      <a:pt x="31575" y="1532"/>
                      <a:pt x="41322" y="15611"/>
                      <a:pt x="40239" y="22109"/>
                    </a:cubicBezTo>
                    <a:cubicBezTo>
                      <a:pt x="39156" y="31856"/>
                      <a:pt x="29409" y="40520"/>
                      <a:pt x="17496" y="40520"/>
                    </a:cubicBezTo>
                    <a:cubicBezTo>
                      <a:pt x="12081" y="40520"/>
                      <a:pt x="7749" y="34022"/>
                      <a:pt x="1251" y="28607"/>
                    </a:cubicBezTo>
                    <a:cubicBezTo>
                      <a:pt x="-916" y="27524"/>
                      <a:pt x="167" y="25358"/>
                      <a:pt x="1251" y="23192"/>
                    </a:cubicBezTo>
                    <a:cubicBezTo>
                      <a:pt x="7749" y="15611"/>
                      <a:pt x="14247" y="8030"/>
                      <a:pt x="20745" y="1532"/>
                    </a:cubicBezTo>
                    <a:cubicBezTo>
                      <a:pt x="21828" y="449"/>
                      <a:pt x="22911" y="-634"/>
                      <a:pt x="25077" y="449"/>
                    </a:cubicBezTo>
                    <a:close/>
                  </a:path>
                </a:pathLst>
              </a:custGeom>
              <a:grpFill/>
              <a:ln w="186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B327BB0E-9014-4858-9E25-32918015E8B2}"/>
                  </a:ext>
                </a:extLst>
              </p:cNvPr>
              <p:cNvSpPr/>
              <p:nvPr/>
            </p:nvSpPr>
            <p:spPr>
              <a:xfrm>
                <a:off x="5959741" y="2199964"/>
                <a:ext cx="105391" cy="108611"/>
              </a:xfrm>
              <a:custGeom>
                <a:avLst/>
                <a:gdLst>
                  <a:gd name="connsiteX0" fmla="*/ 19494 w 37906"/>
                  <a:gd name="connsiteY0" fmla="*/ 7656 h 39064"/>
                  <a:gd name="connsiteX1" fmla="*/ 7581 w 37906"/>
                  <a:gd name="connsiteY1" fmla="*/ 22818 h 39064"/>
                  <a:gd name="connsiteX2" fmla="*/ 17328 w 37906"/>
                  <a:gd name="connsiteY2" fmla="*/ 32565 h 39064"/>
                  <a:gd name="connsiteX3" fmla="*/ 29241 w 37906"/>
                  <a:gd name="connsiteY3" fmla="*/ 16320 h 39064"/>
                  <a:gd name="connsiteX4" fmla="*/ 19494 w 37906"/>
                  <a:gd name="connsiteY4" fmla="*/ 7656 h 39064"/>
                  <a:gd name="connsiteX5" fmla="*/ 19495 w 37906"/>
                  <a:gd name="connsiteY5" fmla="*/ 75 h 39064"/>
                  <a:gd name="connsiteX6" fmla="*/ 37906 w 37906"/>
                  <a:gd name="connsiteY6" fmla="*/ 18487 h 39064"/>
                  <a:gd name="connsiteX7" fmla="*/ 19495 w 37906"/>
                  <a:gd name="connsiteY7" fmla="*/ 39064 h 39064"/>
                  <a:gd name="connsiteX8" fmla="*/ 0 w 37906"/>
                  <a:gd name="connsiteY8" fmla="*/ 20653 h 39064"/>
                  <a:gd name="connsiteX9" fmla="*/ 19495 w 37906"/>
                  <a:gd name="connsiteY9" fmla="*/ 75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6" h="39064">
                    <a:moveTo>
                      <a:pt x="19494" y="7656"/>
                    </a:moveTo>
                    <a:cubicBezTo>
                      <a:pt x="11913" y="8739"/>
                      <a:pt x="7581" y="15237"/>
                      <a:pt x="7581" y="22818"/>
                    </a:cubicBezTo>
                    <a:cubicBezTo>
                      <a:pt x="7581" y="29316"/>
                      <a:pt x="11913" y="31482"/>
                      <a:pt x="17328" y="32565"/>
                    </a:cubicBezTo>
                    <a:cubicBezTo>
                      <a:pt x="24909" y="30399"/>
                      <a:pt x="29241" y="24984"/>
                      <a:pt x="29241" y="16320"/>
                    </a:cubicBezTo>
                    <a:cubicBezTo>
                      <a:pt x="29241" y="10905"/>
                      <a:pt x="24909" y="6573"/>
                      <a:pt x="19494" y="7656"/>
                    </a:cubicBezTo>
                    <a:close/>
                    <a:moveTo>
                      <a:pt x="19495" y="75"/>
                    </a:moveTo>
                    <a:cubicBezTo>
                      <a:pt x="29242" y="1158"/>
                      <a:pt x="37906" y="9822"/>
                      <a:pt x="37906" y="18487"/>
                    </a:cubicBezTo>
                    <a:cubicBezTo>
                      <a:pt x="37906" y="29317"/>
                      <a:pt x="28159" y="39064"/>
                      <a:pt x="19495" y="39064"/>
                    </a:cubicBezTo>
                    <a:cubicBezTo>
                      <a:pt x="9747" y="39064"/>
                      <a:pt x="0" y="30400"/>
                      <a:pt x="0" y="20653"/>
                    </a:cubicBezTo>
                    <a:cubicBezTo>
                      <a:pt x="0" y="9822"/>
                      <a:pt x="10830" y="-1008"/>
                      <a:pt x="19495" y="75"/>
                    </a:cubicBezTo>
                    <a:close/>
                  </a:path>
                </a:pathLst>
              </a:custGeom>
              <a:grpFill/>
              <a:ln w="186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E951959F-5971-45ED-AAC0-EDC0BFA31CE3}"/>
                  </a:ext>
                </a:extLst>
              </p:cNvPr>
              <p:cNvSpPr/>
              <p:nvPr/>
            </p:nvSpPr>
            <p:spPr>
              <a:xfrm>
                <a:off x="5666274" y="1866520"/>
                <a:ext cx="119154" cy="106804"/>
              </a:xfrm>
              <a:custGeom>
                <a:avLst/>
                <a:gdLst>
                  <a:gd name="connsiteX0" fmla="*/ 103058 w 125637"/>
                  <a:gd name="connsiteY0" fmla="*/ 12081 h 112614"/>
                  <a:gd name="connsiteX1" fmla="*/ 84008 w 125637"/>
                  <a:gd name="connsiteY1" fmla="*/ 24781 h 112614"/>
                  <a:gd name="connsiteX2" fmla="*/ 71308 w 125637"/>
                  <a:gd name="connsiteY2" fmla="*/ 50181 h 112614"/>
                  <a:gd name="connsiteX3" fmla="*/ 96708 w 125637"/>
                  <a:gd name="connsiteY3" fmla="*/ 62881 h 112614"/>
                  <a:gd name="connsiteX4" fmla="*/ 125283 w 125637"/>
                  <a:gd name="connsiteY4" fmla="*/ 66056 h 112614"/>
                  <a:gd name="connsiteX5" fmla="*/ 103058 w 125637"/>
                  <a:gd name="connsiteY5" fmla="*/ 85106 h 112614"/>
                  <a:gd name="connsiteX6" fmla="*/ 52258 w 125637"/>
                  <a:gd name="connsiteY6" fmla="*/ 104156 h 112614"/>
                  <a:gd name="connsiteX7" fmla="*/ 23683 w 125637"/>
                  <a:gd name="connsiteY7" fmla="*/ 100981 h 112614"/>
                  <a:gd name="connsiteX8" fmla="*/ 42733 w 125637"/>
                  <a:gd name="connsiteY8" fmla="*/ 81931 h 112614"/>
                  <a:gd name="connsiteX9" fmla="*/ 58608 w 125637"/>
                  <a:gd name="connsiteY9" fmla="*/ 59706 h 112614"/>
                  <a:gd name="connsiteX10" fmla="*/ 26858 w 125637"/>
                  <a:gd name="connsiteY10" fmla="*/ 43831 h 112614"/>
                  <a:gd name="connsiteX11" fmla="*/ 1458 w 125637"/>
                  <a:gd name="connsiteY11" fmla="*/ 43831 h 112614"/>
                  <a:gd name="connsiteX12" fmla="*/ 20508 w 125637"/>
                  <a:gd name="connsiteY12" fmla="*/ 24781 h 112614"/>
                  <a:gd name="connsiteX13" fmla="*/ 84008 w 125637"/>
                  <a:gd name="connsiteY13" fmla="*/ 2556 h 112614"/>
                  <a:gd name="connsiteX14" fmla="*/ 103058 w 125637"/>
                  <a:gd name="connsiteY14" fmla="*/ 12081 h 11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637" h="112614">
                    <a:moveTo>
                      <a:pt x="103058" y="12081"/>
                    </a:moveTo>
                    <a:cubicBezTo>
                      <a:pt x="99883" y="24781"/>
                      <a:pt x="90358" y="24781"/>
                      <a:pt x="84008" y="24781"/>
                    </a:cubicBezTo>
                    <a:cubicBezTo>
                      <a:pt x="68133" y="27956"/>
                      <a:pt x="68133" y="37481"/>
                      <a:pt x="71308" y="50181"/>
                    </a:cubicBezTo>
                    <a:cubicBezTo>
                      <a:pt x="74483" y="62881"/>
                      <a:pt x="80833" y="69231"/>
                      <a:pt x="96708" y="62881"/>
                    </a:cubicBezTo>
                    <a:cubicBezTo>
                      <a:pt x="106233" y="59706"/>
                      <a:pt x="118933" y="50181"/>
                      <a:pt x="125283" y="66056"/>
                    </a:cubicBezTo>
                    <a:cubicBezTo>
                      <a:pt x="128458" y="81931"/>
                      <a:pt x="109408" y="78756"/>
                      <a:pt x="103058" y="85106"/>
                    </a:cubicBezTo>
                    <a:cubicBezTo>
                      <a:pt x="87183" y="91456"/>
                      <a:pt x="68133" y="97806"/>
                      <a:pt x="52258" y="104156"/>
                    </a:cubicBezTo>
                    <a:cubicBezTo>
                      <a:pt x="42733" y="107331"/>
                      <a:pt x="30033" y="123206"/>
                      <a:pt x="23683" y="100981"/>
                    </a:cubicBezTo>
                    <a:cubicBezTo>
                      <a:pt x="17333" y="85106"/>
                      <a:pt x="33208" y="88281"/>
                      <a:pt x="42733" y="81931"/>
                    </a:cubicBezTo>
                    <a:cubicBezTo>
                      <a:pt x="52258" y="75581"/>
                      <a:pt x="64958" y="75581"/>
                      <a:pt x="58608" y="59706"/>
                    </a:cubicBezTo>
                    <a:cubicBezTo>
                      <a:pt x="52258" y="43831"/>
                      <a:pt x="45908" y="34306"/>
                      <a:pt x="26858" y="43831"/>
                    </a:cubicBezTo>
                    <a:cubicBezTo>
                      <a:pt x="17333" y="47006"/>
                      <a:pt x="7808" y="56531"/>
                      <a:pt x="1458" y="43831"/>
                    </a:cubicBezTo>
                    <a:cubicBezTo>
                      <a:pt x="-4892" y="24781"/>
                      <a:pt x="10983" y="27956"/>
                      <a:pt x="20508" y="24781"/>
                    </a:cubicBezTo>
                    <a:cubicBezTo>
                      <a:pt x="42733" y="15256"/>
                      <a:pt x="64958" y="8906"/>
                      <a:pt x="84008" y="2556"/>
                    </a:cubicBezTo>
                    <a:cubicBezTo>
                      <a:pt x="93533" y="-3794"/>
                      <a:pt x="99883" y="2556"/>
                      <a:pt x="103058" y="12081"/>
                    </a:cubicBezTo>
                    <a:close/>
                  </a:path>
                </a:pathLst>
              </a:custGeom>
              <a:grpFill/>
              <a:ln w="186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FFAB0813-D617-4488-B659-2F4EF6DEDD6C}"/>
                  </a:ext>
                </a:extLst>
              </p:cNvPr>
              <p:cNvSpPr/>
              <p:nvPr/>
            </p:nvSpPr>
            <p:spPr>
              <a:xfrm>
                <a:off x="6675330" y="2136937"/>
                <a:ext cx="120486" cy="115970"/>
              </a:xfrm>
              <a:custGeom>
                <a:avLst/>
                <a:gdLst>
                  <a:gd name="connsiteX0" fmla="*/ 58273 w 127042"/>
                  <a:gd name="connsiteY0" fmla="*/ 0 h 122280"/>
                  <a:gd name="connsiteX1" fmla="*/ 64623 w 127042"/>
                  <a:gd name="connsiteY1" fmla="*/ 6350 h 122280"/>
                  <a:gd name="connsiteX2" fmla="*/ 61448 w 127042"/>
                  <a:gd name="connsiteY2" fmla="*/ 19050 h 122280"/>
                  <a:gd name="connsiteX3" fmla="*/ 32873 w 127042"/>
                  <a:gd name="connsiteY3" fmla="*/ 53975 h 122280"/>
                  <a:gd name="connsiteX4" fmla="*/ 70973 w 127042"/>
                  <a:gd name="connsiteY4" fmla="*/ 41275 h 122280"/>
                  <a:gd name="connsiteX5" fmla="*/ 86848 w 127042"/>
                  <a:gd name="connsiteY5" fmla="*/ 41275 h 122280"/>
                  <a:gd name="connsiteX6" fmla="*/ 83673 w 127042"/>
                  <a:gd name="connsiteY6" fmla="*/ 57150 h 122280"/>
                  <a:gd name="connsiteX7" fmla="*/ 61448 w 127042"/>
                  <a:gd name="connsiteY7" fmla="*/ 88900 h 122280"/>
                  <a:gd name="connsiteX8" fmla="*/ 102723 w 127042"/>
                  <a:gd name="connsiteY8" fmla="*/ 76200 h 122280"/>
                  <a:gd name="connsiteX9" fmla="*/ 124948 w 127042"/>
                  <a:gd name="connsiteY9" fmla="*/ 73025 h 122280"/>
                  <a:gd name="connsiteX10" fmla="*/ 115423 w 127042"/>
                  <a:gd name="connsiteY10" fmla="*/ 92075 h 122280"/>
                  <a:gd name="connsiteX11" fmla="*/ 26523 w 127042"/>
                  <a:gd name="connsiteY11" fmla="*/ 85725 h 122280"/>
                  <a:gd name="connsiteX12" fmla="*/ 1123 w 127042"/>
                  <a:gd name="connsiteY12" fmla="*/ 47625 h 122280"/>
                  <a:gd name="connsiteX13" fmla="*/ 51923 w 127042"/>
                  <a:gd name="connsiteY13" fmla="*/ 3175 h 122280"/>
                  <a:gd name="connsiteX14" fmla="*/ 58273 w 127042"/>
                  <a:gd name="connsiteY14" fmla="*/ 0 h 12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42" h="122280">
                    <a:moveTo>
                      <a:pt x="58273" y="0"/>
                    </a:moveTo>
                    <a:cubicBezTo>
                      <a:pt x="61448" y="3175"/>
                      <a:pt x="64623" y="3175"/>
                      <a:pt x="64623" y="6350"/>
                    </a:cubicBezTo>
                    <a:cubicBezTo>
                      <a:pt x="67798" y="12700"/>
                      <a:pt x="64623" y="15875"/>
                      <a:pt x="61448" y="19050"/>
                    </a:cubicBezTo>
                    <a:cubicBezTo>
                      <a:pt x="51923" y="31750"/>
                      <a:pt x="23348" y="38100"/>
                      <a:pt x="32873" y="53975"/>
                    </a:cubicBezTo>
                    <a:cubicBezTo>
                      <a:pt x="48748" y="76200"/>
                      <a:pt x="58273" y="44450"/>
                      <a:pt x="70973" y="41275"/>
                    </a:cubicBezTo>
                    <a:cubicBezTo>
                      <a:pt x="77323" y="41275"/>
                      <a:pt x="80498" y="34925"/>
                      <a:pt x="86848" y="41275"/>
                    </a:cubicBezTo>
                    <a:cubicBezTo>
                      <a:pt x="93198" y="50800"/>
                      <a:pt x="86848" y="53975"/>
                      <a:pt x="83673" y="57150"/>
                    </a:cubicBezTo>
                    <a:cubicBezTo>
                      <a:pt x="77323" y="69850"/>
                      <a:pt x="48748" y="69850"/>
                      <a:pt x="61448" y="88900"/>
                    </a:cubicBezTo>
                    <a:cubicBezTo>
                      <a:pt x="80498" y="114300"/>
                      <a:pt x="86848" y="79375"/>
                      <a:pt x="102723" y="76200"/>
                    </a:cubicBezTo>
                    <a:cubicBezTo>
                      <a:pt x="109073" y="73025"/>
                      <a:pt x="115423" y="60325"/>
                      <a:pt x="124948" y="73025"/>
                    </a:cubicBezTo>
                    <a:cubicBezTo>
                      <a:pt x="131298" y="82550"/>
                      <a:pt x="121773" y="85725"/>
                      <a:pt x="115423" y="92075"/>
                    </a:cubicBezTo>
                    <a:cubicBezTo>
                      <a:pt x="67798" y="133350"/>
                      <a:pt x="67798" y="133350"/>
                      <a:pt x="26523" y="85725"/>
                    </a:cubicBezTo>
                    <a:cubicBezTo>
                      <a:pt x="16998" y="73025"/>
                      <a:pt x="-5227" y="57150"/>
                      <a:pt x="1123" y="47625"/>
                    </a:cubicBezTo>
                    <a:cubicBezTo>
                      <a:pt x="13823" y="28575"/>
                      <a:pt x="36048" y="15875"/>
                      <a:pt x="51923" y="3175"/>
                    </a:cubicBezTo>
                    <a:cubicBezTo>
                      <a:pt x="51923" y="3175"/>
                      <a:pt x="55098" y="3175"/>
                      <a:pt x="58273" y="0"/>
                    </a:cubicBezTo>
                    <a:close/>
                  </a:path>
                </a:pathLst>
              </a:custGeom>
              <a:grpFill/>
              <a:ln w="186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DB9436C1-0FF9-4F5E-9322-677BB3FDDB56}"/>
                  </a:ext>
                </a:extLst>
              </p:cNvPr>
              <p:cNvSpPr/>
              <p:nvPr/>
            </p:nvSpPr>
            <p:spPr>
              <a:xfrm>
                <a:off x="6821684" y="1991937"/>
                <a:ext cx="111747" cy="99833"/>
              </a:xfrm>
              <a:custGeom>
                <a:avLst/>
                <a:gdLst>
                  <a:gd name="connsiteX0" fmla="*/ 72231 w 117826"/>
                  <a:gd name="connsiteY0" fmla="*/ 105265 h 105264"/>
                  <a:gd name="connsiteX1" fmla="*/ 53181 w 117826"/>
                  <a:gd name="connsiteY1" fmla="*/ 95740 h 105264"/>
                  <a:gd name="connsiteX2" fmla="*/ 69056 w 117826"/>
                  <a:gd name="connsiteY2" fmla="*/ 83040 h 105264"/>
                  <a:gd name="connsiteX3" fmla="*/ 91281 w 117826"/>
                  <a:gd name="connsiteY3" fmla="*/ 73515 h 105264"/>
                  <a:gd name="connsiteX4" fmla="*/ 91281 w 117826"/>
                  <a:gd name="connsiteY4" fmla="*/ 51290 h 105264"/>
                  <a:gd name="connsiteX5" fmla="*/ 72231 w 117826"/>
                  <a:gd name="connsiteY5" fmla="*/ 51290 h 105264"/>
                  <a:gd name="connsiteX6" fmla="*/ 53181 w 117826"/>
                  <a:gd name="connsiteY6" fmla="*/ 67165 h 105264"/>
                  <a:gd name="connsiteX7" fmla="*/ 8731 w 117826"/>
                  <a:gd name="connsiteY7" fmla="*/ 67165 h 105264"/>
                  <a:gd name="connsiteX8" fmla="*/ 5556 w 117826"/>
                  <a:gd name="connsiteY8" fmla="*/ 25890 h 105264"/>
                  <a:gd name="connsiteX9" fmla="*/ 46831 w 117826"/>
                  <a:gd name="connsiteY9" fmla="*/ 490 h 105264"/>
                  <a:gd name="connsiteX10" fmla="*/ 56356 w 117826"/>
                  <a:gd name="connsiteY10" fmla="*/ 6840 h 105264"/>
                  <a:gd name="connsiteX11" fmla="*/ 46831 w 117826"/>
                  <a:gd name="connsiteY11" fmla="*/ 19540 h 105264"/>
                  <a:gd name="connsiteX12" fmla="*/ 27781 w 117826"/>
                  <a:gd name="connsiteY12" fmla="*/ 25890 h 105264"/>
                  <a:gd name="connsiteX13" fmla="*/ 24606 w 117826"/>
                  <a:gd name="connsiteY13" fmla="*/ 48115 h 105264"/>
                  <a:gd name="connsiteX14" fmla="*/ 43656 w 117826"/>
                  <a:gd name="connsiteY14" fmla="*/ 44940 h 105264"/>
                  <a:gd name="connsiteX15" fmla="*/ 53181 w 117826"/>
                  <a:gd name="connsiteY15" fmla="*/ 35415 h 105264"/>
                  <a:gd name="connsiteX16" fmla="*/ 103981 w 117826"/>
                  <a:gd name="connsiteY16" fmla="*/ 29065 h 105264"/>
                  <a:gd name="connsiteX17" fmla="*/ 116681 w 117826"/>
                  <a:gd name="connsiteY17" fmla="*/ 63990 h 105264"/>
                  <a:gd name="connsiteX18" fmla="*/ 72231 w 117826"/>
                  <a:gd name="connsiteY18" fmla="*/ 105265 h 1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826" h="105264">
                    <a:moveTo>
                      <a:pt x="72231" y="105265"/>
                    </a:moveTo>
                    <a:cubicBezTo>
                      <a:pt x="65881" y="102090"/>
                      <a:pt x="53181" y="105265"/>
                      <a:pt x="53181" y="95740"/>
                    </a:cubicBezTo>
                    <a:cubicBezTo>
                      <a:pt x="53181" y="89390"/>
                      <a:pt x="56356" y="79865"/>
                      <a:pt x="69056" y="83040"/>
                    </a:cubicBezTo>
                    <a:cubicBezTo>
                      <a:pt x="78581" y="83040"/>
                      <a:pt x="84931" y="79865"/>
                      <a:pt x="91281" y="73515"/>
                    </a:cubicBezTo>
                    <a:cubicBezTo>
                      <a:pt x="94456" y="67165"/>
                      <a:pt x="100806" y="57640"/>
                      <a:pt x="91281" y="51290"/>
                    </a:cubicBezTo>
                    <a:cubicBezTo>
                      <a:pt x="84931" y="44940"/>
                      <a:pt x="78581" y="48115"/>
                      <a:pt x="72231" y="51290"/>
                    </a:cubicBezTo>
                    <a:cubicBezTo>
                      <a:pt x="65881" y="57640"/>
                      <a:pt x="59531" y="60815"/>
                      <a:pt x="53181" y="67165"/>
                    </a:cubicBezTo>
                    <a:cubicBezTo>
                      <a:pt x="37306" y="76690"/>
                      <a:pt x="24606" y="79865"/>
                      <a:pt x="8731" y="67165"/>
                    </a:cubicBezTo>
                    <a:cubicBezTo>
                      <a:pt x="-3969" y="54465"/>
                      <a:pt x="-794" y="38590"/>
                      <a:pt x="5556" y="25890"/>
                    </a:cubicBezTo>
                    <a:cubicBezTo>
                      <a:pt x="15081" y="10015"/>
                      <a:pt x="24606" y="-2685"/>
                      <a:pt x="46831" y="490"/>
                    </a:cubicBezTo>
                    <a:cubicBezTo>
                      <a:pt x="50006" y="490"/>
                      <a:pt x="56356" y="6840"/>
                      <a:pt x="56356" y="6840"/>
                    </a:cubicBezTo>
                    <a:cubicBezTo>
                      <a:pt x="56356" y="13190"/>
                      <a:pt x="53181" y="16365"/>
                      <a:pt x="46831" y="19540"/>
                    </a:cubicBezTo>
                    <a:cubicBezTo>
                      <a:pt x="40481" y="22715"/>
                      <a:pt x="34131" y="22715"/>
                      <a:pt x="27781" y="25890"/>
                    </a:cubicBezTo>
                    <a:cubicBezTo>
                      <a:pt x="24606" y="32240"/>
                      <a:pt x="18256" y="41765"/>
                      <a:pt x="24606" y="48115"/>
                    </a:cubicBezTo>
                    <a:cubicBezTo>
                      <a:pt x="30956" y="54465"/>
                      <a:pt x="37306" y="48115"/>
                      <a:pt x="43656" y="44940"/>
                    </a:cubicBezTo>
                    <a:lnTo>
                      <a:pt x="53181" y="35415"/>
                    </a:lnTo>
                    <a:cubicBezTo>
                      <a:pt x="69056" y="22715"/>
                      <a:pt x="84931" y="16365"/>
                      <a:pt x="103981" y="29065"/>
                    </a:cubicBezTo>
                    <a:cubicBezTo>
                      <a:pt x="116681" y="38590"/>
                      <a:pt x="119856" y="51290"/>
                      <a:pt x="116681" y="63990"/>
                    </a:cubicBezTo>
                    <a:cubicBezTo>
                      <a:pt x="107156" y="86215"/>
                      <a:pt x="94456" y="102090"/>
                      <a:pt x="72231" y="105265"/>
                    </a:cubicBezTo>
                    <a:close/>
                  </a:path>
                </a:pathLst>
              </a:custGeom>
              <a:grpFill/>
              <a:ln w="186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2925C591-315B-407D-8962-7DAD51D6631B}"/>
                  </a:ext>
                </a:extLst>
              </p:cNvPr>
              <p:cNvSpPr/>
              <p:nvPr/>
            </p:nvSpPr>
            <p:spPr>
              <a:xfrm>
                <a:off x="5639542" y="1772586"/>
                <a:ext cx="109420" cy="87783"/>
              </a:xfrm>
              <a:custGeom>
                <a:avLst/>
                <a:gdLst>
                  <a:gd name="connsiteX0" fmla="*/ 115373 w 115372"/>
                  <a:gd name="connsiteY0" fmla="*/ 41275 h 92561"/>
                  <a:gd name="connsiteX1" fmla="*/ 109023 w 115372"/>
                  <a:gd name="connsiteY1" fmla="*/ 69850 h 92561"/>
                  <a:gd name="connsiteX2" fmla="*/ 93148 w 115372"/>
                  <a:gd name="connsiteY2" fmla="*/ 79375 h 92561"/>
                  <a:gd name="connsiteX3" fmla="*/ 86798 w 115372"/>
                  <a:gd name="connsiteY3" fmla="*/ 60325 h 92561"/>
                  <a:gd name="connsiteX4" fmla="*/ 93148 w 115372"/>
                  <a:gd name="connsiteY4" fmla="*/ 38100 h 92561"/>
                  <a:gd name="connsiteX5" fmla="*/ 83623 w 115372"/>
                  <a:gd name="connsiteY5" fmla="*/ 25400 h 92561"/>
                  <a:gd name="connsiteX6" fmla="*/ 70923 w 115372"/>
                  <a:gd name="connsiteY6" fmla="*/ 34925 h 92561"/>
                  <a:gd name="connsiteX7" fmla="*/ 67748 w 115372"/>
                  <a:gd name="connsiteY7" fmla="*/ 63500 h 92561"/>
                  <a:gd name="connsiteX8" fmla="*/ 32823 w 115372"/>
                  <a:gd name="connsiteY8" fmla="*/ 92075 h 92561"/>
                  <a:gd name="connsiteX9" fmla="*/ 1073 w 115372"/>
                  <a:gd name="connsiteY9" fmla="*/ 53975 h 92561"/>
                  <a:gd name="connsiteX10" fmla="*/ 20123 w 115372"/>
                  <a:gd name="connsiteY10" fmla="*/ 9525 h 92561"/>
                  <a:gd name="connsiteX11" fmla="*/ 32823 w 115372"/>
                  <a:gd name="connsiteY11" fmla="*/ 9525 h 92561"/>
                  <a:gd name="connsiteX12" fmla="*/ 32823 w 115372"/>
                  <a:gd name="connsiteY12" fmla="*/ 25400 h 92561"/>
                  <a:gd name="connsiteX13" fmla="*/ 23298 w 115372"/>
                  <a:gd name="connsiteY13" fmla="*/ 53975 h 92561"/>
                  <a:gd name="connsiteX14" fmla="*/ 35998 w 115372"/>
                  <a:gd name="connsiteY14" fmla="*/ 66675 h 92561"/>
                  <a:gd name="connsiteX15" fmla="*/ 48698 w 115372"/>
                  <a:gd name="connsiteY15" fmla="*/ 53975 h 92561"/>
                  <a:gd name="connsiteX16" fmla="*/ 48698 w 115372"/>
                  <a:gd name="connsiteY16" fmla="*/ 41275 h 92561"/>
                  <a:gd name="connsiteX17" fmla="*/ 80448 w 115372"/>
                  <a:gd name="connsiteY17" fmla="*/ 0 h 92561"/>
                  <a:gd name="connsiteX18" fmla="*/ 115373 w 115372"/>
                  <a:gd name="connsiteY18" fmla="*/ 41275 h 9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372" h="92561">
                    <a:moveTo>
                      <a:pt x="115373" y="41275"/>
                    </a:moveTo>
                    <a:cubicBezTo>
                      <a:pt x="115373" y="53975"/>
                      <a:pt x="115373" y="63500"/>
                      <a:pt x="109023" y="69850"/>
                    </a:cubicBezTo>
                    <a:cubicBezTo>
                      <a:pt x="105848" y="76200"/>
                      <a:pt x="99498" y="82550"/>
                      <a:pt x="93148" y="79375"/>
                    </a:cubicBezTo>
                    <a:cubicBezTo>
                      <a:pt x="86798" y="76200"/>
                      <a:pt x="86798" y="66675"/>
                      <a:pt x="86798" y="60325"/>
                    </a:cubicBezTo>
                    <a:cubicBezTo>
                      <a:pt x="89973" y="53975"/>
                      <a:pt x="96323" y="47625"/>
                      <a:pt x="93148" y="38100"/>
                    </a:cubicBezTo>
                    <a:cubicBezTo>
                      <a:pt x="89973" y="31750"/>
                      <a:pt x="93148" y="25400"/>
                      <a:pt x="83623" y="25400"/>
                    </a:cubicBezTo>
                    <a:cubicBezTo>
                      <a:pt x="77273" y="25400"/>
                      <a:pt x="74098" y="31750"/>
                      <a:pt x="70923" y="34925"/>
                    </a:cubicBezTo>
                    <a:cubicBezTo>
                      <a:pt x="67748" y="44450"/>
                      <a:pt x="70923" y="53975"/>
                      <a:pt x="67748" y="63500"/>
                    </a:cubicBezTo>
                    <a:cubicBezTo>
                      <a:pt x="64573" y="82550"/>
                      <a:pt x="51873" y="95250"/>
                      <a:pt x="32823" y="92075"/>
                    </a:cubicBezTo>
                    <a:cubicBezTo>
                      <a:pt x="10598" y="92075"/>
                      <a:pt x="4248" y="73025"/>
                      <a:pt x="1073" y="53975"/>
                    </a:cubicBezTo>
                    <a:cubicBezTo>
                      <a:pt x="-2102" y="34925"/>
                      <a:pt x="1073" y="19050"/>
                      <a:pt x="20123" y="9525"/>
                    </a:cubicBezTo>
                    <a:cubicBezTo>
                      <a:pt x="23298" y="6350"/>
                      <a:pt x="29648" y="6350"/>
                      <a:pt x="32823" y="9525"/>
                    </a:cubicBezTo>
                    <a:cubicBezTo>
                      <a:pt x="35998" y="15875"/>
                      <a:pt x="39173" y="19050"/>
                      <a:pt x="32823" y="25400"/>
                    </a:cubicBezTo>
                    <a:cubicBezTo>
                      <a:pt x="23298" y="31750"/>
                      <a:pt x="20123" y="41275"/>
                      <a:pt x="23298" y="53975"/>
                    </a:cubicBezTo>
                    <a:cubicBezTo>
                      <a:pt x="23298" y="60325"/>
                      <a:pt x="26473" y="66675"/>
                      <a:pt x="35998" y="66675"/>
                    </a:cubicBezTo>
                    <a:cubicBezTo>
                      <a:pt x="45523" y="66675"/>
                      <a:pt x="48698" y="60325"/>
                      <a:pt x="48698" y="53975"/>
                    </a:cubicBezTo>
                    <a:lnTo>
                      <a:pt x="48698" y="41275"/>
                    </a:lnTo>
                    <a:cubicBezTo>
                      <a:pt x="48698" y="19050"/>
                      <a:pt x="55048" y="0"/>
                      <a:pt x="80448" y="0"/>
                    </a:cubicBezTo>
                    <a:cubicBezTo>
                      <a:pt x="109023" y="3175"/>
                      <a:pt x="112198" y="25400"/>
                      <a:pt x="115373" y="41275"/>
                    </a:cubicBezTo>
                    <a:close/>
                  </a:path>
                </a:pathLst>
              </a:custGeom>
              <a:grpFill/>
              <a:ln w="186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B19EBD58-30FF-465E-ADA1-BA6A4D5D34BF}"/>
                  </a:ext>
                </a:extLst>
              </p:cNvPr>
              <p:cNvSpPr/>
              <p:nvPr/>
            </p:nvSpPr>
            <p:spPr>
              <a:xfrm>
                <a:off x="6348180" y="2278461"/>
                <a:ext cx="87772" cy="108728"/>
              </a:xfrm>
              <a:custGeom>
                <a:avLst/>
                <a:gdLst>
                  <a:gd name="connsiteX0" fmla="*/ 92075 w 92548"/>
                  <a:gd name="connsiteY0" fmla="*/ 63500 h 114644"/>
                  <a:gd name="connsiteX1" fmla="*/ 50800 w 92548"/>
                  <a:gd name="connsiteY1" fmla="*/ 114300 h 114644"/>
                  <a:gd name="connsiteX2" fmla="*/ 3175 w 92548"/>
                  <a:gd name="connsiteY2" fmla="*/ 69850 h 114644"/>
                  <a:gd name="connsiteX3" fmla="*/ 0 w 92548"/>
                  <a:gd name="connsiteY3" fmla="*/ 22225 h 114644"/>
                  <a:gd name="connsiteX4" fmla="*/ 9525 w 92548"/>
                  <a:gd name="connsiteY4" fmla="*/ 6350 h 114644"/>
                  <a:gd name="connsiteX5" fmla="*/ 22225 w 92548"/>
                  <a:gd name="connsiteY5" fmla="*/ 22225 h 114644"/>
                  <a:gd name="connsiteX6" fmla="*/ 28575 w 92548"/>
                  <a:gd name="connsiteY6" fmla="*/ 69850 h 114644"/>
                  <a:gd name="connsiteX7" fmla="*/ 50800 w 92548"/>
                  <a:gd name="connsiteY7" fmla="*/ 95250 h 114644"/>
                  <a:gd name="connsiteX8" fmla="*/ 69850 w 92548"/>
                  <a:gd name="connsiteY8" fmla="*/ 66675 h 114644"/>
                  <a:gd name="connsiteX9" fmla="*/ 66675 w 92548"/>
                  <a:gd name="connsiteY9" fmla="*/ 22225 h 114644"/>
                  <a:gd name="connsiteX10" fmla="*/ 76200 w 92548"/>
                  <a:gd name="connsiteY10" fmla="*/ 0 h 114644"/>
                  <a:gd name="connsiteX11" fmla="*/ 88900 w 92548"/>
                  <a:gd name="connsiteY11" fmla="*/ 15875 h 114644"/>
                  <a:gd name="connsiteX12" fmla="*/ 92075 w 92548"/>
                  <a:gd name="connsiteY12" fmla="*/ 63500 h 1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548" h="114644">
                    <a:moveTo>
                      <a:pt x="92075" y="63500"/>
                    </a:moveTo>
                    <a:cubicBezTo>
                      <a:pt x="95250" y="95250"/>
                      <a:pt x="82550" y="111125"/>
                      <a:pt x="50800" y="114300"/>
                    </a:cubicBezTo>
                    <a:cubicBezTo>
                      <a:pt x="19050" y="117475"/>
                      <a:pt x="3175" y="98425"/>
                      <a:pt x="3175" y="69850"/>
                    </a:cubicBezTo>
                    <a:cubicBezTo>
                      <a:pt x="3175" y="53975"/>
                      <a:pt x="0" y="38100"/>
                      <a:pt x="0" y="22225"/>
                    </a:cubicBezTo>
                    <a:cubicBezTo>
                      <a:pt x="0" y="15875"/>
                      <a:pt x="0" y="6350"/>
                      <a:pt x="9525" y="6350"/>
                    </a:cubicBezTo>
                    <a:cubicBezTo>
                      <a:pt x="22225" y="6350"/>
                      <a:pt x="22225" y="12700"/>
                      <a:pt x="22225" y="22225"/>
                    </a:cubicBezTo>
                    <a:cubicBezTo>
                      <a:pt x="22225" y="38100"/>
                      <a:pt x="25400" y="53975"/>
                      <a:pt x="28575" y="69850"/>
                    </a:cubicBezTo>
                    <a:cubicBezTo>
                      <a:pt x="28575" y="82550"/>
                      <a:pt x="34925" y="95250"/>
                      <a:pt x="50800" y="95250"/>
                    </a:cubicBezTo>
                    <a:cubicBezTo>
                      <a:pt x="66675" y="95250"/>
                      <a:pt x="69850" y="82550"/>
                      <a:pt x="69850" y="66675"/>
                    </a:cubicBezTo>
                    <a:cubicBezTo>
                      <a:pt x="66675" y="50800"/>
                      <a:pt x="66675" y="38100"/>
                      <a:pt x="66675" y="22225"/>
                    </a:cubicBezTo>
                    <a:cubicBezTo>
                      <a:pt x="66675" y="12700"/>
                      <a:pt x="63500" y="3175"/>
                      <a:pt x="76200" y="0"/>
                    </a:cubicBezTo>
                    <a:cubicBezTo>
                      <a:pt x="88900" y="0"/>
                      <a:pt x="88900" y="9525"/>
                      <a:pt x="88900" y="15875"/>
                    </a:cubicBezTo>
                    <a:cubicBezTo>
                      <a:pt x="88900" y="34925"/>
                      <a:pt x="92075" y="50800"/>
                      <a:pt x="92075" y="63500"/>
                    </a:cubicBezTo>
                    <a:close/>
                  </a:path>
                </a:pathLst>
              </a:custGeom>
              <a:grpFill/>
              <a:ln w="186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7A145104-7013-496B-AD96-A3C1AAB04EBE}"/>
                  </a:ext>
                </a:extLst>
              </p:cNvPr>
              <p:cNvSpPr/>
              <p:nvPr/>
            </p:nvSpPr>
            <p:spPr>
              <a:xfrm>
                <a:off x="6477660" y="1019796"/>
                <a:ext cx="192713" cy="93508"/>
              </a:xfrm>
              <a:custGeom>
                <a:avLst/>
                <a:gdLst>
                  <a:gd name="connsiteX0" fmla="*/ 0 w 203199"/>
                  <a:gd name="connsiteY0" fmla="*/ 98425 h 98597"/>
                  <a:gd name="connsiteX1" fmla="*/ 47625 w 203199"/>
                  <a:gd name="connsiteY1" fmla="*/ 85725 h 98597"/>
                  <a:gd name="connsiteX2" fmla="*/ 76200 w 203199"/>
                  <a:gd name="connsiteY2" fmla="*/ 25400 h 98597"/>
                  <a:gd name="connsiteX3" fmla="*/ 152400 w 203199"/>
                  <a:gd name="connsiteY3" fmla="*/ 0 h 98597"/>
                  <a:gd name="connsiteX4" fmla="*/ 203200 w 203199"/>
                  <a:gd name="connsiteY4" fmla="*/ 31750 h 98597"/>
                  <a:gd name="connsiteX5" fmla="*/ 0 w 203199"/>
                  <a:gd name="connsiteY5" fmla="*/ 98425 h 9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99" h="98597">
                    <a:moveTo>
                      <a:pt x="0" y="98425"/>
                    </a:moveTo>
                    <a:cubicBezTo>
                      <a:pt x="15875" y="95250"/>
                      <a:pt x="31750" y="92075"/>
                      <a:pt x="47625" y="85725"/>
                    </a:cubicBezTo>
                    <a:cubicBezTo>
                      <a:pt x="69850" y="76200"/>
                      <a:pt x="104775" y="69850"/>
                      <a:pt x="76200" y="25400"/>
                    </a:cubicBezTo>
                    <a:cubicBezTo>
                      <a:pt x="107950" y="31750"/>
                      <a:pt x="136525" y="44450"/>
                      <a:pt x="152400" y="0"/>
                    </a:cubicBezTo>
                    <a:cubicBezTo>
                      <a:pt x="158750" y="34925"/>
                      <a:pt x="177800" y="38100"/>
                      <a:pt x="203200" y="31750"/>
                    </a:cubicBezTo>
                    <a:cubicBezTo>
                      <a:pt x="180975" y="60325"/>
                      <a:pt x="53975" y="101600"/>
                      <a:pt x="0" y="98425"/>
                    </a:cubicBezTo>
                    <a:close/>
                  </a:path>
                </a:pathLst>
              </a:custGeom>
              <a:grpFill/>
              <a:ln w="186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5BD91CEB-7455-4C6A-B32E-9712285DB49F}"/>
                  </a:ext>
                </a:extLst>
              </p:cNvPr>
              <p:cNvSpPr/>
              <p:nvPr/>
            </p:nvSpPr>
            <p:spPr>
              <a:xfrm>
                <a:off x="5709814" y="1987503"/>
                <a:ext cx="111413" cy="99639"/>
              </a:xfrm>
              <a:custGeom>
                <a:avLst/>
                <a:gdLst>
                  <a:gd name="connsiteX0" fmla="*/ 81300 w 111413"/>
                  <a:gd name="connsiteY0" fmla="*/ 19954 h 99639"/>
                  <a:gd name="connsiteX1" fmla="*/ 51190 w 111413"/>
                  <a:gd name="connsiteY1" fmla="*/ 31999 h 99639"/>
                  <a:gd name="connsiteX2" fmla="*/ 57212 w 111413"/>
                  <a:gd name="connsiteY2" fmla="*/ 44044 h 99639"/>
                  <a:gd name="connsiteX3" fmla="*/ 81300 w 111413"/>
                  <a:gd name="connsiteY3" fmla="*/ 19954 h 99639"/>
                  <a:gd name="connsiteX4" fmla="*/ 93346 w 111413"/>
                  <a:gd name="connsiteY4" fmla="*/ 1886 h 99639"/>
                  <a:gd name="connsiteX5" fmla="*/ 111413 w 111413"/>
                  <a:gd name="connsiteY5" fmla="*/ 19953 h 99639"/>
                  <a:gd name="connsiteX6" fmla="*/ 93346 w 111413"/>
                  <a:gd name="connsiteY6" fmla="*/ 44043 h 99639"/>
                  <a:gd name="connsiteX7" fmla="*/ 63235 w 111413"/>
                  <a:gd name="connsiteY7" fmla="*/ 83188 h 99639"/>
                  <a:gd name="connsiteX8" fmla="*/ 42157 w 111413"/>
                  <a:gd name="connsiteY8" fmla="*/ 98244 h 99639"/>
                  <a:gd name="connsiteX9" fmla="*/ 42157 w 111413"/>
                  <a:gd name="connsiteY9" fmla="*/ 74155 h 99639"/>
                  <a:gd name="connsiteX10" fmla="*/ 18067 w 111413"/>
                  <a:gd name="connsiteY10" fmla="*/ 35009 h 99639"/>
                  <a:gd name="connsiteX11" fmla="*/ 0 w 111413"/>
                  <a:gd name="connsiteY11" fmla="*/ 22965 h 99639"/>
                  <a:gd name="connsiteX12" fmla="*/ 18067 w 111413"/>
                  <a:gd name="connsiteY12" fmla="*/ 10920 h 99639"/>
                  <a:gd name="connsiteX13" fmla="*/ 93346 w 111413"/>
                  <a:gd name="connsiteY13" fmla="*/ 1886 h 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413" h="99639">
                    <a:moveTo>
                      <a:pt x="81300" y="19954"/>
                    </a:moveTo>
                    <a:cubicBezTo>
                      <a:pt x="66245" y="22965"/>
                      <a:pt x="54201" y="16943"/>
                      <a:pt x="51190" y="31999"/>
                    </a:cubicBezTo>
                    <a:cubicBezTo>
                      <a:pt x="48179" y="35010"/>
                      <a:pt x="54201" y="44044"/>
                      <a:pt x="57212" y="44044"/>
                    </a:cubicBezTo>
                    <a:cubicBezTo>
                      <a:pt x="69256" y="44044"/>
                      <a:pt x="72267" y="31999"/>
                      <a:pt x="81300" y="19954"/>
                    </a:cubicBezTo>
                    <a:close/>
                    <a:moveTo>
                      <a:pt x="93346" y="1886"/>
                    </a:moveTo>
                    <a:cubicBezTo>
                      <a:pt x="102380" y="-4136"/>
                      <a:pt x="108402" y="4898"/>
                      <a:pt x="111413" y="19953"/>
                    </a:cubicBezTo>
                    <a:cubicBezTo>
                      <a:pt x="105391" y="28987"/>
                      <a:pt x="99369" y="38021"/>
                      <a:pt x="93346" y="44043"/>
                    </a:cubicBezTo>
                    <a:cubicBezTo>
                      <a:pt x="84313" y="56088"/>
                      <a:pt x="72268" y="71143"/>
                      <a:pt x="63235" y="83188"/>
                    </a:cubicBezTo>
                    <a:cubicBezTo>
                      <a:pt x="57212" y="89210"/>
                      <a:pt x="54201" y="104266"/>
                      <a:pt x="42157" y="98244"/>
                    </a:cubicBezTo>
                    <a:cubicBezTo>
                      <a:pt x="30112" y="92222"/>
                      <a:pt x="42157" y="83188"/>
                      <a:pt x="42157" y="74155"/>
                    </a:cubicBezTo>
                    <a:cubicBezTo>
                      <a:pt x="45168" y="56088"/>
                      <a:pt x="39145" y="38021"/>
                      <a:pt x="18067" y="35009"/>
                    </a:cubicBezTo>
                    <a:cubicBezTo>
                      <a:pt x="9034" y="35009"/>
                      <a:pt x="0" y="35009"/>
                      <a:pt x="0" y="22965"/>
                    </a:cubicBezTo>
                    <a:cubicBezTo>
                      <a:pt x="0" y="10920"/>
                      <a:pt x="9034" y="13931"/>
                      <a:pt x="18067" y="10920"/>
                    </a:cubicBezTo>
                    <a:cubicBezTo>
                      <a:pt x="42157" y="7909"/>
                      <a:pt x="69257" y="4898"/>
                      <a:pt x="93346" y="1886"/>
                    </a:cubicBezTo>
                    <a:close/>
                  </a:path>
                </a:pathLst>
              </a:custGeom>
              <a:grpFill/>
              <a:ln w="186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A07F4E1E-81C0-4DFE-B95D-787CEBB0EA27}"/>
                  </a:ext>
                </a:extLst>
              </p:cNvPr>
              <p:cNvSpPr/>
              <p:nvPr/>
            </p:nvSpPr>
            <p:spPr>
              <a:xfrm>
                <a:off x="6581024" y="2193672"/>
                <a:ext cx="98382" cy="110123"/>
              </a:xfrm>
              <a:custGeom>
                <a:avLst/>
                <a:gdLst>
                  <a:gd name="connsiteX0" fmla="*/ 75161 w 103736"/>
                  <a:gd name="connsiteY0" fmla="*/ 79876 h 116116"/>
                  <a:gd name="connsiteX1" fmla="*/ 68811 w 103736"/>
                  <a:gd name="connsiteY1" fmla="*/ 22726 h 116116"/>
                  <a:gd name="connsiteX2" fmla="*/ 81511 w 103736"/>
                  <a:gd name="connsiteY2" fmla="*/ 501 h 116116"/>
                  <a:gd name="connsiteX3" fmla="*/ 91036 w 103736"/>
                  <a:gd name="connsiteY3" fmla="*/ 16376 h 116116"/>
                  <a:gd name="connsiteX4" fmla="*/ 103736 w 103736"/>
                  <a:gd name="connsiteY4" fmla="*/ 95751 h 116116"/>
                  <a:gd name="connsiteX5" fmla="*/ 94211 w 103736"/>
                  <a:gd name="connsiteY5" fmla="*/ 114801 h 116116"/>
                  <a:gd name="connsiteX6" fmla="*/ 71986 w 103736"/>
                  <a:gd name="connsiteY6" fmla="*/ 111626 h 116116"/>
                  <a:gd name="connsiteX7" fmla="*/ 8486 w 103736"/>
                  <a:gd name="connsiteY7" fmla="*/ 57651 h 116116"/>
                  <a:gd name="connsiteX8" fmla="*/ 2136 w 103736"/>
                  <a:gd name="connsiteY8" fmla="*/ 41776 h 116116"/>
                  <a:gd name="connsiteX9" fmla="*/ 24361 w 103736"/>
                  <a:gd name="connsiteY9" fmla="*/ 38601 h 116116"/>
                  <a:gd name="connsiteX10" fmla="*/ 75161 w 103736"/>
                  <a:gd name="connsiteY10" fmla="*/ 79876 h 11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36" h="116116">
                    <a:moveTo>
                      <a:pt x="75161" y="79876"/>
                    </a:moveTo>
                    <a:cubicBezTo>
                      <a:pt x="78336" y="57651"/>
                      <a:pt x="71986" y="38601"/>
                      <a:pt x="68811" y="22726"/>
                    </a:cubicBezTo>
                    <a:cubicBezTo>
                      <a:pt x="68811" y="13201"/>
                      <a:pt x="68811" y="3676"/>
                      <a:pt x="81511" y="501"/>
                    </a:cubicBezTo>
                    <a:cubicBezTo>
                      <a:pt x="94211" y="-2674"/>
                      <a:pt x="91036" y="10026"/>
                      <a:pt x="91036" y="16376"/>
                    </a:cubicBezTo>
                    <a:cubicBezTo>
                      <a:pt x="97386" y="41776"/>
                      <a:pt x="100561" y="67176"/>
                      <a:pt x="103736" y="95751"/>
                    </a:cubicBezTo>
                    <a:cubicBezTo>
                      <a:pt x="103736" y="105276"/>
                      <a:pt x="103736" y="111626"/>
                      <a:pt x="94211" y="114801"/>
                    </a:cubicBezTo>
                    <a:cubicBezTo>
                      <a:pt x="84686" y="117976"/>
                      <a:pt x="78336" y="114801"/>
                      <a:pt x="71986" y="111626"/>
                    </a:cubicBezTo>
                    <a:cubicBezTo>
                      <a:pt x="49761" y="92576"/>
                      <a:pt x="30711" y="76701"/>
                      <a:pt x="8486" y="57651"/>
                    </a:cubicBezTo>
                    <a:cubicBezTo>
                      <a:pt x="5311" y="54476"/>
                      <a:pt x="-4214" y="51301"/>
                      <a:pt x="2136" y="41776"/>
                    </a:cubicBezTo>
                    <a:cubicBezTo>
                      <a:pt x="8486" y="35426"/>
                      <a:pt x="14836" y="32251"/>
                      <a:pt x="24361" y="38601"/>
                    </a:cubicBezTo>
                    <a:cubicBezTo>
                      <a:pt x="40236" y="51301"/>
                      <a:pt x="56111" y="64001"/>
                      <a:pt x="75161" y="79876"/>
                    </a:cubicBezTo>
                    <a:close/>
                  </a:path>
                </a:pathLst>
              </a:custGeom>
              <a:grpFill/>
              <a:ln w="186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87AC804E-1938-4C5F-80AE-C896B3D5B617}"/>
                  </a:ext>
                </a:extLst>
              </p:cNvPr>
              <p:cNvSpPr/>
              <p:nvPr/>
            </p:nvSpPr>
            <p:spPr>
              <a:xfrm>
                <a:off x="6911266" y="1765382"/>
                <a:ext cx="114424" cy="88503"/>
              </a:xfrm>
              <a:custGeom>
                <a:avLst/>
                <a:gdLst>
                  <a:gd name="connsiteX0" fmla="*/ 0 w 120649"/>
                  <a:gd name="connsiteY0" fmla="*/ 93320 h 93320"/>
                  <a:gd name="connsiteX1" fmla="*/ 47625 w 120649"/>
                  <a:gd name="connsiteY1" fmla="*/ 48871 h 93320"/>
                  <a:gd name="connsiteX2" fmla="*/ 15875 w 120649"/>
                  <a:gd name="connsiteY2" fmla="*/ 20296 h 93320"/>
                  <a:gd name="connsiteX3" fmla="*/ 19050 w 120649"/>
                  <a:gd name="connsiteY3" fmla="*/ 1246 h 93320"/>
                  <a:gd name="connsiteX4" fmla="*/ 34925 w 120649"/>
                  <a:gd name="connsiteY4" fmla="*/ 7596 h 93320"/>
                  <a:gd name="connsiteX5" fmla="*/ 111125 w 120649"/>
                  <a:gd name="connsiteY5" fmla="*/ 52046 h 93320"/>
                  <a:gd name="connsiteX6" fmla="*/ 120650 w 120649"/>
                  <a:gd name="connsiteY6" fmla="*/ 64746 h 93320"/>
                  <a:gd name="connsiteX7" fmla="*/ 107950 w 120649"/>
                  <a:gd name="connsiteY7" fmla="*/ 74271 h 93320"/>
                  <a:gd name="connsiteX8" fmla="*/ 0 w 120649"/>
                  <a:gd name="connsiteY8" fmla="*/ 93320 h 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49" h="93320">
                    <a:moveTo>
                      <a:pt x="0" y="93320"/>
                    </a:moveTo>
                    <a:cubicBezTo>
                      <a:pt x="3175" y="67921"/>
                      <a:pt x="3175" y="67921"/>
                      <a:pt x="47625" y="48871"/>
                    </a:cubicBezTo>
                    <a:cubicBezTo>
                      <a:pt x="34925" y="39346"/>
                      <a:pt x="25400" y="29821"/>
                      <a:pt x="15875" y="20296"/>
                    </a:cubicBezTo>
                    <a:cubicBezTo>
                      <a:pt x="9525" y="13946"/>
                      <a:pt x="12700" y="7596"/>
                      <a:pt x="19050" y="1246"/>
                    </a:cubicBezTo>
                    <a:cubicBezTo>
                      <a:pt x="25400" y="-1929"/>
                      <a:pt x="28575" y="1246"/>
                      <a:pt x="34925" y="7596"/>
                    </a:cubicBezTo>
                    <a:cubicBezTo>
                      <a:pt x="57150" y="26646"/>
                      <a:pt x="76200" y="52046"/>
                      <a:pt x="111125" y="52046"/>
                    </a:cubicBezTo>
                    <a:cubicBezTo>
                      <a:pt x="117475" y="52046"/>
                      <a:pt x="120650" y="58396"/>
                      <a:pt x="120650" y="64746"/>
                    </a:cubicBezTo>
                    <a:cubicBezTo>
                      <a:pt x="120650" y="71096"/>
                      <a:pt x="114300" y="74271"/>
                      <a:pt x="107950" y="74271"/>
                    </a:cubicBezTo>
                    <a:cubicBezTo>
                      <a:pt x="63500" y="61571"/>
                      <a:pt x="34925" y="80620"/>
                      <a:pt x="0" y="93320"/>
                    </a:cubicBezTo>
                    <a:close/>
                  </a:path>
                </a:pathLst>
              </a:custGeom>
              <a:grpFill/>
              <a:ln w="186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344B24EF-2FEC-402C-B7EB-C246AD17BFC2}"/>
                  </a:ext>
                </a:extLst>
              </p:cNvPr>
              <p:cNvSpPr/>
              <p:nvPr/>
            </p:nvSpPr>
            <p:spPr>
              <a:xfrm>
                <a:off x="6878144" y="1858729"/>
                <a:ext cx="111413" cy="78439"/>
              </a:xfrm>
              <a:custGeom>
                <a:avLst/>
                <a:gdLst>
                  <a:gd name="connsiteX0" fmla="*/ 41275 w 117475"/>
                  <a:gd name="connsiteY0" fmla="*/ 17121 h 82706"/>
                  <a:gd name="connsiteX1" fmla="*/ 53975 w 117475"/>
                  <a:gd name="connsiteY1" fmla="*/ 39346 h 82706"/>
                  <a:gd name="connsiteX2" fmla="*/ 107950 w 117475"/>
                  <a:gd name="connsiteY2" fmla="*/ 58396 h 82706"/>
                  <a:gd name="connsiteX3" fmla="*/ 117475 w 117475"/>
                  <a:gd name="connsiteY3" fmla="*/ 71096 h 82706"/>
                  <a:gd name="connsiteX4" fmla="*/ 101600 w 117475"/>
                  <a:gd name="connsiteY4" fmla="*/ 80621 h 82706"/>
                  <a:gd name="connsiteX5" fmla="*/ 66675 w 117475"/>
                  <a:gd name="connsiteY5" fmla="*/ 67921 h 82706"/>
                  <a:gd name="connsiteX6" fmla="*/ 15875 w 117475"/>
                  <a:gd name="connsiteY6" fmla="*/ 77446 h 82706"/>
                  <a:gd name="connsiteX7" fmla="*/ 3175 w 117475"/>
                  <a:gd name="connsiteY7" fmla="*/ 80621 h 82706"/>
                  <a:gd name="connsiteX8" fmla="*/ 0 w 117475"/>
                  <a:gd name="connsiteY8" fmla="*/ 67921 h 82706"/>
                  <a:gd name="connsiteX9" fmla="*/ 22225 w 117475"/>
                  <a:gd name="connsiteY9" fmla="*/ 7596 h 82706"/>
                  <a:gd name="connsiteX10" fmla="*/ 34925 w 117475"/>
                  <a:gd name="connsiteY10" fmla="*/ 1246 h 82706"/>
                  <a:gd name="connsiteX11" fmla="*/ 41275 w 117475"/>
                  <a:gd name="connsiteY11" fmla="*/ 17121 h 8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75" h="82706">
                    <a:moveTo>
                      <a:pt x="41275" y="17121"/>
                    </a:moveTo>
                    <a:cubicBezTo>
                      <a:pt x="34925" y="29821"/>
                      <a:pt x="44450" y="36171"/>
                      <a:pt x="53975" y="39346"/>
                    </a:cubicBezTo>
                    <a:cubicBezTo>
                      <a:pt x="73025" y="45696"/>
                      <a:pt x="92075" y="52046"/>
                      <a:pt x="107950" y="58396"/>
                    </a:cubicBezTo>
                    <a:cubicBezTo>
                      <a:pt x="114300" y="61571"/>
                      <a:pt x="117475" y="61571"/>
                      <a:pt x="117475" y="71096"/>
                    </a:cubicBezTo>
                    <a:cubicBezTo>
                      <a:pt x="114300" y="77446"/>
                      <a:pt x="111125" y="83796"/>
                      <a:pt x="101600" y="80621"/>
                    </a:cubicBezTo>
                    <a:cubicBezTo>
                      <a:pt x="88900" y="77446"/>
                      <a:pt x="79375" y="71096"/>
                      <a:pt x="66675" y="67921"/>
                    </a:cubicBezTo>
                    <a:cubicBezTo>
                      <a:pt x="47625" y="64746"/>
                      <a:pt x="28575" y="45696"/>
                      <a:pt x="15875" y="77446"/>
                    </a:cubicBezTo>
                    <a:cubicBezTo>
                      <a:pt x="12700" y="83796"/>
                      <a:pt x="6350" y="83796"/>
                      <a:pt x="3175" y="80621"/>
                    </a:cubicBezTo>
                    <a:cubicBezTo>
                      <a:pt x="0" y="77446"/>
                      <a:pt x="0" y="71096"/>
                      <a:pt x="0" y="67921"/>
                    </a:cubicBezTo>
                    <a:cubicBezTo>
                      <a:pt x="6350" y="45696"/>
                      <a:pt x="12700" y="26646"/>
                      <a:pt x="22225" y="7596"/>
                    </a:cubicBezTo>
                    <a:cubicBezTo>
                      <a:pt x="25400" y="1246"/>
                      <a:pt x="28575" y="-1929"/>
                      <a:pt x="34925" y="1246"/>
                    </a:cubicBezTo>
                    <a:cubicBezTo>
                      <a:pt x="47625" y="4421"/>
                      <a:pt x="44450" y="10771"/>
                      <a:pt x="41275" y="17121"/>
                    </a:cubicBezTo>
                    <a:close/>
                  </a:path>
                </a:pathLst>
              </a:custGeom>
              <a:grpFill/>
              <a:ln w="186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40E337DE-4203-42D6-A214-9993A8B67F08}"/>
                  </a:ext>
                </a:extLst>
              </p:cNvPr>
              <p:cNvSpPr/>
              <p:nvPr/>
            </p:nvSpPr>
            <p:spPr>
              <a:xfrm>
                <a:off x="5688737" y="1417269"/>
                <a:ext cx="56866" cy="111413"/>
              </a:xfrm>
              <a:custGeom>
                <a:avLst/>
                <a:gdLst>
                  <a:gd name="connsiteX0" fmla="*/ 0 w 59961"/>
                  <a:gd name="connsiteY0" fmla="*/ 60325 h 117475"/>
                  <a:gd name="connsiteX1" fmla="*/ 34925 w 59961"/>
                  <a:gd name="connsiteY1" fmla="*/ 79375 h 117475"/>
                  <a:gd name="connsiteX2" fmla="*/ 47625 w 59961"/>
                  <a:gd name="connsiteY2" fmla="*/ 0 h 117475"/>
                  <a:gd name="connsiteX3" fmla="*/ 50800 w 59961"/>
                  <a:gd name="connsiteY3" fmla="*/ 101600 h 117475"/>
                  <a:gd name="connsiteX4" fmla="*/ 31750 w 59961"/>
                  <a:gd name="connsiteY4" fmla="*/ 117475 h 117475"/>
                  <a:gd name="connsiteX5" fmla="*/ 15875 w 59961"/>
                  <a:gd name="connsiteY5" fmla="*/ 101600 h 117475"/>
                  <a:gd name="connsiteX6" fmla="*/ 0 w 59961"/>
                  <a:gd name="connsiteY6" fmla="*/ 60325 h 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61" h="117475">
                    <a:moveTo>
                      <a:pt x="0" y="60325"/>
                    </a:moveTo>
                    <a:cubicBezTo>
                      <a:pt x="19050" y="57150"/>
                      <a:pt x="19050" y="73025"/>
                      <a:pt x="34925" y="79375"/>
                    </a:cubicBezTo>
                    <a:cubicBezTo>
                      <a:pt x="38100" y="53975"/>
                      <a:pt x="44450" y="28575"/>
                      <a:pt x="47625" y="0"/>
                    </a:cubicBezTo>
                    <a:cubicBezTo>
                      <a:pt x="63500" y="38100"/>
                      <a:pt x="63500" y="69850"/>
                      <a:pt x="50800" y="101600"/>
                    </a:cubicBezTo>
                    <a:cubicBezTo>
                      <a:pt x="47625" y="111125"/>
                      <a:pt x="44450" y="117475"/>
                      <a:pt x="31750" y="117475"/>
                    </a:cubicBezTo>
                    <a:cubicBezTo>
                      <a:pt x="22225" y="117475"/>
                      <a:pt x="19050" y="111125"/>
                      <a:pt x="15875" y="101600"/>
                    </a:cubicBezTo>
                    <a:cubicBezTo>
                      <a:pt x="12700" y="85725"/>
                      <a:pt x="6350" y="73025"/>
                      <a:pt x="0" y="60325"/>
                    </a:cubicBezTo>
                    <a:close/>
                  </a:path>
                </a:pathLst>
              </a:custGeom>
              <a:grpFill/>
              <a:ln w="186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7A2EDC1-B716-4910-8F7D-D150E68772D5}"/>
                  </a:ext>
                </a:extLst>
              </p:cNvPr>
              <p:cNvSpPr/>
              <p:nvPr/>
            </p:nvSpPr>
            <p:spPr>
              <a:xfrm>
                <a:off x="6861112" y="1947232"/>
                <a:ext cx="99583" cy="61023"/>
              </a:xfrm>
              <a:custGeom>
                <a:avLst/>
                <a:gdLst>
                  <a:gd name="connsiteX0" fmla="*/ 17960 w 105000"/>
                  <a:gd name="connsiteY0" fmla="*/ 0 h 64344"/>
                  <a:gd name="connsiteX1" fmla="*/ 100511 w 105000"/>
                  <a:gd name="connsiteY1" fmla="*/ 41275 h 64344"/>
                  <a:gd name="connsiteX2" fmla="*/ 103686 w 105000"/>
                  <a:gd name="connsiteY2" fmla="*/ 53975 h 64344"/>
                  <a:gd name="connsiteX3" fmla="*/ 90986 w 105000"/>
                  <a:gd name="connsiteY3" fmla="*/ 63500 h 64344"/>
                  <a:gd name="connsiteX4" fmla="*/ 5261 w 105000"/>
                  <a:gd name="connsiteY4" fmla="*/ 25400 h 64344"/>
                  <a:gd name="connsiteX5" fmla="*/ 2086 w 105000"/>
                  <a:gd name="connsiteY5" fmla="*/ 9525 h 64344"/>
                  <a:gd name="connsiteX6" fmla="*/ 17960 w 105000"/>
                  <a:gd name="connsiteY6" fmla="*/ 0 h 6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00" h="64344">
                    <a:moveTo>
                      <a:pt x="17960" y="0"/>
                    </a:moveTo>
                    <a:cubicBezTo>
                      <a:pt x="46535" y="12700"/>
                      <a:pt x="75111" y="25400"/>
                      <a:pt x="100511" y="41275"/>
                    </a:cubicBezTo>
                    <a:cubicBezTo>
                      <a:pt x="103686" y="44450"/>
                      <a:pt x="106861" y="47625"/>
                      <a:pt x="103686" y="53975"/>
                    </a:cubicBezTo>
                    <a:cubicBezTo>
                      <a:pt x="100511" y="60325"/>
                      <a:pt x="97336" y="66675"/>
                      <a:pt x="90986" y="63500"/>
                    </a:cubicBezTo>
                    <a:lnTo>
                      <a:pt x="5261" y="25400"/>
                    </a:lnTo>
                    <a:cubicBezTo>
                      <a:pt x="-1089" y="22225"/>
                      <a:pt x="-1089" y="15875"/>
                      <a:pt x="2086" y="9525"/>
                    </a:cubicBezTo>
                    <a:cubicBezTo>
                      <a:pt x="11611" y="3175"/>
                      <a:pt x="14785" y="0"/>
                      <a:pt x="17960" y="0"/>
                    </a:cubicBezTo>
                    <a:close/>
                  </a:path>
                </a:pathLst>
              </a:custGeom>
              <a:grpFill/>
              <a:ln w="186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80084885-2C05-44BA-BC2F-C82EC417A5BF}"/>
                  </a:ext>
                </a:extLst>
              </p:cNvPr>
              <p:cNvSpPr/>
              <p:nvPr/>
            </p:nvSpPr>
            <p:spPr>
              <a:xfrm>
                <a:off x="6552940" y="2240821"/>
                <a:ext cx="52646" cy="97862"/>
              </a:xfrm>
              <a:custGeom>
                <a:avLst/>
                <a:gdLst>
                  <a:gd name="connsiteX0" fmla="*/ 44450 w 55511"/>
                  <a:gd name="connsiteY0" fmla="*/ 103188 h 103187"/>
                  <a:gd name="connsiteX1" fmla="*/ 28575 w 55511"/>
                  <a:gd name="connsiteY1" fmla="*/ 87313 h 103187"/>
                  <a:gd name="connsiteX2" fmla="*/ 0 w 55511"/>
                  <a:gd name="connsiteY2" fmla="*/ 4762 h 103187"/>
                  <a:gd name="connsiteX3" fmla="*/ 15875 w 55511"/>
                  <a:gd name="connsiteY3" fmla="*/ 4762 h 103187"/>
                  <a:gd name="connsiteX4" fmla="*/ 50800 w 55511"/>
                  <a:gd name="connsiteY4" fmla="*/ 90488 h 103187"/>
                  <a:gd name="connsiteX5" fmla="*/ 44450 w 55511"/>
                  <a:gd name="connsiteY5" fmla="*/ 103188 h 1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1" h="103187">
                    <a:moveTo>
                      <a:pt x="44450" y="103188"/>
                    </a:moveTo>
                    <a:cubicBezTo>
                      <a:pt x="34925" y="103188"/>
                      <a:pt x="31750" y="93663"/>
                      <a:pt x="28575" y="87313"/>
                    </a:cubicBezTo>
                    <a:cubicBezTo>
                      <a:pt x="19050" y="58737"/>
                      <a:pt x="0" y="36512"/>
                      <a:pt x="0" y="4762"/>
                    </a:cubicBezTo>
                    <a:cubicBezTo>
                      <a:pt x="0" y="-1587"/>
                      <a:pt x="12700" y="-1587"/>
                      <a:pt x="15875" y="4762"/>
                    </a:cubicBezTo>
                    <a:cubicBezTo>
                      <a:pt x="28575" y="33337"/>
                      <a:pt x="41275" y="61912"/>
                      <a:pt x="50800" y="90488"/>
                    </a:cubicBezTo>
                    <a:cubicBezTo>
                      <a:pt x="60325" y="96838"/>
                      <a:pt x="53975" y="100013"/>
                      <a:pt x="44450" y="103188"/>
                    </a:cubicBezTo>
                    <a:close/>
                  </a:path>
                </a:pathLst>
              </a:custGeom>
              <a:grpFill/>
              <a:ln w="186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16F5752A-95BB-44B7-A430-C9E7B0AD88D7}"/>
                  </a:ext>
                </a:extLst>
              </p:cNvPr>
              <p:cNvSpPr/>
              <p:nvPr/>
            </p:nvSpPr>
            <p:spPr>
              <a:xfrm>
                <a:off x="5667659" y="1360058"/>
                <a:ext cx="51189" cy="66244"/>
              </a:xfrm>
              <a:custGeom>
                <a:avLst/>
                <a:gdLst>
                  <a:gd name="connsiteX0" fmla="*/ 53975 w 53975"/>
                  <a:gd name="connsiteY0" fmla="*/ 69850 h 69849"/>
                  <a:gd name="connsiteX1" fmla="*/ 0 w 53975"/>
                  <a:gd name="connsiteY1" fmla="*/ 0 h 69849"/>
                  <a:gd name="connsiteX2" fmla="*/ 53975 w 53975"/>
                  <a:gd name="connsiteY2" fmla="*/ 69850 h 69849"/>
                </a:gdLst>
                <a:ahLst/>
                <a:cxnLst>
                  <a:cxn ang="0">
                    <a:pos x="connsiteX0" y="connsiteY0"/>
                  </a:cxn>
                  <a:cxn ang="0">
                    <a:pos x="connsiteX1" y="connsiteY1"/>
                  </a:cxn>
                  <a:cxn ang="0">
                    <a:pos x="connsiteX2" y="connsiteY2"/>
                  </a:cxn>
                </a:cxnLst>
                <a:rect l="l" t="t" r="r" b="b"/>
                <a:pathLst>
                  <a:path w="53975" h="69849">
                    <a:moveTo>
                      <a:pt x="53975" y="69850"/>
                    </a:moveTo>
                    <a:cubicBezTo>
                      <a:pt x="34925" y="44450"/>
                      <a:pt x="15875" y="22225"/>
                      <a:pt x="0" y="0"/>
                    </a:cubicBezTo>
                    <a:cubicBezTo>
                      <a:pt x="28575" y="0"/>
                      <a:pt x="47625" y="19050"/>
                      <a:pt x="53975" y="69850"/>
                    </a:cubicBezTo>
                    <a:close/>
                  </a:path>
                </a:pathLst>
              </a:custGeom>
              <a:grpFill/>
              <a:ln w="186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7A0A4D2C-DCD8-4E88-A039-768768A3A102}"/>
                  </a:ext>
                </a:extLst>
              </p:cNvPr>
              <p:cNvSpPr/>
              <p:nvPr/>
            </p:nvSpPr>
            <p:spPr>
              <a:xfrm>
                <a:off x="6574018" y="1127722"/>
                <a:ext cx="40273" cy="42631"/>
              </a:xfrm>
              <a:custGeom>
                <a:avLst/>
                <a:gdLst>
                  <a:gd name="connsiteX0" fmla="*/ 0 w 42465"/>
                  <a:gd name="connsiteY0" fmla="*/ 44951 h 44951"/>
                  <a:gd name="connsiteX1" fmla="*/ 15875 w 42465"/>
                  <a:gd name="connsiteY1" fmla="*/ 16376 h 44951"/>
                  <a:gd name="connsiteX2" fmla="*/ 31750 w 42465"/>
                  <a:gd name="connsiteY2" fmla="*/ 501 h 44951"/>
                  <a:gd name="connsiteX3" fmla="*/ 41275 w 42465"/>
                  <a:gd name="connsiteY3" fmla="*/ 16376 h 44951"/>
                  <a:gd name="connsiteX4" fmla="*/ 31750 w 42465"/>
                  <a:gd name="connsiteY4" fmla="*/ 35426 h 44951"/>
                  <a:gd name="connsiteX5" fmla="*/ 0 w 42465"/>
                  <a:gd name="connsiteY5" fmla="*/ 44951 h 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5" h="44951">
                    <a:moveTo>
                      <a:pt x="0" y="44951"/>
                    </a:moveTo>
                    <a:cubicBezTo>
                      <a:pt x="6350" y="32251"/>
                      <a:pt x="12700" y="25901"/>
                      <a:pt x="15875" y="16376"/>
                    </a:cubicBezTo>
                    <a:cubicBezTo>
                      <a:pt x="19050" y="10026"/>
                      <a:pt x="19050" y="-2674"/>
                      <a:pt x="31750" y="501"/>
                    </a:cubicBezTo>
                    <a:cubicBezTo>
                      <a:pt x="34925" y="501"/>
                      <a:pt x="41275" y="10026"/>
                      <a:pt x="41275" y="16376"/>
                    </a:cubicBezTo>
                    <a:cubicBezTo>
                      <a:pt x="44450" y="25901"/>
                      <a:pt x="41275" y="32251"/>
                      <a:pt x="31750" y="35426"/>
                    </a:cubicBezTo>
                    <a:cubicBezTo>
                      <a:pt x="22225" y="38601"/>
                      <a:pt x="12700" y="41776"/>
                      <a:pt x="0" y="44951"/>
                    </a:cubicBezTo>
                    <a:close/>
                  </a:path>
                </a:pathLst>
              </a:custGeom>
              <a:grpFill/>
              <a:ln w="186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01D87B4F-C575-4841-BDCE-752A35CC1335}"/>
                  </a:ext>
                </a:extLst>
              </p:cNvPr>
              <p:cNvSpPr/>
              <p:nvPr/>
            </p:nvSpPr>
            <p:spPr>
              <a:xfrm>
                <a:off x="5758328" y="1378878"/>
                <a:ext cx="28743" cy="53449"/>
              </a:xfrm>
              <a:custGeom>
                <a:avLst/>
                <a:gdLst>
                  <a:gd name="connsiteX0" fmla="*/ 12347 w 30307"/>
                  <a:gd name="connsiteY0" fmla="*/ 56356 h 56356"/>
                  <a:gd name="connsiteX1" fmla="*/ 2822 w 30307"/>
                  <a:gd name="connsiteY1" fmla="*/ 18256 h 56356"/>
                  <a:gd name="connsiteX2" fmla="*/ 2822 w 30307"/>
                  <a:gd name="connsiteY2" fmla="*/ 2381 h 56356"/>
                  <a:gd name="connsiteX3" fmla="*/ 25047 w 30307"/>
                  <a:gd name="connsiteY3" fmla="*/ 2381 h 56356"/>
                  <a:gd name="connsiteX4" fmla="*/ 28222 w 30307"/>
                  <a:gd name="connsiteY4" fmla="*/ 18256 h 56356"/>
                  <a:gd name="connsiteX5" fmla="*/ 12347 w 30307"/>
                  <a:gd name="connsiteY5" fmla="*/ 56356 h 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7" h="56356">
                    <a:moveTo>
                      <a:pt x="12347" y="56356"/>
                    </a:moveTo>
                    <a:cubicBezTo>
                      <a:pt x="9172" y="40481"/>
                      <a:pt x="5997" y="27781"/>
                      <a:pt x="2822" y="18256"/>
                    </a:cubicBezTo>
                    <a:cubicBezTo>
                      <a:pt x="2822" y="11906"/>
                      <a:pt x="-3528" y="5556"/>
                      <a:pt x="2822" y="2381"/>
                    </a:cubicBezTo>
                    <a:cubicBezTo>
                      <a:pt x="9172" y="-794"/>
                      <a:pt x="18697" y="-794"/>
                      <a:pt x="25047" y="2381"/>
                    </a:cubicBezTo>
                    <a:cubicBezTo>
                      <a:pt x="31397" y="5556"/>
                      <a:pt x="31397" y="11906"/>
                      <a:pt x="28222" y="18256"/>
                    </a:cubicBezTo>
                    <a:cubicBezTo>
                      <a:pt x="25047" y="27781"/>
                      <a:pt x="18697" y="40481"/>
                      <a:pt x="12347" y="56356"/>
                    </a:cubicBezTo>
                    <a:close/>
                  </a:path>
                </a:pathLst>
              </a:custGeom>
              <a:grpFill/>
              <a:ln w="186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0138C5EA-1494-4C94-A4AA-F4FA02DB4A10}"/>
                  </a:ext>
                </a:extLst>
              </p:cNvPr>
              <p:cNvSpPr/>
              <p:nvPr/>
            </p:nvSpPr>
            <p:spPr>
              <a:xfrm>
                <a:off x="6074165" y="1124706"/>
                <a:ext cx="30111" cy="21125"/>
              </a:xfrm>
              <a:custGeom>
                <a:avLst/>
                <a:gdLst>
                  <a:gd name="connsiteX0" fmla="*/ 0 w 31749"/>
                  <a:gd name="connsiteY0" fmla="*/ 10033 h 22275"/>
                  <a:gd name="connsiteX1" fmla="*/ 15875 w 31749"/>
                  <a:gd name="connsiteY1" fmla="*/ 508 h 22275"/>
                  <a:gd name="connsiteX2" fmla="*/ 31750 w 31749"/>
                  <a:gd name="connsiteY2" fmla="*/ 6858 h 22275"/>
                  <a:gd name="connsiteX3" fmla="*/ 31750 w 31749"/>
                  <a:gd name="connsiteY3" fmla="*/ 19558 h 22275"/>
                  <a:gd name="connsiteX4" fmla="*/ 15875 w 31749"/>
                  <a:gd name="connsiteY4" fmla="*/ 16383 h 22275"/>
                  <a:gd name="connsiteX5" fmla="*/ 0 w 31749"/>
                  <a:gd name="connsiteY5" fmla="*/ 10033 h 2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9" h="22275">
                    <a:moveTo>
                      <a:pt x="0" y="10033"/>
                    </a:moveTo>
                    <a:cubicBezTo>
                      <a:pt x="3175" y="508"/>
                      <a:pt x="9525" y="508"/>
                      <a:pt x="15875" y="508"/>
                    </a:cubicBezTo>
                    <a:cubicBezTo>
                      <a:pt x="22225" y="508"/>
                      <a:pt x="28575" y="-2667"/>
                      <a:pt x="31750" y="6858"/>
                    </a:cubicBezTo>
                    <a:lnTo>
                      <a:pt x="31750" y="19558"/>
                    </a:lnTo>
                    <a:cubicBezTo>
                      <a:pt x="25400" y="25908"/>
                      <a:pt x="19050" y="19558"/>
                      <a:pt x="15875" y="16383"/>
                    </a:cubicBezTo>
                    <a:cubicBezTo>
                      <a:pt x="9525" y="16383"/>
                      <a:pt x="6350" y="13208"/>
                      <a:pt x="0" y="10033"/>
                    </a:cubicBezTo>
                    <a:close/>
                  </a:path>
                </a:pathLst>
              </a:custGeom>
              <a:grpFill/>
              <a:ln w="186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82F9137E-635E-46F0-B525-5FD617024F52}"/>
                  </a:ext>
                </a:extLst>
              </p:cNvPr>
              <p:cNvSpPr/>
              <p:nvPr/>
            </p:nvSpPr>
            <p:spPr>
              <a:xfrm>
                <a:off x="5853129" y="1203478"/>
                <a:ext cx="944700" cy="667515"/>
              </a:xfrm>
              <a:custGeom>
                <a:avLst/>
                <a:gdLst>
                  <a:gd name="connsiteX0" fmla="*/ 262064 w 944700"/>
                  <a:gd name="connsiteY0" fmla="*/ 275145 h 667515"/>
                  <a:gd name="connsiteX1" fmla="*/ 239103 w 944700"/>
                  <a:gd name="connsiteY1" fmla="*/ 310149 h 667515"/>
                  <a:gd name="connsiteX2" fmla="*/ 272226 w 944700"/>
                  <a:gd name="connsiteY2" fmla="*/ 358327 h 667515"/>
                  <a:gd name="connsiteX3" fmla="*/ 305349 w 944700"/>
                  <a:gd name="connsiteY3" fmla="*/ 340261 h 667515"/>
                  <a:gd name="connsiteX4" fmla="*/ 296316 w 944700"/>
                  <a:gd name="connsiteY4" fmla="*/ 301116 h 667515"/>
                  <a:gd name="connsiteX5" fmla="*/ 262064 w 944700"/>
                  <a:gd name="connsiteY5" fmla="*/ 275145 h 667515"/>
                  <a:gd name="connsiteX6" fmla="*/ 684755 w 944700"/>
                  <a:gd name="connsiteY6" fmla="*/ 264979 h 667515"/>
                  <a:gd name="connsiteX7" fmla="*/ 636577 w 944700"/>
                  <a:gd name="connsiteY7" fmla="*/ 319180 h 667515"/>
                  <a:gd name="connsiteX8" fmla="*/ 672711 w 944700"/>
                  <a:gd name="connsiteY8" fmla="*/ 403492 h 667515"/>
                  <a:gd name="connsiteX9" fmla="*/ 729923 w 944700"/>
                  <a:gd name="connsiteY9" fmla="*/ 406503 h 667515"/>
                  <a:gd name="connsiteX10" fmla="*/ 741968 w 944700"/>
                  <a:gd name="connsiteY10" fmla="*/ 385425 h 667515"/>
                  <a:gd name="connsiteX11" fmla="*/ 684755 w 944700"/>
                  <a:gd name="connsiteY11" fmla="*/ 264979 h 667515"/>
                  <a:gd name="connsiteX12" fmla="*/ 473974 w 944700"/>
                  <a:gd name="connsiteY12" fmla="*/ 126469 h 667515"/>
                  <a:gd name="connsiteX13" fmla="*/ 362560 w 944700"/>
                  <a:gd name="connsiteY13" fmla="*/ 358329 h 667515"/>
                  <a:gd name="connsiteX14" fmla="*/ 413750 w 944700"/>
                  <a:gd name="connsiteY14" fmla="*/ 361340 h 667515"/>
                  <a:gd name="connsiteX15" fmla="*/ 452895 w 944700"/>
                  <a:gd name="connsiteY15" fmla="*/ 328217 h 667515"/>
                  <a:gd name="connsiteX16" fmla="*/ 452895 w 944700"/>
                  <a:gd name="connsiteY16" fmla="*/ 316173 h 667515"/>
                  <a:gd name="connsiteX17" fmla="*/ 470963 w 944700"/>
                  <a:gd name="connsiteY17" fmla="*/ 280039 h 667515"/>
                  <a:gd name="connsiteX18" fmla="*/ 492041 w 944700"/>
                  <a:gd name="connsiteY18" fmla="*/ 313162 h 667515"/>
                  <a:gd name="connsiteX19" fmla="*/ 540220 w 944700"/>
                  <a:gd name="connsiteY19" fmla="*/ 364351 h 667515"/>
                  <a:gd name="connsiteX20" fmla="*/ 510108 w 944700"/>
                  <a:gd name="connsiteY20" fmla="*/ 409519 h 667515"/>
                  <a:gd name="connsiteX21" fmla="*/ 603454 w 944700"/>
                  <a:gd name="connsiteY21" fmla="*/ 409519 h 667515"/>
                  <a:gd name="connsiteX22" fmla="*/ 473974 w 944700"/>
                  <a:gd name="connsiteY22" fmla="*/ 126469 h 667515"/>
                  <a:gd name="connsiteX23" fmla="*/ 476984 w 944700"/>
                  <a:gd name="connsiteY23" fmla="*/ 0 h 667515"/>
                  <a:gd name="connsiteX24" fmla="*/ 606463 w 944700"/>
                  <a:gd name="connsiteY24" fmla="*/ 258960 h 667515"/>
                  <a:gd name="connsiteX25" fmla="*/ 702820 w 944700"/>
                  <a:gd name="connsiteY25" fmla="*/ 165614 h 667515"/>
                  <a:gd name="connsiteX26" fmla="*/ 757021 w 944700"/>
                  <a:gd name="connsiteY26" fmla="*/ 271005 h 667515"/>
                  <a:gd name="connsiteX27" fmla="*/ 787133 w 944700"/>
                  <a:gd name="connsiteY27" fmla="*/ 334239 h 667515"/>
                  <a:gd name="connsiteX28" fmla="*/ 898546 w 944700"/>
                  <a:gd name="connsiteY28" fmla="*/ 406507 h 667515"/>
                  <a:gd name="connsiteX29" fmla="*/ 919624 w 944700"/>
                  <a:gd name="connsiteY29" fmla="*/ 427585 h 667515"/>
                  <a:gd name="connsiteX30" fmla="*/ 901557 w 944700"/>
                  <a:gd name="connsiteY30" fmla="*/ 472753 h 667515"/>
                  <a:gd name="connsiteX31" fmla="*/ 865423 w 944700"/>
                  <a:gd name="connsiteY31" fmla="*/ 472753 h 667515"/>
                  <a:gd name="connsiteX32" fmla="*/ 862412 w 944700"/>
                  <a:gd name="connsiteY32" fmla="*/ 481786 h 667515"/>
                  <a:gd name="connsiteX33" fmla="*/ 862412 w 944700"/>
                  <a:gd name="connsiteY33" fmla="*/ 517920 h 667515"/>
                  <a:gd name="connsiteX34" fmla="*/ 796166 w 944700"/>
                  <a:gd name="connsiteY34" fmla="*/ 499853 h 667515"/>
                  <a:gd name="connsiteX35" fmla="*/ 757021 w 944700"/>
                  <a:gd name="connsiteY35" fmla="*/ 472753 h 667515"/>
                  <a:gd name="connsiteX36" fmla="*/ 708843 w 944700"/>
                  <a:gd name="connsiteY36" fmla="*/ 472753 h 667515"/>
                  <a:gd name="connsiteX37" fmla="*/ 720887 w 944700"/>
                  <a:gd name="connsiteY37" fmla="*/ 517920 h 667515"/>
                  <a:gd name="connsiteX38" fmla="*/ 684753 w 944700"/>
                  <a:gd name="connsiteY38" fmla="*/ 520932 h 667515"/>
                  <a:gd name="connsiteX39" fmla="*/ 645608 w 944700"/>
                  <a:gd name="connsiteY39" fmla="*/ 496842 h 667515"/>
                  <a:gd name="connsiteX40" fmla="*/ 609475 w 944700"/>
                  <a:gd name="connsiteY40" fmla="*/ 472753 h 667515"/>
                  <a:gd name="connsiteX41" fmla="*/ 537207 w 944700"/>
                  <a:gd name="connsiteY41" fmla="*/ 472753 h 667515"/>
                  <a:gd name="connsiteX42" fmla="*/ 516129 w 944700"/>
                  <a:gd name="connsiteY42" fmla="*/ 493831 h 667515"/>
                  <a:gd name="connsiteX43" fmla="*/ 531184 w 944700"/>
                  <a:gd name="connsiteY43" fmla="*/ 605244 h 667515"/>
                  <a:gd name="connsiteX44" fmla="*/ 555274 w 944700"/>
                  <a:gd name="connsiteY44" fmla="*/ 620300 h 667515"/>
                  <a:gd name="connsiteX45" fmla="*/ 687765 w 944700"/>
                  <a:gd name="connsiteY45" fmla="*/ 620300 h 667515"/>
                  <a:gd name="connsiteX46" fmla="*/ 781110 w 944700"/>
                  <a:gd name="connsiteY46" fmla="*/ 596211 h 667515"/>
                  <a:gd name="connsiteX47" fmla="*/ 808211 w 944700"/>
                  <a:gd name="connsiteY47" fmla="*/ 590188 h 667515"/>
                  <a:gd name="connsiteX48" fmla="*/ 928657 w 944700"/>
                  <a:gd name="connsiteY48" fmla="*/ 593200 h 667515"/>
                  <a:gd name="connsiteX49" fmla="*/ 907579 w 944700"/>
                  <a:gd name="connsiteY49" fmla="*/ 653423 h 667515"/>
                  <a:gd name="connsiteX50" fmla="*/ 817244 w 944700"/>
                  <a:gd name="connsiteY50" fmla="*/ 647401 h 667515"/>
                  <a:gd name="connsiteX51" fmla="*/ 775088 w 944700"/>
                  <a:gd name="connsiteY51" fmla="*/ 647401 h 667515"/>
                  <a:gd name="connsiteX52" fmla="*/ 630553 w 944700"/>
                  <a:gd name="connsiteY52" fmla="*/ 647401 h 667515"/>
                  <a:gd name="connsiteX53" fmla="*/ 603452 w 944700"/>
                  <a:gd name="connsiteY53" fmla="*/ 647401 h 667515"/>
                  <a:gd name="connsiteX54" fmla="*/ 483006 w 944700"/>
                  <a:gd name="connsiteY54" fmla="*/ 650412 h 667515"/>
                  <a:gd name="connsiteX55" fmla="*/ 461928 w 944700"/>
                  <a:gd name="connsiteY55" fmla="*/ 650412 h 667515"/>
                  <a:gd name="connsiteX56" fmla="*/ 350515 w 944700"/>
                  <a:gd name="connsiteY56" fmla="*/ 650412 h 667515"/>
                  <a:gd name="connsiteX57" fmla="*/ 308359 w 944700"/>
                  <a:gd name="connsiteY57" fmla="*/ 650412 h 667515"/>
                  <a:gd name="connsiteX58" fmla="*/ 169846 w 944700"/>
                  <a:gd name="connsiteY58" fmla="*/ 647401 h 667515"/>
                  <a:gd name="connsiteX59" fmla="*/ 127689 w 944700"/>
                  <a:gd name="connsiteY59" fmla="*/ 644389 h 667515"/>
                  <a:gd name="connsiteX60" fmla="*/ 34344 w 944700"/>
                  <a:gd name="connsiteY60" fmla="*/ 650412 h 667515"/>
                  <a:gd name="connsiteX61" fmla="*/ 16277 w 944700"/>
                  <a:gd name="connsiteY61" fmla="*/ 593200 h 667515"/>
                  <a:gd name="connsiteX62" fmla="*/ 139734 w 944700"/>
                  <a:gd name="connsiteY62" fmla="*/ 587177 h 667515"/>
                  <a:gd name="connsiteX63" fmla="*/ 160812 w 944700"/>
                  <a:gd name="connsiteY63" fmla="*/ 593200 h 667515"/>
                  <a:gd name="connsiteX64" fmla="*/ 314381 w 944700"/>
                  <a:gd name="connsiteY64" fmla="*/ 596211 h 667515"/>
                  <a:gd name="connsiteX65" fmla="*/ 341482 w 944700"/>
                  <a:gd name="connsiteY65" fmla="*/ 596211 h 667515"/>
                  <a:gd name="connsiteX66" fmla="*/ 353526 w 944700"/>
                  <a:gd name="connsiteY66" fmla="*/ 602233 h 667515"/>
                  <a:gd name="connsiteX67" fmla="*/ 419772 w 944700"/>
                  <a:gd name="connsiteY67" fmla="*/ 569110 h 667515"/>
                  <a:gd name="connsiteX68" fmla="*/ 428805 w 944700"/>
                  <a:gd name="connsiteY68" fmla="*/ 499853 h 667515"/>
                  <a:gd name="connsiteX69" fmla="*/ 407727 w 944700"/>
                  <a:gd name="connsiteY69" fmla="*/ 463719 h 667515"/>
                  <a:gd name="connsiteX70" fmla="*/ 437839 w 944700"/>
                  <a:gd name="connsiteY70" fmla="*/ 418552 h 667515"/>
                  <a:gd name="connsiteX71" fmla="*/ 347504 w 944700"/>
                  <a:gd name="connsiteY71" fmla="*/ 418552 h 667515"/>
                  <a:gd name="connsiteX72" fmla="*/ 332448 w 944700"/>
                  <a:gd name="connsiteY72" fmla="*/ 430597 h 667515"/>
                  <a:gd name="connsiteX73" fmla="*/ 320403 w 944700"/>
                  <a:gd name="connsiteY73" fmla="*/ 454686 h 667515"/>
                  <a:gd name="connsiteX74" fmla="*/ 233080 w 944700"/>
                  <a:gd name="connsiteY74" fmla="*/ 499853 h 667515"/>
                  <a:gd name="connsiteX75" fmla="*/ 263191 w 944700"/>
                  <a:gd name="connsiteY75" fmla="*/ 418552 h 667515"/>
                  <a:gd name="connsiteX76" fmla="*/ 205980 w 944700"/>
                  <a:gd name="connsiteY76" fmla="*/ 418552 h 667515"/>
                  <a:gd name="connsiteX77" fmla="*/ 175868 w 944700"/>
                  <a:gd name="connsiteY77" fmla="*/ 439630 h 667515"/>
                  <a:gd name="connsiteX78" fmla="*/ 169846 w 944700"/>
                  <a:gd name="connsiteY78" fmla="*/ 454686 h 667515"/>
                  <a:gd name="connsiteX79" fmla="*/ 82522 w 944700"/>
                  <a:gd name="connsiteY79" fmla="*/ 502865 h 667515"/>
                  <a:gd name="connsiteX80" fmla="*/ 112634 w 944700"/>
                  <a:gd name="connsiteY80" fmla="*/ 421563 h 667515"/>
                  <a:gd name="connsiteX81" fmla="*/ 52411 w 944700"/>
                  <a:gd name="connsiteY81" fmla="*/ 421563 h 667515"/>
                  <a:gd name="connsiteX82" fmla="*/ 31332 w 944700"/>
                  <a:gd name="connsiteY82" fmla="*/ 400485 h 667515"/>
                  <a:gd name="connsiteX83" fmla="*/ 76500 w 944700"/>
                  <a:gd name="connsiteY83" fmla="*/ 355318 h 667515"/>
                  <a:gd name="connsiteX84" fmla="*/ 187913 w 944700"/>
                  <a:gd name="connsiteY84" fmla="*/ 289072 h 667515"/>
                  <a:gd name="connsiteX85" fmla="*/ 236091 w 944700"/>
                  <a:gd name="connsiteY85" fmla="*/ 186692 h 667515"/>
                  <a:gd name="connsiteX86" fmla="*/ 266203 w 944700"/>
                  <a:gd name="connsiteY86" fmla="*/ 183681 h 667515"/>
                  <a:gd name="connsiteX87" fmla="*/ 320403 w 944700"/>
                  <a:gd name="connsiteY87" fmla="*/ 240893 h 667515"/>
                  <a:gd name="connsiteX88" fmla="*/ 359549 w 944700"/>
                  <a:gd name="connsiteY88" fmla="*/ 234871 h 667515"/>
                  <a:gd name="connsiteX89" fmla="*/ 464939 w 944700"/>
                  <a:gd name="connsiteY89" fmla="*/ 24089 h 66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44700" h="667515">
                    <a:moveTo>
                      <a:pt x="262064" y="275145"/>
                    </a:moveTo>
                    <a:cubicBezTo>
                      <a:pt x="254912" y="276274"/>
                      <a:pt x="249643" y="287566"/>
                      <a:pt x="239103" y="310149"/>
                    </a:cubicBezTo>
                    <a:cubicBezTo>
                      <a:pt x="218025" y="355316"/>
                      <a:pt x="218025" y="355316"/>
                      <a:pt x="272226" y="358327"/>
                    </a:cubicBezTo>
                    <a:cubicBezTo>
                      <a:pt x="284271" y="361339"/>
                      <a:pt x="296316" y="358327"/>
                      <a:pt x="305349" y="340261"/>
                    </a:cubicBezTo>
                    <a:cubicBezTo>
                      <a:pt x="311371" y="322194"/>
                      <a:pt x="308360" y="313160"/>
                      <a:pt x="296316" y="301116"/>
                    </a:cubicBezTo>
                    <a:cubicBezTo>
                      <a:pt x="278249" y="283049"/>
                      <a:pt x="269215" y="274015"/>
                      <a:pt x="262064" y="275145"/>
                    </a:cubicBezTo>
                    <a:close/>
                    <a:moveTo>
                      <a:pt x="684755" y="264979"/>
                    </a:moveTo>
                    <a:cubicBezTo>
                      <a:pt x="663677" y="286057"/>
                      <a:pt x="633566" y="298102"/>
                      <a:pt x="636577" y="319180"/>
                    </a:cubicBezTo>
                    <a:cubicBezTo>
                      <a:pt x="639588" y="349291"/>
                      <a:pt x="654644" y="379403"/>
                      <a:pt x="672711" y="403492"/>
                    </a:cubicBezTo>
                    <a:cubicBezTo>
                      <a:pt x="684755" y="421559"/>
                      <a:pt x="708845" y="406503"/>
                      <a:pt x="729923" y="406503"/>
                    </a:cubicBezTo>
                    <a:cubicBezTo>
                      <a:pt x="747990" y="406503"/>
                      <a:pt x="751001" y="400481"/>
                      <a:pt x="741968" y="385425"/>
                    </a:cubicBezTo>
                    <a:cubicBezTo>
                      <a:pt x="723901" y="349291"/>
                      <a:pt x="705834" y="307135"/>
                      <a:pt x="684755" y="264979"/>
                    </a:cubicBezTo>
                    <a:close/>
                    <a:moveTo>
                      <a:pt x="473974" y="126469"/>
                    </a:moveTo>
                    <a:cubicBezTo>
                      <a:pt x="434828" y="207771"/>
                      <a:pt x="398694" y="280039"/>
                      <a:pt x="362560" y="358329"/>
                    </a:cubicBezTo>
                    <a:cubicBezTo>
                      <a:pt x="383638" y="358329"/>
                      <a:pt x="398694" y="358329"/>
                      <a:pt x="413750" y="361340"/>
                    </a:cubicBezTo>
                    <a:cubicBezTo>
                      <a:pt x="443862" y="367363"/>
                      <a:pt x="452895" y="355318"/>
                      <a:pt x="452895" y="328217"/>
                    </a:cubicBezTo>
                    <a:cubicBezTo>
                      <a:pt x="452895" y="325206"/>
                      <a:pt x="449884" y="319184"/>
                      <a:pt x="452895" y="316173"/>
                    </a:cubicBezTo>
                    <a:cubicBezTo>
                      <a:pt x="455907" y="301117"/>
                      <a:pt x="446873" y="280039"/>
                      <a:pt x="470963" y="280039"/>
                    </a:cubicBezTo>
                    <a:cubicBezTo>
                      <a:pt x="498063" y="280039"/>
                      <a:pt x="489030" y="301117"/>
                      <a:pt x="492041" y="313162"/>
                    </a:cubicBezTo>
                    <a:cubicBezTo>
                      <a:pt x="495052" y="340262"/>
                      <a:pt x="495052" y="370374"/>
                      <a:pt x="540220" y="364351"/>
                    </a:cubicBezTo>
                    <a:cubicBezTo>
                      <a:pt x="528175" y="382418"/>
                      <a:pt x="519141" y="394463"/>
                      <a:pt x="510108" y="409519"/>
                    </a:cubicBezTo>
                    <a:lnTo>
                      <a:pt x="603454" y="409519"/>
                    </a:lnTo>
                    <a:cubicBezTo>
                      <a:pt x="558287" y="316173"/>
                      <a:pt x="519141" y="225838"/>
                      <a:pt x="473974" y="126469"/>
                    </a:cubicBezTo>
                    <a:close/>
                    <a:moveTo>
                      <a:pt x="476984" y="0"/>
                    </a:moveTo>
                    <a:lnTo>
                      <a:pt x="606463" y="258960"/>
                    </a:lnTo>
                    <a:cubicBezTo>
                      <a:pt x="639586" y="228849"/>
                      <a:pt x="669698" y="198737"/>
                      <a:pt x="702820" y="165614"/>
                    </a:cubicBezTo>
                    <a:cubicBezTo>
                      <a:pt x="720887" y="201748"/>
                      <a:pt x="738954" y="237882"/>
                      <a:pt x="757021" y="271005"/>
                    </a:cubicBezTo>
                    <a:cubicBezTo>
                      <a:pt x="766055" y="292083"/>
                      <a:pt x="781110" y="310150"/>
                      <a:pt x="787133" y="334239"/>
                    </a:cubicBezTo>
                    <a:cubicBezTo>
                      <a:pt x="805200" y="391451"/>
                      <a:pt x="838322" y="421563"/>
                      <a:pt x="898546" y="406507"/>
                    </a:cubicBezTo>
                    <a:cubicBezTo>
                      <a:pt x="916613" y="403496"/>
                      <a:pt x="925646" y="412530"/>
                      <a:pt x="919624" y="427585"/>
                    </a:cubicBezTo>
                    <a:cubicBezTo>
                      <a:pt x="913601" y="442641"/>
                      <a:pt x="934679" y="469742"/>
                      <a:pt x="901557" y="472753"/>
                    </a:cubicBezTo>
                    <a:lnTo>
                      <a:pt x="865423" y="472753"/>
                    </a:lnTo>
                    <a:cubicBezTo>
                      <a:pt x="865423" y="475764"/>
                      <a:pt x="865423" y="478775"/>
                      <a:pt x="862412" y="481786"/>
                    </a:cubicBezTo>
                    <a:cubicBezTo>
                      <a:pt x="859401" y="493831"/>
                      <a:pt x="886501" y="511898"/>
                      <a:pt x="862412" y="517920"/>
                    </a:cubicBezTo>
                    <a:cubicBezTo>
                      <a:pt x="841334" y="520932"/>
                      <a:pt x="808211" y="538999"/>
                      <a:pt x="796166" y="499853"/>
                    </a:cubicBezTo>
                    <a:cubicBezTo>
                      <a:pt x="790144" y="478775"/>
                      <a:pt x="778099" y="469742"/>
                      <a:pt x="757021" y="472753"/>
                    </a:cubicBezTo>
                    <a:cubicBezTo>
                      <a:pt x="741965" y="475764"/>
                      <a:pt x="726910" y="472753"/>
                      <a:pt x="708843" y="472753"/>
                    </a:cubicBezTo>
                    <a:cubicBezTo>
                      <a:pt x="705832" y="490820"/>
                      <a:pt x="720887" y="499853"/>
                      <a:pt x="720887" y="517920"/>
                    </a:cubicBezTo>
                    <a:cubicBezTo>
                      <a:pt x="708843" y="523943"/>
                      <a:pt x="696798" y="517920"/>
                      <a:pt x="684753" y="520932"/>
                    </a:cubicBezTo>
                    <a:cubicBezTo>
                      <a:pt x="663675" y="523943"/>
                      <a:pt x="651631" y="517920"/>
                      <a:pt x="645608" y="496842"/>
                    </a:cubicBezTo>
                    <a:cubicBezTo>
                      <a:pt x="639586" y="478775"/>
                      <a:pt x="627541" y="472753"/>
                      <a:pt x="609475" y="472753"/>
                    </a:cubicBezTo>
                    <a:cubicBezTo>
                      <a:pt x="585385" y="475764"/>
                      <a:pt x="561296" y="475764"/>
                      <a:pt x="537207" y="472753"/>
                    </a:cubicBezTo>
                    <a:cubicBezTo>
                      <a:pt x="522151" y="472753"/>
                      <a:pt x="513118" y="475764"/>
                      <a:pt x="516129" y="493831"/>
                    </a:cubicBezTo>
                    <a:cubicBezTo>
                      <a:pt x="522151" y="529965"/>
                      <a:pt x="528173" y="566099"/>
                      <a:pt x="531184" y="605244"/>
                    </a:cubicBezTo>
                    <a:cubicBezTo>
                      <a:pt x="534196" y="620300"/>
                      <a:pt x="540218" y="629334"/>
                      <a:pt x="555274" y="620300"/>
                    </a:cubicBezTo>
                    <a:cubicBezTo>
                      <a:pt x="600441" y="593200"/>
                      <a:pt x="642597" y="596211"/>
                      <a:pt x="687765" y="620300"/>
                    </a:cubicBezTo>
                    <a:cubicBezTo>
                      <a:pt x="717876" y="635356"/>
                      <a:pt x="754010" y="617289"/>
                      <a:pt x="781110" y="596211"/>
                    </a:cubicBezTo>
                    <a:cubicBezTo>
                      <a:pt x="790144" y="590188"/>
                      <a:pt x="796166" y="584166"/>
                      <a:pt x="808211" y="590188"/>
                    </a:cubicBezTo>
                    <a:cubicBezTo>
                      <a:pt x="862412" y="620300"/>
                      <a:pt x="874456" y="620300"/>
                      <a:pt x="928657" y="593200"/>
                    </a:cubicBezTo>
                    <a:cubicBezTo>
                      <a:pt x="952746" y="635356"/>
                      <a:pt x="952746" y="638367"/>
                      <a:pt x="907579" y="653423"/>
                    </a:cubicBezTo>
                    <a:cubicBezTo>
                      <a:pt x="877467" y="662456"/>
                      <a:pt x="847356" y="662456"/>
                      <a:pt x="817244" y="647401"/>
                    </a:cubicBezTo>
                    <a:cubicBezTo>
                      <a:pt x="802189" y="641378"/>
                      <a:pt x="790144" y="641378"/>
                      <a:pt x="775088" y="647401"/>
                    </a:cubicBezTo>
                    <a:cubicBezTo>
                      <a:pt x="726910" y="671490"/>
                      <a:pt x="678731" y="674501"/>
                      <a:pt x="630553" y="647401"/>
                    </a:cubicBezTo>
                    <a:cubicBezTo>
                      <a:pt x="621519" y="641378"/>
                      <a:pt x="612486" y="644389"/>
                      <a:pt x="603452" y="647401"/>
                    </a:cubicBezTo>
                    <a:cubicBezTo>
                      <a:pt x="564307" y="668479"/>
                      <a:pt x="522151" y="677512"/>
                      <a:pt x="483006" y="650412"/>
                    </a:cubicBezTo>
                    <a:cubicBezTo>
                      <a:pt x="473972" y="644389"/>
                      <a:pt x="470961" y="647401"/>
                      <a:pt x="461928" y="650412"/>
                    </a:cubicBezTo>
                    <a:cubicBezTo>
                      <a:pt x="425794" y="677512"/>
                      <a:pt x="386649" y="668479"/>
                      <a:pt x="350515" y="650412"/>
                    </a:cubicBezTo>
                    <a:cubicBezTo>
                      <a:pt x="335459" y="641378"/>
                      <a:pt x="323415" y="641378"/>
                      <a:pt x="308359" y="650412"/>
                    </a:cubicBezTo>
                    <a:cubicBezTo>
                      <a:pt x="263191" y="671490"/>
                      <a:pt x="215013" y="668479"/>
                      <a:pt x="169846" y="647401"/>
                    </a:cubicBezTo>
                    <a:cubicBezTo>
                      <a:pt x="154790" y="641378"/>
                      <a:pt x="142745" y="638367"/>
                      <a:pt x="127689" y="644389"/>
                    </a:cubicBezTo>
                    <a:cubicBezTo>
                      <a:pt x="97578" y="659445"/>
                      <a:pt x="67466" y="659445"/>
                      <a:pt x="34344" y="650412"/>
                    </a:cubicBezTo>
                    <a:cubicBezTo>
                      <a:pt x="-7813" y="638367"/>
                      <a:pt x="-7813" y="635356"/>
                      <a:pt x="16277" y="593200"/>
                    </a:cubicBezTo>
                    <a:cubicBezTo>
                      <a:pt x="58433" y="620300"/>
                      <a:pt x="100589" y="623311"/>
                      <a:pt x="139734" y="587177"/>
                    </a:cubicBezTo>
                    <a:cubicBezTo>
                      <a:pt x="148768" y="578144"/>
                      <a:pt x="154790" y="587177"/>
                      <a:pt x="160812" y="593200"/>
                    </a:cubicBezTo>
                    <a:cubicBezTo>
                      <a:pt x="212002" y="632345"/>
                      <a:pt x="263191" y="632345"/>
                      <a:pt x="314381" y="596211"/>
                    </a:cubicBezTo>
                    <a:cubicBezTo>
                      <a:pt x="323415" y="587177"/>
                      <a:pt x="332448" y="587177"/>
                      <a:pt x="341482" y="596211"/>
                    </a:cubicBezTo>
                    <a:cubicBezTo>
                      <a:pt x="344493" y="599222"/>
                      <a:pt x="347504" y="602233"/>
                      <a:pt x="353526" y="602233"/>
                    </a:cubicBezTo>
                    <a:cubicBezTo>
                      <a:pt x="404716" y="632345"/>
                      <a:pt x="413749" y="629334"/>
                      <a:pt x="419772" y="569110"/>
                    </a:cubicBezTo>
                    <a:cubicBezTo>
                      <a:pt x="422783" y="545021"/>
                      <a:pt x="425794" y="523943"/>
                      <a:pt x="428805" y="499853"/>
                    </a:cubicBezTo>
                    <a:cubicBezTo>
                      <a:pt x="431816" y="481786"/>
                      <a:pt x="431816" y="466731"/>
                      <a:pt x="407727" y="463719"/>
                    </a:cubicBezTo>
                    <a:cubicBezTo>
                      <a:pt x="416760" y="448664"/>
                      <a:pt x="425794" y="436619"/>
                      <a:pt x="437839" y="418552"/>
                    </a:cubicBezTo>
                    <a:lnTo>
                      <a:pt x="347504" y="418552"/>
                    </a:lnTo>
                    <a:cubicBezTo>
                      <a:pt x="338470" y="418552"/>
                      <a:pt x="335459" y="424574"/>
                      <a:pt x="332448" y="430597"/>
                    </a:cubicBezTo>
                    <a:cubicBezTo>
                      <a:pt x="329437" y="439630"/>
                      <a:pt x="326426" y="445652"/>
                      <a:pt x="320403" y="454686"/>
                    </a:cubicBezTo>
                    <a:cubicBezTo>
                      <a:pt x="296314" y="508887"/>
                      <a:pt x="296314" y="508887"/>
                      <a:pt x="233080" y="499853"/>
                    </a:cubicBezTo>
                    <a:cubicBezTo>
                      <a:pt x="236091" y="472753"/>
                      <a:pt x="254158" y="448664"/>
                      <a:pt x="263191" y="418552"/>
                    </a:cubicBezTo>
                    <a:lnTo>
                      <a:pt x="205980" y="418552"/>
                    </a:lnTo>
                    <a:cubicBezTo>
                      <a:pt x="190924" y="418552"/>
                      <a:pt x="181890" y="424574"/>
                      <a:pt x="175868" y="439630"/>
                    </a:cubicBezTo>
                    <a:cubicBezTo>
                      <a:pt x="172857" y="445652"/>
                      <a:pt x="172857" y="448664"/>
                      <a:pt x="169846" y="454686"/>
                    </a:cubicBezTo>
                    <a:cubicBezTo>
                      <a:pt x="145756" y="505876"/>
                      <a:pt x="145756" y="505876"/>
                      <a:pt x="82522" y="502865"/>
                    </a:cubicBezTo>
                    <a:cubicBezTo>
                      <a:pt x="85533" y="475764"/>
                      <a:pt x="106611" y="451675"/>
                      <a:pt x="112634" y="421563"/>
                    </a:cubicBezTo>
                    <a:lnTo>
                      <a:pt x="52411" y="421563"/>
                    </a:lnTo>
                    <a:cubicBezTo>
                      <a:pt x="34344" y="421563"/>
                      <a:pt x="31332" y="418552"/>
                      <a:pt x="31332" y="400485"/>
                    </a:cubicBezTo>
                    <a:cubicBezTo>
                      <a:pt x="31332" y="352306"/>
                      <a:pt x="31332" y="349295"/>
                      <a:pt x="76500" y="355318"/>
                    </a:cubicBezTo>
                    <a:cubicBezTo>
                      <a:pt x="133712" y="361340"/>
                      <a:pt x="169846" y="346284"/>
                      <a:pt x="187913" y="289072"/>
                    </a:cubicBezTo>
                    <a:cubicBezTo>
                      <a:pt x="199957" y="252938"/>
                      <a:pt x="221035" y="219815"/>
                      <a:pt x="236091" y="186692"/>
                    </a:cubicBezTo>
                    <a:cubicBezTo>
                      <a:pt x="245125" y="168625"/>
                      <a:pt x="251147" y="168625"/>
                      <a:pt x="266203" y="183681"/>
                    </a:cubicBezTo>
                    <a:cubicBezTo>
                      <a:pt x="284270" y="204759"/>
                      <a:pt x="302337" y="219815"/>
                      <a:pt x="320403" y="240893"/>
                    </a:cubicBezTo>
                    <a:cubicBezTo>
                      <a:pt x="338470" y="264983"/>
                      <a:pt x="347504" y="255949"/>
                      <a:pt x="359549" y="234871"/>
                    </a:cubicBezTo>
                    <a:cubicBezTo>
                      <a:pt x="392671" y="162603"/>
                      <a:pt x="428805" y="93346"/>
                      <a:pt x="464939" y="24089"/>
                    </a:cubicBezTo>
                    <a:close/>
                  </a:path>
                </a:pathLst>
              </a:custGeom>
              <a:grpFill/>
              <a:ln w="186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53DEA57E-5C28-4A3C-B814-8657315B38E0}"/>
                  </a:ext>
                </a:extLst>
              </p:cNvPr>
              <p:cNvSpPr/>
              <p:nvPr/>
            </p:nvSpPr>
            <p:spPr>
              <a:xfrm>
                <a:off x="6233756" y="2003428"/>
                <a:ext cx="66244" cy="113560"/>
              </a:xfrm>
              <a:custGeom>
                <a:avLst/>
                <a:gdLst>
                  <a:gd name="connsiteX0" fmla="*/ 11913 w 23826"/>
                  <a:gd name="connsiteY0" fmla="*/ 4698 h 40844"/>
                  <a:gd name="connsiteX1" fmla="*/ 6498 w 23826"/>
                  <a:gd name="connsiteY1" fmla="*/ 12279 h 40844"/>
                  <a:gd name="connsiteX2" fmla="*/ 12996 w 23826"/>
                  <a:gd name="connsiteY2" fmla="*/ 18777 h 40844"/>
                  <a:gd name="connsiteX3" fmla="*/ 18411 w 23826"/>
                  <a:gd name="connsiteY3" fmla="*/ 11196 h 40844"/>
                  <a:gd name="connsiteX4" fmla="*/ 11913 w 23826"/>
                  <a:gd name="connsiteY4" fmla="*/ 4698 h 40844"/>
                  <a:gd name="connsiteX5" fmla="*/ 8664 w 23826"/>
                  <a:gd name="connsiteY5" fmla="*/ 366 h 40844"/>
                  <a:gd name="connsiteX6" fmla="*/ 21660 w 23826"/>
                  <a:gd name="connsiteY6" fmla="*/ 6864 h 40844"/>
                  <a:gd name="connsiteX7" fmla="*/ 23826 w 23826"/>
                  <a:gd name="connsiteY7" fmla="*/ 18778 h 40844"/>
                  <a:gd name="connsiteX8" fmla="*/ 22743 w 23826"/>
                  <a:gd name="connsiteY8" fmla="*/ 31774 h 40844"/>
                  <a:gd name="connsiteX9" fmla="*/ 14079 w 23826"/>
                  <a:gd name="connsiteY9" fmla="*/ 40438 h 40844"/>
                  <a:gd name="connsiteX10" fmla="*/ 3249 w 23826"/>
                  <a:gd name="connsiteY10" fmla="*/ 37189 h 40844"/>
                  <a:gd name="connsiteX11" fmla="*/ 1083 w 23826"/>
                  <a:gd name="connsiteY11" fmla="*/ 31774 h 40844"/>
                  <a:gd name="connsiteX12" fmla="*/ 6498 w 23826"/>
                  <a:gd name="connsiteY12" fmla="*/ 31774 h 40844"/>
                  <a:gd name="connsiteX13" fmla="*/ 7581 w 23826"/>
                  <a:gd name="connsiteY13" fmla="*/ 32857 h 40844"/>
                  <a:gd name="connsiteX14" fmla="*/ 16245 w 23826"/>
                  <a:gd name="connsiteY14" fmla="*/ 31774 h 40844"/>
                  <a:gd name="connsiteX15" fmla="*/ 17328 w 23826"/>
                  <a:gd name="connsiteY15" fmla="*/ 26359 h 40844"/>
                  <a:gd name="connsiteX16" fmla="*/ 10830 w 23826"/>
                  <a:gd name="connsiteY16" fmla="*/ 25276 h 40844"/>
                  <a:gd name="connsiteX17" fmla="*/ 0 w 23826"/>
                  <a:gd name="connsiteY17" fmla="*/ 13362 h 40844"/>
                  <a:gd name="connsiteX18" fmla="*/ 8664 w 23826"/>
                  <a:gd name="connsiteY18" fmla="*/ 366 h 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26" h="40844">
                    <a:moveTo>
                      <a:pt x="11913" y="4698"/>
                    </a:moveTo>
                    <a:cubicBezTo>
                      <a:pt x="7581" y="4698"/>
                      <a:pt x="6498" y="7947"/>
                      <a:pt x="6498" y="12279"/>
                    </a:cubicBezTo>
                    <a:cubicBezTo>
                      <a:pt x="6498" y="17694"/>
                      <a:pt x="8664" y="18777"/>
                      <a:pt x="12996" y="18777"/>
                    </a:cubicBezTo>
                    <a:cubicBezTo>
                      <a:pt x="17328" y="17694"/>
                      <a:pt x="18411" y="15528"/>
                      <a:pt x="18411" y="11196"/>
                    </a:cubicBezTo>
                    <a:cubicBezTo>
                      <a:pt x="18411" y="6864"/>
                      <a:pt x="15162" y="4698"/>
                      <a:pt x="11913" y="4698"/>
                    </a:cubicBezTo>
                    <a:close/>
                    <a:moveTo>
                      <a:pt x="8664" y="366"/>
                    </a:moveTo>
                    <a:cubicBezTo>
                      <a:pt x="15162" y="-717"/>
                      <a:pt x="19494" y="366"/>
                      <a:pt x="21660" y="6864"/>
                    </a:cubicBezTo>
                    <a:cubicBezTo>
                      <a:pt x="23826" y="10113"/>
                      <a:pt x="23826" y="15528"/>
                      <a:pt x="23826" y="18778"/>
                    </a:cubicBezTo>
                    <a:cubicBezTo>
                      <a:pt x="23826" y="23110"/>
                      <a:pt x="23826" y="27442"/>
                      <a:pt x="22743" y="31774"/>
                    </a:cubicBezTo>
                    <a:cubicBezTo>
                      <a:pt x="21660" y="36106"/>
                      <a:pt x="18411" y="39355"/>
                      <a:pt x="14079" y="40438"/>
                    </a:cubicBezTo>
                    <a:cubicBezTo>
                      <a:pt x="9747" y="41521"/>
                      <a:pt x="6498" y="40438"/>
                      <a:pt x="3249" y="37189"/>
                    </a:cubicBezTo>
                    <a:cubicBezTo>
                      <a:pt x="2166" y="36106"/>
                      <a:pt x="0" y="33940"/>
                      <a:pt x="1083" y="31774"/>
                    </a:cubicBezTo>
                    <a:cubicBezTo>
                      <a:pt x="3249" y="28525"/>
                      <a:pt x="4332" y="30691"/>
                      <a:pt x="6498" y="31774"/>
                    </a:cubicBezTo>
                    <a:cubicBezTo>
                      <a:pt x="6498" y="31774"/>
                      <a:pt x="6498" y="32857"/>
                      <a:pt x="7581" y="32857"/>
                    </a:cubicBezTo>
                    <a:cubicBezTo>
                      <a:pt x="10830" y="33940"/>
                      <a:pt x="14079" y="35023"/>
                      <a:pt x="16245" y="31774"/>
                    </a:cubicBezTo>
                    <a:cubicBezTo>
                      <a:pt x="17328" y="30691"/>
                      <a:pt x="18411" y="27442"/>
                      <a:pt x="17328" y="26359"/>
                    </a:cubicBezTo>
                    <a:cubicBezTo>
                      <a:pt x="16245" y="23110"/>
                      <a:pt x="12996" y="25276"/>
                      <a:pt x="10830" y="25276"/>
                    </a:cubicBezTo>
                    <a:cubicBezTo>
                      <a:pt x="3249" y="25276"/>
                      <a:pt x="0" y="19861"/>
                      <a:pt x="0" y="13362"/>
                    </a:cubicBezTo>
                    <a:cubicBezTo>
                      <a:pt x="0" y="6864"/>
                      <a:pt x="2166" y="2532"/>
                      <a:pt x="8664" y="366"/>
                    </a:cubicBezTo>
                    <a:close/>
                  </a:path>
                </a:pathLst>
              </a:custGeom>
              <a:grpFill/>
              <a:ln w="1860"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6879B2E6-CFD2-4174-94E3-4159E0EA793D}"/>
                  </a:ext>
                </a:extLst>
              </p:cNvPr>
              <p:cNvSpPr/>
              <p:nvPr/>
            </p:nvSpPr>
            <p:spPr>
              <a:xfrm>
                <a:off x="6345169" y="2001435"/>
                <a:ext cx="72269" cy="111697"/>
              </a:xfrm>
              <a:custGeom>
                <a:avLst/>
                <a:gdLst>
                  <a:gd name="connsiteX0" fmla="*/ 12996 w 25993"/>
                  <a:gd name="connsiteY0" fmla="*/ 6498 h 40174"/>
                  <a:gd name="connsiteX1" fmla="*/ 5415 w 25993"/>
                  <a:gd name="connsiteY1" fmla="*/ 19495 h 40174"/>
                  <a:gd name="connsiteX2" fmla="*/ 12996 w 25993"/>
                  <a:gd name="connsiteY2" fmla="*/ 33574 h 40174"/>
                  <a:gd name="connsiteX3" fmla="*/ 20577 w 25993"/>
                  <a:gd name="connsiteY3" fmla="*/ 19495 h 40174"/>
                  <a:gd name="connsiteX4" fmla="*/ 12996 w 25993"/>
                  <a:gd name="connsiteY4" fmla="*/ 6498 h 40174"/>
                  <a:gd name="connsiteX5" fmla="*/ 14080 w 25993"/>
                  <a:gd name="connsiteY5" fmla="*/ 0 h 40174"/>
                  <a:gd name="connsiteX6" fmla="*/ 25993 w 25993"/>
                  <a:gd name="connsiteY6" fmla="*/ 12996 h 40174"/>
                  <a:gd name="connsiteX7" fmla="*/ 25993 w 25993"/>
                  <a:gd name="connsiteY7" fmla="*/ 19495 h 40174"/>
                  <a:gd name="connsiteX8" fmla="*/ 14080 w 25993"/>
                  <a:gd name="connsiteY8" fmla="*/ 40072 h 40174"/>
                  <a:gd name="connsiteX9" fmla="*/ 0 w 25993"/>
                  <a:gd name="connsiteY9" fmla="*/ 22744 h 40174"/>
                  <a:gd name="connsiteX10" fmla="*/ 1083 w 25993"/>
                  <a:gd name="connsiteY10" fmla="*/ 12996 h 40174"/>
                  <a:gd name="connsiteX11" fmla="*/ 14080 w 25993"/>
                  <a:gd name="connsiteY11" fmla="*/ 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 h="40174">
                    <a:moveTo>
                      <a:pt x="12996" y="6498"/>
                    </a:moveTo>
                    <a:cubicBezTo>
                      <a:pt x="5415" y="6498"/>
                      <a:pt x="5415" y="14079"/>
                      <a:pt x="5415" y="19495"/>
                    </a:cubicBezTo>
                    <a:cubicBezTo>
                      <a:pt x="5415" y="24910"/>
                      <a:pt x="3249" y="33574"/>
                      <a:pt x="12996" y="33574"/>
                    </a:cubicBezTo>
                    <a:cubicBezTo>
                      <a:pt x="21660" y="32491"/>
                      <a:pt x="19494" y="24910"/>
                      <a:pt x="20577" y="19495"/>
                    </a:cubicBezTo>
                    <a:cubicBezTo>
                      <a:pt x="20577" y="14079"/>
                      <a:pt x="20577" y="6498"/>
                      <a:pt x="12996" y="6498"/>
                    </a:cubicBezTo>
                    <a:close/>
                    <a:moveTo>
                      <a:pt x="14080" y="0"/>
                    </a:moveTo>
                    <a:cubicBezTo>
                      <a:pt x="21661" y="0"/>
                      <a:pt x="24910" y="6498"/>
                      <a:pt x="25993" y="12996"/>
                    </a:cubicBezTo>
                    <a:lnTo>
                      <a:pt x="25993" y="19495"/>
                    </a:lnTo>
                    <a:cubicBezTo>
                      <a:pt x="25993" y="30325"/>
                      <a:pt x="24910" y="37906"/>
                      <a:pt x="14080" y="40072"/>
                    </a:cubicBezTo>
                    <a:cubicBezTo>
                      <a:pt x="5415" y="41155"/>
                      <a:pt x="0" y="33574"/>
                      <a:pt x="0" y="22744"/>
                    </a:cubicBezTo>
                    <a:cubicBezTo>
                      <a:pt x="0" y="19495"/>
                      <a:pt x="0" y="16246"/>
                      <a:pt x="1083" y="12996"/>
                    </a:cubicBezTo>
                    <a:cubicBezTo>
                      <a:pt x="2166" y="6498"/>
                      <a:pt x="5415" y="0"/>
                      <a:pt x="14080" y="0"/>
                    </a:cubicBezTo>
                    <a:close/>
                  </a:path>
                </a:pathLst>
              </a:custGeom>
              <a:grpFill/>
              <a:ln w="1860"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1147957C-D1B4-4164-907E-F08AAD682657}"/>
                  </a:ext>
                </a:extLst>
              </p:cNvPr>
              <p:cNvSpPr/>
              <p:nvPr/>
            </p:nvSpPr>
            <p:spPr>
              <a:xfrm>
                <a:off x="6459127" y="2003848"/>
                <a:ext cx="36600" cy="105989"/>
              </a:xfrm>
              <a:custGeom>
                <a:avLst/>
                <a:gdLst>
                  <a:gd name="connsiteX0" fmla="*/ 35416 w 38591"/>
                  <a:gd name="connsiteY0" fmla="*/ 64131 h 111755"/>
                  <a:gd name="connsiteX1" fmla="*/ 29066 w 38591"/>
                  <a:gd name="connsiteY1" fmla="*/ 111756 h 111755"/>
                  <a:gd name="connsiteX2" fmla="*/ 19541 w 38591"/>
                  <a:gd name="connsiteY2" fmla="*/ 64131 h 111755"/>
                  <a:gd name="connsiteX3" fmla="*/ 3666 w 38591"/>
                  <a:gd name="connsiteY3" fmla="*/ 29206 h 111755"/>
                  <a:gd name="connsiteX4" fmla="*/ 3666 w 38591"/>
                  <a:gd name="connsiteY4" fmla="*/ 16506 h 111755"/>
                  <a:gd name="connsiteX5" fmla="*/ 29066 w 38591"/>
                  <a:gd name="connsiteY5" fmla="*/ 631 h 111755"/>
                  <a:gd name="connsiteX6" fmla="*/ 38591 w 38591"/>
                  <a:gd name="connsiteY6" fmla="*/ 13331 h 111755"/>
                  <a:gd name="connsiteX7" fmla="*/ 35416 w 38591"/>
                  <a:gd name="connsiteY7" fmla="*/ 64131 h 11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91" h="111755">
                    <a:moveTo>
                      <a:pt x="35416" y="64131"/>
                    </a:moveTo>
                    <a:cubicBezTo>
                      <a:pt x="32241" y="76831"/>
                      <a:pt x="41766" y="111756"/>
                      <a:pt x="29066" y="111756"/>
                    </a:cubicBezTo>
                    <a:cubicBezTo>
                      <a:pt x="6841" y="111756"/>
                      <a:pt x="22716" y="80006"/>
                      <a:pt x="19541" y="64131"/>
                    </a:cubicBezTo>
                    <a:cubicBezTo>
                      <a:pt x="16366" y="51431"/>
                      <a:pt x="25891" y="35556"/>
                      <a:pt x="3666" y="29206"/>
                    </a:cubicBezTo>
                    <a:cubicBezTo>
                      <a:pt x="491" y="29206"/>
                      <a:pt x="-2684" y="22856"/>
                      <a:pt x="3666" y="16506"/>
                    </a:cubicBezTo>
                    <a:cubicBezTo>
                      <a:pt x="10016" y="10156"/>
                      <a:pt x="19541" y="3806"/>
                      <a:pt x="29066" y="631"/>
                    </a:cubicBezTo>
                    <a:cubicBezTo>
                      <a:pt x="35416" y="-2544"/>
                      <a:pt x="38591" y="6981"/>
                      <a:pt x="38591" y="13331"/>
                    </a:cubicBezTo>
                    <a:cubicBezTo>
                      <a:pt x="35416" y="29206"/>
                      <a:pt x="35416" y="45081"/>
                      <a:pt x="35416" y="64131"/>
                    </a:cubicBezTo>
                    <a:close/>
                  </a:path>
                </a:pathLst>
              </a:custGeom>
              <a:grpFill/>
              <a:ln w="1860"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FD53E26C-1E20-4A83-8D00-29FC4E48ABF0}"/>
                  </a:ext>
                </a:extLst>
              </p:cNvPr>
              <p:cNvSpPr/>
              <p:nvPr/>
            </p:nvSpPr>
            <p:spPr>
              <a:xfrm>
                <a:off x="6148197" y="2007457"/>
                <a:ext cx="34370" cy="108402"/>
              </a:xfrm>
              <a:custGeom>
                <a:avLst/>
                <a:gdLst>
                  <a:gd name="connsiteX0" fmla="*/ 20365 w 36240"/>
                  <a:gd name="connsiteY0" fmla="*/ 111125 h 114300"/>
                  <a:gd name="connsiteX1" fmla="*/ 17190 w 36240"/>
                  <a:gd name="connsiteY1" fmla="*/ 50800 h 114300"/>
                  <a:gd name="connsiteX2" fmla="*/ 4490 w 36240"/>
                  <a:gd name="connsiteY2" fmla="*/ 28575 h 114300"/>
                  <a:gd name="connsiteX3" fmla="*/ 1315 w 36240"/>
                  <a:gd name="connsiteY3" fmla="*/ 19050 h 114300"/>
                  <a:gd name="connsiteX4" fmla="*/ 26715 w 36240"/>
                  <a:gd name="connsiteY4" fmla="*/ 0 h 114300"/>
                  <a:gd name="connsiteX5" fmla="*/ 36240 w 36240"/>
                  <a:gd name="connsiteY5" fmla="*/ 9525 h 114300"/>
                  <a:gd name="connsiteX6" fmla="*/ 36240 w 36240"/>
                  <a:gd name="connsiteY6" fmla="*/ 114300 h 114300"/>
                  <a:gd name="connsiteX7" fmla="*/ 20365 w 36240"/>
                  <a:gd name="connsiteY7" fmla="*/ 1111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40" h="114300">
                    <a:moveTo>
                      <a:pt x="20365" y="111125"/>
                    </a:moveTo>
                    <a:cubicBezTo>
                      <a:pt x="10840" y="92075"/>
                      <a:pt x="17190" y="69850"/>
                      <a:pt x="17190" y="50800"/>
                    </a:cubicBezTo>
                    <a:cubicBezTo>
                      <a:pt x="17190" y="41275"/>
                      <a:pt x="23540" y="25400"/>
                      <a:pt x="4490" y="28575"/>
                    </a:cubicBezTo>
                    <a:cubicBezTo>
                      <a:pt x="1315" y="28575"/>
                      <a:pt x="-1860" y="22225"/>
                      <a:pt x="1315" y="19050"/>
                    </a:cubicBezTo>
                    <a:cubicBezTo>
                      <a:pt x="7665" y="9525"/>
                      <a:pt x="14015" y="3175"/>
                      <a:pt x="26715" y="0"/>
                    </a:cubicBezTo>
                    <a:cubicBezTo>
                      <a:pt x="33065" y="0"/>
                      <a:pt x="36240" y="3175"/>
                      <a:pt x="36240" y="9525"/>
                    </a:cubicBezTo>
                    <a:lnTo>
                      <a:pt x="36240" y="114300"/>
                    </a:lnTo>
                    <a:cubicBezTo>
                      <a:pt x="29890" y="111125"/>
                      <a:pt x="26715" y="111125"/>
                      <a:pt x="20365" y="111125"/>
                    </a:cubicBezTo>
                    <a:close/>
                  </a:path>
                </a:pathLst>
              </a:custGeom>
              <a:grpFill/>
              <a:ln w="1860" cap="flat">
                <a:noFill/>
                <a:prstDash val="solid"/>
                <a:miter/>
              </a:ln>
            </p:spPr>
            <p:txBody>
              <a:bodyPr rtlCol="0" anchor="ctr"/>
              <a:lstStyle/>
              <a:p>
                <a:endParaRPr lang="zh-CN" altLang="en-US"/>
              </a:p>
            </p:txBody>
          </p:sp>
        </p:grpSp>
      </p:grpSp>
      <p:grpSp>
        <p:nvGrpSpPr>
          <p:cNvPr id="98" name="组合 97">
            <a:extLst>
              <a:ext uri="{FF2B5EF4-FFF2-40B4-BE49-F238E27FC236}">
                <a16:creationId xmlns:a16="http://schemas.microsoft.com/office/drawing/2014/main" id="{A108EE74-5585-48BE-AEFA-58B0575093DE}"/>
              </a:ext>
            </a:extLst>
          </p:cNvPr>
          <p:cNvGrpSpPr/>
          <p:nvPr/>
        </p:nvGrpSpPr>
        <p:grpSpPr>
          <a:xfrm>
            <a:off x="2375329" y="3811983"/>
            <a:ext cx="4110877" cy="1013105"/>
            <a:chOff x="3911601" y="1669223"/>
            <a:chExt cx="2931927" cy="600044"/>
          </a:xfrm>
        </p:grpSpPr>
        <p:sp>
          <p:nvSpPr>
            <p:cNvPr id="99" name="任意多边形: 形状 98">
              <a:extLst>
                <a:ext uri="{FF2B5EF4-FFF2-40B4-BE49-F238E27FC236}">
                  <a16:creationId xmlns:a16="http://schemas.microsoft.com/office/drawing/2014/main" id="{5CD9B54E-D7E9-4843-9245-FA0FDE305796}"/>
                </a:ext>
              </a:extLst>
            </p:cNvPr>
            <p:cNvSpPr/>
            <p:nvPr/>
          </p:nvSpPr>
          <p:spPr>
            <a:xfrm>
              <a:off x="3911601" y="1669223"/>
              <a:ext cx="705823" cy="600043"/>
            </a:xfrm>
            <a:custGeom>
              <a:avLst/>
              <a:gdLst>
                <a:gd name="connsiteX0" fmla="*/ 300022 w 705823"/>
                <a:gd name="connsiteY0" fmla="*/ 0 h 600043"/>
                <a:gd name="connsiteX1" fmla="*/ 533814 w 705823"/>
                <a:gd name="connsiteY1" fmla="*/ 0 h 600043"/>
                <a:gd name="connsiteX2" fmla="*/ 536669 w 705823"/>
                <a:gd name="connsiteY2" fmla="*/ 10319 h 600043"/>
                <a:gd name="connsiteX3" fmla="*/ 563695 w 705823"/>
                <a:gd name="connsiteY3" fmla="*/ 103746 h 600043"/>
                <a:gd name="connsiteX4" fmla="*/ 674926 w 705823"/>
                <a:gd name="connsiteY4" fmla="*/ 528599 h 600043"/>
                <a:gd name="connsiteX5" fmla="*/ 584838 w 705823"/>
                <a:gd name="connsiteY5" fmla="*/ 595379 h 600043"/>
                <a:gd name="connsiteX6" fmla="*/ 570439 w 705823"/>
                <a:gd name="connsiteY6" fmla="*/ 600043 h 600043"/>
                <a:gd name="connsiteX7" fmla="*/ 300022 w 705823"/>
                <a:gd name="connsiteY7" fmla="*/ 600043 h 600043"/>
                <a:gd name="connsiteX8" fmla="*/ 6095 w 705823"/>
                <a:gd name="connsiteY8" fmla="*/ 360486 h 600043"/>
                <a:gd name="connsiteX9" fmla="*/ 0 w 705823"/>
                <a:gd name="connsiteY9" fmla="*/ 300022 h 600043"/>
                <a:gd name="connsiteX10" fmla="*/ 6095 w 705823"/>
                <a:gd name="connsiteY10" fmla="*/ 239557 h 600043"/>
                <a:gd name="connsiteX11" fmla="*/ 300022 w 705823"/>
                <a:gd name="connsiteY11" fmla="*/ 0 h 60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3" h="600043">
                  <a:moveTo>
                    <a:pt x="300022" y="0"/>
                  </a:moveTo>
                  <a:lnTo>
                    <a:pt x="533814" y="0"/>
                  </a:lnTo>
                  <a:lnTo>
                    <a:pt x="536669" y="10319"/>
                  </a:lnTo>
                  <a:cubicBezTo>
                    <a:pt x="545261" y="44312"/>
                    <a:pt x="553638" y="76821"/>
                    <a:pt x="563695" y="103746"/>
                  </a:cubicBezTo>
                  <a:cubicBezTo>
                    <a:pt x="603923" y="211446"/>
                    <a:pt x="774848" y="335800"/>
                    <a:pt x="674926" y="528599"/>
                  </a:cubicBezTo>
                  <a:cubicBezTo>
                    <a:pt x="656619" y="556500"/>
                    <a:pt x="624826" y="578609"/>
                    <a:pt x="584838" y="595379"/>
                  </a:cubicBezTo>
                  <a:lnTo>
                    <a:pt x="570439" y="600043"/>
                  </a:lnTo>
                  <a:lnTo>
                    <a:pt x="300022" y="600043"/>
                  </a:lnTo>
                  <a:cubicBezTo>
                    <a:pt x="155036" y="600043"/>
                    <a:pt x="34071" y="497201"/>
                    <a:pt x="6095" y="360486"/>
                  </a:cubicBezTo>
                  <a:lnTo>
                    <a:pt x="0" y="300022"/>
                  </a:lnTo>
                  <a:lnTo>
                    <a:pt x="6095" y="239557"/>
                  </a:lnTo>
                  <a:cubicBezTo>
                    <a:pt x="34071" y="102842"/>
                    <a:pt x="155036" y="0"/>
                    <a:pt x="300022" y="0"/>
                  </a:cubicBezTo>
                  <a:close/>
                </a:path>
              </a:pathLst>
            </a:custGeom>
            <a:solidFill>
              <a:srgbClr val="ACC4CE"/>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0" name="任意多边形: 形状 99">
              <a:extLst>
                <a:ext uri="{FF2B5EF4-FFF2-40B4-BE49-F238E27FC236}">
                  <a16:creationId xmlns:a16="http://schemas.microsoft.com/office/drawing/2014/main" id="{0B8890DA-A7A8-4668-A350-588FAA460970}"/>
                </a:ext>
              </a:extLst>
            </p:cNvPr>
            <p:cNvSpPr/>
            <p:nvPr/>
          </p:nvSpPr>
          <p:spPr>
            <a:xfrm>
              <a:off x="4445414" y="1669223"/>
              <a:ext cx="2317956" cy="600044"/>
            </a:xfrm>
            <a:custGeom>
              <a:avLst/>
              <a:gdLst>
                <a:gd name="connsiteX0" fmla="*/ 0 w 2317956"/>
                <a:gd name="connsiteY0" fmla="*/ 0 h 600044"/>
                <a:gd name="connsiteX1" fmla="*/ 2017934 w 2317956"/>
                <a:gd name="connsiteY1" fmla="*/ 0 h 600044"/>
                <a:gd name="connsiteX2" fmla="*/ 2317956 w 2317956"/>
                <a:gd name="connsiteY2" fmla="*/ 300022 h 600044"/>
                <a:gd name="connsiteX3" fmla="*/ 2317955 w 2317956"/>
                <a:gd name="connsiteY3" fmla="*/ 300022 h 600044"/>
                <a:gd name="connsiteX4" fmla="*/ 2017933 w 2317956"/>
                <a:gd name="connsiteY4" fmla="*/ 600044 h 600044"/>
                <a:gd name="connsiteX5" fmla="*/ 36625 w 2317956"/>
                <a:gd name="connsiteY5" fmla="*/ 600043 h 600044"/>
                <a:gd name="connsiteX6" fmla="*/ 51024 w 2317956"/>
                <a:gd name="connsiteY6" fmla="*/ 595379 h 600044"/>
                <a:gd name="connsiteX7" fmla="*/ 141112 w 2317956"/>
                <a:gd name="connsiteY7" fmla="*/ 528599 h 600044"/>
                <a:gd name="connsiteX8" fmla="*/ 29881 w 2317956"/>
                <a:gd name="connsiteY8" fmla="*/ 103746 h 600044"/>
                <a:gd name="connsiteX9" fmla="*/ 2855 w 2317956"/>
                <a:gd name="connsiteY9" fmla="*/ 10319 h 600044"/>
                <a:gd name="connsiteX10" fmla="*/ 0 w 2317956"/>
                <a:gd name="connsiteY10" fmla="*/ 0 h 6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7956" h="600044">
                  <a:moveTo>
                    <a:pt x="0" y="0"/>
                  </a:moveTo>
                  <a:lnTo>
                    <a:pt x="2017934" y="0"/>
                  </a:lnTo>
                  <a:cubicBezTo>
                    <a:pt x="2183632" y="0"/>
                    <a:pt x="2317956" y="134324"/>
                    <a:pt x="2317956" y="300022"/>
                  </a:cubicBezTo>
                  <a:lnTo>
                    <a:pt x="2317955" y="300022"/>
                  </a:lnTo>
                  <a:cubicBezTo>
                    <a:pt x="2317955" y="465720"/>
                    <a:pt x="2183631" y="600044"/>
                    <a:pt x="2017933" y="600044"/>
                  </a:cubicBezTo>
                  <a:lnTo>
                    <a:pt x="36625" y="600043"/>
                  </a:lnTo>
                  <a:lnTo>
                    <a:pt x="51024" y="595379"/>
                  </a:lnTo>
                  <a:cubicBezTo>
                    <a:pt x="91012" y="578609"/>
                    <a:pt x="122805" y="556500"/>
                    <a:pt x="141112" y="528599"/>
                  </a:cubicBezTo>
                  <a:cubicBezTo>
                    <a:pt x="241034" y="335800"/>
                    <a:pt x="70109" y="211446"/>
                    <a:pt x="29881" y="103746"/>
                  </a:cubicBezTo>
                  <a:cubicBezTo>
                    <a:pt x="19824" y="76821"/>
                    <a:pt x="11447" y="44312"/>
                    <a:pt x="2855" y="10319"/>
                  </a:cubicBezTo>
                  <a:lnTo>
                    <a:pt x="0" y="0"/>
                  </a:lnTo>
                  <a:close/>
                </a:path>
              </a:pathLst>
            </a:cu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1" name="文本框 100">
              <a:extLst>
                <a:ext uri="{FF2B5EF4-FFF2-40B4-BE49-F238E27FC236}">
                  <a16:creationId xmlns:a16="http://schemas.microsoft.com/office/drawing/2014/main" id="{290E193F-8924-421B-B6AF-93748A4A29AE}"/>
                </a:ext>
              </a:extLst>
            </p:cNvPr>
            <p:cNvSpPr txBox="1"/>
            <p:nvPr/>
          </p:nvSpPr>
          <p:spPr>
            <a:xfrm>
              <a:off x="4560250" y="1799829"/>
              <a:ext cx="2283278" cy="346352"/>
            </a:xfrm>
            <a:prstGeom prst="rect">
              <a:avLst/>
            </a:prstGeom>
            <a:noFill/>
          </p:spPr>
          <p:txBody>
            <a:bodyPr wrap="square">
              <a:spAutoFit/>
            </a:bodyPr>
            <a:lstStyle/>
            <a:p>
              <a:r>
                <a:rPr lang="zh-CN" altLang="en-US" sz="3200" b="1" dirty="0">
                  <a:solidFill>
                    <a:schemeClr val="accent3">
                      <a:lumMod val="50000"/>
                    </a:schemeClr>
                  </a:solidFill>
                  <a:cs typeface="+mn-ea"/>
                  <a:sym typeface="+mn-lt"/>
                </a:rPr>
                <a:t>研究成果及应用</a:t>
              </a:r>
            </a:p>
          </p:txBody>
        </p:sp>
        <p:sp>
          <p:nvSpPr>
            <p:cNvPr id="102" name="椭圆 101">
              <a:extLst>
                <a:ext uri="{FF2B5EF4-FFF2-40B4-BE49-F238E27FC236}">
                  <a16:creationId xmlns:a16="http://schemas.microsoft.com/office/drawing/2014/main" id="{DD605256-2CE0-4ADB-9C76-9A2AC11E7817}"/>
                </a:ext>
              </a:extLst>
            </p:cNvPr>
            <p:cNvSpPr/>
            <p:nvPr/>
          </p:nvSpPr>
          <p:spPr>
            <a:xfrm>
              <a:off x="3974553" y="1719205"/>
              <a:ext cx="500077" cy="500077"/>
            </a:xfrm>
            <a:prstGeom prst="ellipse">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 name="文本框 102">
              <a:extLst>
                <a:ext uri="{FF2B5EF4-FFF2-40B4-BE49-F238E27FC236}">
                  <a16:creationId xmlns:a16="http://schemas.microsoft.com/office/drawing/2014/main" id="{57732E5D-9921-4D5A-9C82-7313824BE448}"/>
                </a:ext>
              </a:extLst>
            </p:cNvPr>
            <p:cNvSpPr txBox="1"/>
            <p:nvPr/>
          </p:nvSpPr>
          <p:spPr>
            <a:xfrm>
              <a:off x="3959375" y="1795312"/>
              <a:ext cx="518135" cy="382810"/>
            </a:xfrm>
            <a:prstGeom prst="rect">
              <a:avLst/>
            </a:prstGeom>
            <a:noFill/>
          </p:spPr>
          <p:txBody>
            <a:bodyPr wrap="none" rtlCol="0">
              <a:spAutoFit/>
            </a:bodyPr>
            <a:lstStyle/>
            <a:p>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grpSp>
      <p:grpSp>
        <p:nvGrpSpPr>
          <p:cNvPr id="104" name="组合 103">
            <a:extLst>
              <a:ext uri="{FF2B5EF4-FFF2-40B4-BE49-F238E27FC236}">
                <a16:creationId xmlns:a16="http://schemas.microsoft.com/office/drawing/2014/main" id="{CC502D4B-A0C9-43E8-A395-DE361383737C}"/>
              </a:ext>
            </a:extLst>
          </p:cNvPr>
          <p:cNvGrpSpPr/>
          <p:nvPr/>
        </p:nvGrpSpPr>
        <p:grpSpPr>
          <a:xfrm>
            <a:off x="6909484" y="1729474"/>
            <a:ext cx="4110877" cy="1013105"/>
            <a:chOff x="3911601" y="1669223"/>
            <a:chExt cx="2931927" cy="600044"/>
          </a:xfrm>
        </p:grpSpPr>
        <p:sp>
          <p:nvSpPr>
            <p:cNvPr id="105" name="任意多边形: 形状 104">
              <a:extLst>
                <a:ext uri="{FF2B5EF4-FFF2-40B4-BE49-F238E27FC236}">
                  <a16:creationId xmlns:a16="http://schemas.microsoft.com/office/drawing/2014/main" id="{1BD5B205-8F2C-4AE9-9A17-58536E73731C}"/>
                </a:ext>
              </a:extLst>
            </p:cNvPr>
            <p:cNvSpPr/>
            <p:nvPr/>
          </p:nvSpPr>
          <p:spPr>
            <a:xfrm>
              <a:off x="3911601" y="1669223"/>
              <a:ext cx="705823" cy="600043"/>
            </a:xfrm>
            <a:custGeom>
              <a:avLst/>
              <a:gdLst>
                <a:gd name="connsiteX0" fmla="*/ 300022 w 705823"/>
                <a:gd name="connsiteY0" fmla="*/ 0 h 600043"/>
                <a:gd name="connsiteX1" fmla="*/ 533814 w 705823"/>
                <a:gd name="connsiteY1" fmla="*/ 0 h 600043"/>
                <a:gd name="connsiteX2" fmla="*/ 536669 w 705823"/>
                <a:gd name="connsiteY2" fmla="*/ 10319 h 600043"/>
                <a:gd name="connsiteX3" fmla="*/ 563695 w 705823"/>
                <a:gd name="connsiteY3" fmla="*/ 103746 h 600043"/>
                <a:gd name="connsiteX4" fmla="*/ 674926 w 705823"/>
                <a:gd name="connsiteY4" fmla="*/ 528599 h 600043"/>
                <a:gd name="connsiteX5" fmla="*/ 584838 w 705823"/>
                <a:gd name="connsiteY5" fmla="*/ 595379 h 600043"/>
                <a:gd name="connsiteX6" fmla="*/ 570439 w 705823"/>
                <a:gd name="connsiteY6" fmla="*/ 600043 h 600043"/>
                <a:gd name="connsiteX7" fmla="*/ 300022 w 705823"/>
                <a:gd name="connsiteY7" fmla="*/ 600043 h 600043"/>
                <a:gd name="connsiteX8" fmla="*/ 6095 w 705823"/>
                <a:gd name="connsiteY8" fmla="*/ 360486 h 600043"/>
                <a:gd name="connsiteX9" fmla="*/ 0 w 705823"/>
                <a:gd name="connsiteY9" fmla="*/ 300022 h 600043"/>
                <a:gd name="connsiteX10" fmla="*/ 6095 w 705823"/>
                <a:gd name="connsiteY10" fmla="*/ 239557 h 600043"/>
                <a:gd name="connsiteX11" fmla="*/ 300022 w 705823"/>
                <a:gd name="connsiteY11" fmla="*/ 0 h 60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3" h="600043">
                  <a:moveTo>
                    <a:pt x="300022" y="0"/>
                  </a:moveTo>
                  <a:lnTo>
                    <a:pt x="533814" y="0"/>
                  </a:lnTo>
                  <a:lnTo>
                    <a:pt x="536669" y="10319"/>
                  </a:lnTo>
                  <a:cubicBezTo>
                    <a:pt x="545261" y="44312"/>
                    <a:pt x="553638" y="76821"/>
                    <a:pt x="563695" y="103746"/>
                  </a:cubicBezTo>
                  <a:cubicBezTo>
                    <a:pt x="603923" y="211446"/>
                    <a:pt x="774848" y="335800"/>
                    <a:pt x="674926" y="528599"/>
                  </a:cubicBezTo>
                  <a:cubicBezTo>
                    <a:pt x="656619" y="556500"/>
                    <a:pt x="624826" y="578609"/>
                    <a:pt x="584838" y="595379"/>
                  </a:cubicBezTo>
                  <a:lnTo>
                    <a:pt x="570439" y="600043"/>
                  </a:lnTo>
                  <a:lnTo>
                    <a:pt x="300022" y="600043"/>
                  </a:lnTo>
                  <a:cubicBezTo>
                    <a:pt x="155036" y="600043"/>
                    <a:pt x="34071" y="497201"/>
                    <a:pt x="6095" y="360486"/>
                  </a:cubicBezTo>
                  <a:lnTo>
                    <a:pt x="0" y="300022"/>
                  </a:lnTo>
                  <a:lnTo>
                    <a:pt x="6095" y="239557"/>
                  </a:lnTo>
                  <a:cubicBezTo>
                    <a:pt x="34071" y="102842"/>
                    <a:pt x="155036" y="0"/>
                    <a:pt x="300022" y="0"/>
                  </a:cubicBezTo>
                  <a:close/>
                </a:path>
              </a:pathLst>
            </a:custGeom>
            <a:solidFill>
              <a:srgbClr val="ACC4CE"/>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6" name="任意多边形: 形状 105">
              <a:extLst>
                <a:ext uri="{FF2B5EF4-FFF2-40B4-BE49-F238E27FC236}">
                  <a16:creationId xmlns:a16="http://schemas.microsoft.com/office/drawing/2014/main" id="{1C354EFA-3E83-4455-9F98-3B4D56901E45}"/>
                </a:ext>
              </a:extLst>
            </p:cNvPr>
            <p:cNvSpPr/>
            <p:nvPr/>
          </p:nvSpPr>
          <p:spPr>
            <a:xfrm>
              <a:off x="4445414" y="1669223"/>
              <a:ext cx="2317956" cy="600044"/>
            </a:xfrm>
            <a:custGeom>
              <a:avLst/>
              <a:gdLst>
                <a:gd name="connsiteX0" fmla="*/ 0 w 2317956"/>
                <a:gd name="connsiteY0" fmla="*/ 0 h 600044"/>
                <a:gd name="connsiteX1" fmla="*/ 2017934 w 2317956"/>
                <a:gd name="connsiteY1" fmla="*/ 0 h 600044"/>
                <a:gd name="connsiteX2" fmla="*/ 2317956 w 2317956"/>
                <a:gd name="connsiteY2" fmla="*/ 300022 h 600044"/>
                <a:gd name="connsiteX3" fmla="*/ 2317955 w 2317956"/>
                <a:gd name="connsiteY3" fmla="*/ 300022 h 600044"/>
                <a:gd name="connsiteX4" fmla="*/ 2017933 w 2317956"/>
                <a:gd name="connsiteY4" fmla="*/ 600044 h 600044"/>
                <a:gd name="connsiteX5" fmla="*/ 36625 w 2317956"/>
                <a:gd name="connsiteY5" fmla="*/ 600043 h 600044"/>
                <a:gd name="connsiteX6" fmla="*/ 51024 w 2317956"/>
                <a:gd name="connsiteY6" fmla="*/ 595379 h 600044"/>
                <a:gd name="connsiteX7" fmla="*/ 141112 w 2317956"/>
                <a:gd name="connsiteY7" fmla="*/ 528599 h 600044"/>
                <a:gd name="connsiteX8" fmla="*/ 29881 w 2317956"/>
                <a:gd name="connsiteY8" fmla="*/ 103746 h 600044"/>
                <a:gd name="connsiteX9" fmla="*/ 2855 w 2317956"/>
                <a:gd name="connsiteY9" fmla="*/ 10319 h 600044"/>
                <a:gd name="connsiteX10" fmla="*/ 0 w 2317956"/>
                <a:gd name="connsiteY10" fmla="*/ 0 h 6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7956" h="600044">
                  <a:moveTo>
                    <a:pt x="0" y="0"/>
                  </a:moveTo>
                  <a:lnTo>
                    <a:pt x="2017934" y="0"/>
                  </a:lnTo>
                  <a:cubicBezTo>
                    <a:pt x="2183632" y="0"/>
                    <a:pt x="2317956" y="134324"/>
                    <a:pt x="2317956" y="300022"/>
                  </a:cubicBezTo>
                  <a:lnTo>
                    <a:pt x="2317955" y="300022"/>
                  </a:lnTo>
                  <a:cubicBezTo>
                    <a:pt x="2317955" y="465720"/>
                    <a:pt x="2183631" y="600044"/>
                    <a:pt x="2017933" y="600044"/>
                  </a:cubicBezTo>
                  <a:lnTo>
                    <a:pt x="36625" y="600043"/>
                  </a:lnTo>
                  <a:lnTo>
                    <a:pt x="51024" y="595379"/>
                  </a:lnTo>
                  <a:cubicBezTo>
                    <a:pt x="91012" y="578609"/>
                    <a:pt x="122805" y="556500"/>
                    <a:pt x="141112" y="528599"/>
                  </a:cubicBezTo>
                  <a:cubicBezTo>
                    <a:pt x="241034" y="335800"/>
                    <a:pt x="70109" y="211446"/>
                    <a:pt x="29881" y="103746"/>
                  </a:cubicBezTo>
                  <a:cubicBezTo>
                    <a:pt x="19824" y="76821"/>
                    <a:pt x="11447" y="44312"/>
                    <a:pt x="2855" y="10319"/>
                  </a:cubicBezTo>
                  <a:lnTo>
                    <a:pt x="0" y="0"/>
                  </a:lnTo>
                  <a:close/>
                </a:path>
              </a:pathLst>
            </a:cu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7" name="文本框 106">
              <a:extLst>
                <a:ext uri="{FF2B5EF4-FFF2-40B4-BE49-F238E27FC236}">
                  <a16:creationId xmlns:a16="http://schemas.microsoft.com/office/drawing/2014/main" id="{32608ECD-0B4D-4077-A448-52766B1AC8A4}"/>
                </a:ext>
              </a:extLst>
            </p:cNvPr>
            <p:cNvSpPr txBox="1"/>
            <p:nvPr/>
          </p:nvSpPr>
          <p:spPr>
            <a:xfrm>
              <a:off x="4560250" y="1799829"/>
              <a:ext cx="2283278" cy="346352"/>
            </a:xfrm>
            <a:prstGeom prst="rect">
              <a:avLst/>
            </a:prstGeom>
            <a:noFill/>
          </p:spPr>
          <p:txBody>
            <a:bodyPr wrap="square">
              <a:spAutoFit/>
            </a:bodyPr>
            <a:lstStyle/>
            <a:p>
              <a:r>
                <a:rPr lang="zh-CN" altLang="en-US" sz="3200" b="1" dirty="0">
                  <a:solidFill>
                    <a:schemeClr val="accent3">
                      <a:lumMod val="50000"/>
                    </a:schemeClr>
                  </a:solidFill>
                  <a:cs typeface="+mn-ea"/>
                  <a:sym typeface="+mn-lt"/>
                </a:rPr>
                <a:t>研究过程及方法</a:t>
              </a:r>
            </a:p>
          </p:txBody>
        </p:sp>
        <p:sp>
          <p:nvSpPr>
            <p:cNvPr id="108" name="椭圆 107">
              <a:extLst>
                <a:ext uri="{FF2B5EF4-FFF2-40B4-BE49-F238E27FC236}">
                  <a16:creationId xmlns:a16="http://schemas.microsoft.com/office/drawing/2014/main" id="{E07A24EC-059C-4F9A-8500-EDBC47014ADD}"/>
                </a:ext>
              </a:extLst>
            </p:cNvPr>
            <p:cNvSpPr/>
            <p:nvPr/>
          </p:nvSpPr>
          <p:spPr>
            <a:xfrm>
              <a:off x="3974553" y="1719205"/>
              <a:ext cx="500077" cy="500077"/>
            </a:xfrm>
            <a:prstGeom prst="ellipse">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9" name="文本框 108">
              <a:extLst>
                <a:ext uri="{FF2B5EF4-FFF2-40B4-BE49-F238E27FC236}">
                  <a16:creationId xmlns:a16="http://schemas.microsoft.com/office/drawing/2014/main" id="{38E4DB73-EA20-4113-8339-ADDB51220E01}"/>
                </a:ext>
              </a:extLst>
            </p:cNvPr>
            <p:cNvSpPr txBox="1"/>
            <p:nvPr/>
          </p:nvSpPr>
          <p:spPr>
            <a:xfrm>
              <a:off x="3959375" y="1795312"/>
              <a:ext cx="518135" cy="382810"/>
            </a:xfrm>
            <a:prstGeom prst="rect">
              <a:avLst/>
            </a:prstGeom>
            <a:noFill/>
          </p:spPr>
          <p:txBody>
            <a:bodyPr wrap="none" rtlCol="0">
              <a:spAutoFit/>
            </a:bodyPr>
            <a:lstStyle/>
            <a:p>
              <a:r>
                <a:rPr lang="en-US" altLang="zh-CN" sz="3600" dirty="0">
                  <a:solidFill>
                    <a:schemeClr val="bg1"/>
                  </a:solidFill>
                  <a:latin typeface="MiSans Semibold" panose="00000700000000000000" pitchFamily="2" charset="-122"/>
                  <a:ea typeface="MiSans Semibold" panose="00000700000000000000" pitchFamily="2" charset="-122"/>
                </a:rPr>
                <a:t>02</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grpSp>
      <p:grpSp>
        <p:nvGrpSpPr>
          <p:cNvPr id="110" name="组合 109">
            <a:extLst>
              <a:ext uri="{FF2B5EF4-FFF2-40B4-BE49-F238E27FC236}">
                <a16:creationId xmlns:a16="http://schemas.microsoft.com/office/drawing/2014/main" id="{CC335E2E-F794-48F0-AE52-44EE40A8C6C7}"/>
              </a:ext>
            </a:extLst>
          </p:cNvPr>
          <p:cNvGrpSpPr/>
          <p:nvPr/>
        </p:nvGrpSpPr>
        <p:grpSpPr>
          <a:xfrm>
            <a:off x="6909484" y="3810906"/>
            <a:ext cx="4110877" cy="1013105"/>
            <a:chOff x="3911601" y="1669223"/>
            <a:chExt cx="2931927" cy="600044"/>
          </a:xfrm>
        </p:grpSpPr>
        <p:sp>
          <p:nvSpPr>
            <p:cNvPr id="111" name="任意多边形: 形状 110">
              <a:extLst>
                <a:ext uri="{FF2B5EF4-FFF2-40B4-BE49-F238E27FC236}">
                  <a16:creationId xmlns:a16="http://schemas.microsoft.com/office/drawing/2014/main" id="{60EA2A62-75BB-446C-8AA3-DFD6125E87B0}"/>
                </a:ext>
              </a:extLst>
            </p:cNvPr>
            <p:cNvSpPr/>
            <p:nvPr/>
          </p:nvSpPr>
          <p:spPr>
            <a:xfrm>
              <a:off x="3911601" y="1669223"/>
              <a:ext cx="705823" cy="600043"/>
            </a:xfrm>
            <a:custGeom>
              <a:avLst/>
              <a:gdLst>
                <a:gd name="connsiteX0" fmla="*/ 300022 w 705823"/>
                <a:gd name="connsiteY0" fmla="*/ 0 h 600043"/>
                <a:gd name="connsiteX1" fmla="*/ 533814 w 705823"/>
                <a:gd name="connsiteY1" fmla="*/ 0 h 600043"/>
                <a:gd name="connsiteX2" fmla="*/ 536669 w 705823"/>
                <a:gd name="connsiteY2" fmla="*/ 10319 h 600043"/>
                <a:gd name="connsiteX3" fmla="*/ 563695 w 705823"/>
                <a:gd name="connsiteY3" fmla="*/ 103746 h 600043"/>
                <a:gd name="connsiteX4" fmla="*/ 674926 w 705823"/>
                <a:gd name="connsiteY4" fmla="*/ 528599 h 600043"/>
                <a:gd name="connsiteX5" fmla="*/ 584838 w 705823"/>
                <a:gd name="connsiteY5" fmla="*/ 595379 h 600043"/>
                <a:gd name="connsiteX6" fmla="*/ 570439 w 705823"/>
                <a:gd name="connsiteY6" fmla="*/ 600043 h 600043"/>
                <a:gd name="connsiteX7" fmla="*/ 300022 w 705823"/>
                <a:gd name="connsiteY7" fmla="*/ 600043 h 600043"/>
                <a:gd name="connsiteX8" fmla="*/ 6095 w 705823"/>
                <a:gd name="connsiteY8" fmla="*/ 360486 h 600043"/>
                <a:gd name="connsiteX9" fmla="*/ 0 w 705823"/>
                <a:gd name="connsiteY9" fmla="*/ 300022 h 600043"/>
                <a:gd name="connsiteX10" fmla="*/ 6095 w 705823"/>
                <a:gd name="connsiteY10" fmla="*/ 239557 h 600043"/>
                <a:gd name="connsiteX11" fmla="*/ 300022 w 705823"/>
                <a:gd name="connsiteY11" fmla="*/ 0 h 60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3" h="600043">
                  <a:moveTo>
                    <a:pt x="300022" y="0"/>
                  </a:moveTo>
                  <a:lnTo>
                    <a:pt x="533814" y="0"/>
                  </a:lnTo>
                  <a:lnTo>
                    <a:pt x="536669" y="10319"/>
                  </a:lnTo>
                  <a:cubicBezTo>
                    <a:pt x="545261" y="44312"/>
                    <a:pt x="553638" y="76821"/>
                    <a:pt x="563695" y="103746"/>
                  </a:cubicBezTo>
                  <a:cubicBezTo>
                    <a:pt x="603923" y="211446"/>
                    <a:pt x="774848" y="335800"/>
                    <a:pt x="674926" y="528599"/>
                  </a:cubicBezTo>
                  <a:cubicBezTo>
                    <a:pt x="656619" y="556500"/>
                    <a:pt x="624826" y="578609"/>
                    <a:pt x="584838" y="595379"/>
                  </a:cubicBezTo>
                  <a:lnTo>
                    <a:pt x="570439" y="600043"/>
                  </a:lnTo>
                  <a:lnTo>
                    <a:pt x="300022" y="600043"/>
                  </a:lnTo>
                  <a:cubicBezTo>
                    <a:pt x="155036" y="600043"/>
                    <a:pt x="34071" y="497201"/>
                    <a:pt x="6095" y="360486"/>
                  </a:cubicBezTo>
                  <a:lnTo>
                    <a:pt x="0" y="300022"/>
                  </a:lnTo>
                  <a:lnTo>
                    <a:pt x="6095" y="239557"/>
                  </a:lnTo>
                  <a:cubicBezTo>
                    <a:pt x="34071" y="102842"/>
                    <a:pt x="155036" y="0"/>
                    <a:pt x="300022" y="0"/>
                  </a:cubicBezTo>
                  <a:close/>
                </a:path>
              </a:pathLst>
            </a:custGeom>
            <a:solidFill>
              <a:srgbClr val="ACC4CE"/>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2" name="任意多边形: 形状 111">
              <a:extLst>
                <a:ext uri="{FF2B5EF4-FFF2-40B4-BE49-F238E27FC236}">
                  <a16:creationId xmlns:a16="http://schemas.microsoft.com/office/drawing/2014/main" id="{7C817087-9FEB-4604-9EBB-9C59D76EA3CB}"/>
                </a:ext>
              </a:extLst>
            </p:cNvPr>
            <p:cNvSpPr/>
            <p:nvPr/>
          </p:nvSpPr>
          <p:spPr>
            <a:xfrm>
              <a:off x="4445414" y="1669223"/>
              <a:ext cx="2317956" cy="600044"/>
            </a:xfrm>
            <a:custGeom>
              <a:avLst/>
              <a:gdLst>
                <a:gd name="connsiteX0" fmla="*/ 0 w 2317956"/>
                <a:gd name="connsiteY0" fmla="*/ 0 h 600044"/>
                <a:gd name="connsiteX1" fmla="*/ 2017934 w 2317956"/>
                <a:gd name="connsiteY1" fmla="*/ 0 h 600044"/>
                <a:gd name="connsiteX2" fmla="*/ 2317956 w 2317956"/>
                <a:gd name="connsiteY2" fmla="*/ 300022 h 600044"/>
                <a:gd name="connsiteX3" fmla="*/ 2317955 w 2317956"/>
                <a:gd name="connsiteY3" fmla="*/ 300022 h 600044"/>
                <a:gd name="connsiteX4" fmla="*/ 2017933 w 2317956"/>
                <a:gd name="connsiteY4" fmla="*/ 600044 h 600044"/>
                <a:gd name="connsiteX5" fmla="*/ 36625 w 2317956"/>
                <a:gd name="connsiteY5" fmla="*/ 600043 h 600044"/>
                <a:gd name="connsiteX6" fmla="*/ 51024 w 2317956"/>
                <a:gd name="connsiteY6" fmla="*/ 595379 h 600044"/>
                <a:gd name="connsiteX7" fmla="*/ 141112 w 2317956"/>
                <a:gd name="connsiteY7" fmla="*/ 528599 h 600044"/>
                <a:gd name="connsiteX8" fmla="*/ 29881 w 2317956"/>
                <a:gd name="connsiteY8" fmla="*/ 103746 h 600044"/>
                <a:gd name="connsiteX9" fmla="*/ 2855 w 2317956"/>
                <a:gd name="connsiteY9" fmla="*/ 10319 h 600044"/>
                <a:gd name="connsiteX10" fmla="*/ 0 w 2317956"/>
                <a:gd name="connsiteY10" fmla="*/ 0 h 6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7956" h="600044">
                  <a:moveTo>
                    <a:pt x="0" y="0"/>
                  </a:moveTo>
                  <a:lnTo>
                    <a:pt x="2017934" y="0"/>
                  </a:lnTo>
                  <a:cubicBezTo>
                    <a:pt x="2183632" y="0"/>
                    <a:pt x="2317956" y="134324"/>
                    <a:pt x="2317956" y="300022"/>
                  </a:cubicBezTo>
                  <a:lnTo>
                    <a:pt x="2317955" y="300022"/>
                  </a:lnTo>
                  <a:cubicBezTo>
                    <a:pt x="2317955" y="465720"/>
                    <a:pt x="2183631" y="600044"/>
                    <a:pt x="2017933" y="600044"/>
                  </a:cubicBezTo>
                  <a:lnTo>
                    <a:pt x="36625" y="600043"/>
                  </a:lnTo>
                  <a:lnTo>
                    <a:pt x="51024" y="595379"/>
                  </a:lnTo>
                  <a:cubicBezTo>
                    <a:pt x="91012" y="578609"/>
                    <a:pt x="122805" y="556500"/>
                    <a:pt x="141112" y="528599"/>
                  </a:cubicBezTo>
                  <a:cubicBezTo>
                    <a:pt x="241034" y="335800"/>
                    <a:pt x="70109" y="211446"/>
                    <a:pt x="29881" y="103746"/>
                  </a:cubicBezTo>
                  <a:cubicBezTo>
                    <a:pt x="19824" y="76821"/>
                    <a:pt x="11447" y="44312"/>
                    <a:pt x="2855" y="10319"/>
                  </a:cubicBezTo>
                  <a:lnTo>
                    <a:pt x="0" y="0"/>
                  </a:lnTo>
                  <a:close/>
                </a:path>
              </a:pathLst>
            </a:cu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3" name="文本框 112">
              <a:extLst>
                <a:ext uri="{FF2B5EF4-FFF2-40B4-BE49-F238E27FC236}">
                  <a16:creationId xmlns:a16="http://schemas.microsoft.com/office/drawing/2014/main" id="{5E371FAB-94E0-453B-9C41-0590961A721D}"/>
                </a:ext>
              </a:extLst>
            </p:cNvPr>
            <p:cNvSpPr txBox="1"/>
            <p:nvPr/>
          </p:nvSpPr>
          <p:spPr>
            <a:xfrm>
              <a:off x="4560250" y="1799829"/>
              <a:ext cx="2283278" cy="346352"/>
            </a:xfrm>
            <a:prstGeom prst="rect">
              <a:avLst/>
            </a:prstGeom>
            <a:noFill/>
          </p:spPr>
          <p:txBody>
            <a:bodyPr wrap="square">
              <a:spAutoFit/>
            </a:bodyPr>
            <a:lstStyle/>
            <a:p>
              <a:r>
                <a:rPr lang="zh-CN" altLang="en-US" sz="3200" b="1" dirty="0">
                  <a:solidFill>
                    <a:schemeClr val="accent3">
                      <a:lumMod val="50000"/>
                    </a:schemeClr>
                  </a:solidFill>
                  <a:cs typeface="+mn-ea"/>
                  <a:sym typeface="+mn-lt"/>
                </a:rPr>
                <a:t>论文归纳及小结</a:t>
              </a:r>
            </a:p>
          </p:txBody>
        </p:sp>
        <p:sp>
          <p:nvSpPr>
            <p:cNvPr id="114" name="椭圆 113">
              <a:extLst>
                <a:ext uri="{FF2B5EF4-FFF2-40B4-BE49-F238E27FC236}">
                  <a16:creationId xmlns:a16="http://schemas.microsoft.com/office/drawing/2014/main" id="{435EB640-C4EF-4BF3-A9A5-215258153BDC}"/>
                </a:ext>
              </a:extLst>
            </p:cNvPr>
            <p:cNvSpPr/>
            <p:nvPr/>
          </p:nvSpPr>
          <p:spPr>
            <a:xfrm>
              <a:off x="3974553" y="1719205"/>
              <a:ext cx="500077" cy="500077"/>
            </a:xfrm>
            <a:prstGeom prst="ellipse">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5" name="文本框 114">
              <a:extLst>
                <a:ext uri="{FF2B5EF4-FFF2-40B4-BE49-F238E27FC236}">
                  <a16:creationId xmlns:a16="http://schemas.microsoft.com/office/drawing/2014/main" id="{8B73083F-E436-4C45-A6D6-512DF7BD3940}"/>
                </a:ext>
              </a:extLst>
            </p:cNvPr>
            <p:cNvSpPr txBox="1"/>
            <p:nvPr/>
          </p:nvSpPr>
          <p:spPr>
            <a:xfrm>
              <a:off x="3959375" y="1795312"/>
              <a:ext cx="518135" cy="382810"/>
            </a:xfrm>
            <a:prstGeom prst="rect">
              <a:avLst/>
            </a:prstGeom>
            <a:noFill/>
          </p:spPr>
          <p:txBody>
            <a:bodyPr wrap="none" rtlCol="0">
              <a:spAutoFit/>
            </a:bodyPr>
            <a:lstStyle/>
            <a:p>
              <a:r>
                <a:rPr lang="en-US" altLang="zh-CN" sz="3600" dirty="0">
                  <a:solidFill>
                    <a:schemeClr val="bg1"/>
                  </a:solidFill>
                  <a:latin typeface="MiSans Semibold" panose="00000700000000000000" pitchFamily="2" charset="-122"/>
                  <a:ea typeface="MiSans Semibold" panose="00000700000000000000" pitchFamily="2" charset="-122"/>
                </a:rPr>
                <a:t>04</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grpSp>
    </p:spTree>
    <p:extLst>
      <p:ext uri="{BB962C8B-B14F-4D97-AF65-F5344CB8AC3E}">
        <p14:creationId xmlns:p14="http://schemas.microsoft.com/office/powerpoint/2010/main" val="5766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2698175"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多重共线性问题</a:t>
            </a:r>
          </a:p>
        </p:txBody>
      </p:sp>
      <p:sp>
        <p:nvSpPr>
          <p:cNvPr id="5" name="文本框 4">
            <a:extLst>
              <a:ext uri="{FF2B5EF4-FFF2-40B4-BE49-F238E27FC236}">
                <a16:creationId xmlns:a16="http://schemas.microsoft.com/office/drawing/2014/main" id="{33362B9E-0891-4D2B-B092-7064A38DF2A1}"/>
              </a:ext>
            </a:extLst>
          </p:cNvPr>
          <p:cNvSpPr txBox="1"/>
          <p:nvPr/>
        </p:nvSpPr>
        <p:spPr>
          <a:xfrm>
            <a:off x="938784" y="2267712"/>
            <a:ext cx="9424416"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在多元线性回归模型中，自变量之间存在高度相关性，即存在一定程度的重叠，这会导致回归系数估计不准确、偏离真实值，进而使得模型结果不稳定。</a:t>
            </a:r>
          </a:p>
        </p:txBody>
      </p:sp>
      <p:sp>
        <p:nvSpPr>
          <p:cNvPr id="21" name="文本框 20">
            <a:extLst>
              <a:ext uri="{FF2B5EF4-FFF2-40B4-BE49-F238E27FC236}">
                <a16:creationId xmlns:a16="http://schemas.microsoft.com/office/drawing/2014/main" id="{C92C6100-77DE-491E-AA29-21D5204A8264}"/>
              </a:ext>
            </a:extLst>
          </p:cNvPr>
          <p:cNvSpPr txBox="1"/>
          <p:nvPr/>
        </p:nvSpPr>
        <p:spPr>
          <a:xfrm>
            <a:off x="938784" y="3583031"/>
            <a:ext cx="9424416" cy="1938992"/>
          </a:xfrm>
          <a:prstGeom prst="rect">
            <a:avLst/>
          </a:prstGeom>
          <a:noFill/>
        </p:spPr>
        <p:txBody>
          <a:bodyPr wrap="square" rtlCol="0">
            <a:spAutoFit/>
          </a:bodyPr>
          <a:lstStyle/>
          <a:p>
            <a:r>
              <a:rPr lang="zh-CN" altLang="en-US" sz="2400" dirty="0"/>
              <a:t>例如，平台因素中只有⼀个是 </a:t>
            </a:r>
            <a:r>
              <a:rPr lang="en-US" altLang="zh-CN" sz="2400" dirty="0"/>
              <a:t>1</a:t>
            </a:r>
            <a:r>
              <a:rPr lang="zh-CN" altLang="en-US" sz="2400" dirty="0"/>
              <a:t>，这使得它们的系数在回归中不是唯⼀的。 为了避免这个问 题，我们选择了⼀个基线设置：对抗算法因素的 </a:t>
            </a:r>
            <a:r>
              <a:rPr lang="en-US" altLang="zh-CN" sz="2400" dirty="0"/>
              <a:t>UAP </a:t>
            </a:r>
            <a:r>
              <a:rPr lang="zh-CN" altLang="en-US" sz="2400" dirty="0"/>
              <a:t>攻击和代理模型深度因素的 </a:t>
            </a:r>
            <a:r>
              <a:rPr lang="en-US" altLang="zh-CN" sz="2400" dirty="0"/>
              <a:t>ResNet-18</a:t>
            </a:r>
            <a:r>
              <a:rPr lang="zh-CN" altLang="en-US" sz="2400" dirty="0"/>
              <a:t>。 这意味着对于具有 </a:t>
            </a:r>
            <a:r>
              <a:rPr lang="en-US" altLang="zh-CN" sz="2400" dirty="0"/>
              <a:t>UAP </a:t>
            </a:r>
            <a:r>
              <a:rPr lang="zh-CN" altLang="en-US" sz="2400" dirty="0"/>
              <a:t>攻击的设置，对抗算法的所有指标变量都为零。 同样，对于具有 </a:t>
            </a:r>
            <a:r>
              <a:rPr lang="en-US" altLang="zh-CN" sz="2400" dirty="0"/>
              <a:t>ResNe18 </a:t>
            </a:r>
            <a:r>
              <a:rPr lang="zh-CN" altLang="en-US" sz="2400" dirty="0"/>
              <a:t>代理的设置，代理模型深度的所有指标都为零。</a:t>
            </a:r>
          </a:p>
        </p:txBody>
      </p:sp>
    </p:spTree>
    <p:extLst>
      <p:ext uri="{BB962C8B-B14F-4D97-AF65-F5344CB8AC3E}">
        <p14:creationId xmlns:p14="http://schemas.microsoft.com/office/powerpoint/2010/main" val="3984373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平台因素</a:t>
            </a:r>
          </a:p>
        </p:txBody>
      </p:sp>
      <p:pic>
        <p:nvPicPr>
          <p:cNvPr id="3" name="图片 2">
            <a:extLst>
              <a:ext uri="{FF2B5EF4-FFF2-40B4-BE49-F238E27FC236}">
                <a16:creationId xmlns:a16="http://schemas.microsoft.com/office/drawing/2014/main" id="{2777D998-9EA5-4EA3-972C-68F88475F5C9}"/>
              </a:ext>
            </a:extLst>
          </p:cNvPr>
          <p:cNvPicPr>
            <a:picLocks noChangeAspect="1"/>
          </p:cNvPicPr>
          <p:nvPr/>
        </p:nvPicPr>
        <p:blipFill>
          <a:blip r:embed="rId3"/>
          <a:stretch>
            <a:fillRect/>
          </a:stretch>
        </p:blipFill>
        <p:spPr>
          <a:xfrm>
            <a:off x="609063" y="2186832"/>
            <a:ext cx="10935648" cy="2484335"/>
          </a:xfrm>
          <a:prstGeom prst="rect">
            <a:avLst/>
          </a:prstGeom>
        </p:spPr>
      </p:pic>
      <p:pic>
        <p:nvPicPr>
          <p:cNvPr id="4" name="图片 3">
            <a:extLst>
              <a:ext uri="{FF2B5EF4-FFF2-40B4-BE49-F238E27FC236}">
                <a16:creationId xmlns:a16="http://schemas.microsoft.com/office/drawing/2014/main" id="{C1F513B7-2671-4117-BB9E-56E64E5418F1}"/>
              </a:ext>
            </a:extLst>
          </p:cNvPr>
          <p:cNvPicPr>
            <a:picLocks noChangeAspect="1"/>
          </p:cNvPicPr>
          <p:nvPr/>
        </p:nvPicPr>
        <p:blipFill>
          <a:blip r:embed="rId4"/>
          <a:stretch>
            <a:fillRect/>
          </a:stretch>
        </p:blipFill>
        <p:spPr>
          <a:xfrm>
            <a:off x="609063" y="4671167"/>
            <a:ext cx="10935648" cy="1973751"/>
          </a:xfrm>
          <a:prstGeom prst="rect">
            <a:avLst/>
          </a:prstGeom>
        </p:spPr>
      </p:pic>
      <p:sp>
        <p:nvSpPr>
          <p:cNvPr id="6" name="矩形 5">
            <a:extLst>
              <a:ext uri="{FF2B5EF4-FFF2-40B4-BE49-F238E27FC236}">
                <a16:creationId xmlns:a16="http://schemas.microsoft.com/office/drawing/2014/main" id="{864CD993-CCA4-474C-BBA4-331684B6013D}"/>
              </a:ext>
            </a:extLst>
          </p:cNvPr>
          <p:cNvSpPr/>
          <p:nvPr/>
        </p:nvSpPr>
        <p:spPr>
          <a:xfrm>
            <a:off x="2084832" y="2612136"/>
            <a:ext cx="762481" cy="4032782"/>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0" name="矩形 9">
            <a:extLst>
              <a:ext uri="{FF2B5EF4-FFF2-40B4-BE49-F238E27FC236}">
                <a16:creationId xmlns:a16="http://schemas.microsoft.com/office/drawing/2014/main" id="{31D41F8A-E7C4-408A-BF54-C37DF28AB70D}"/>
              </a:ext>
            </a:extLst>
          </p:cNvPr>
          <p:cNvSpPr/>
          <p:nvPr/>
        </p:nvSpPr>
        <p:spPr>
          <a:xfrm>
            <a:off x="6814771" y="2609424"/>
            <a:ext cx="762481" cy="4035494"/>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912916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平台因素</a:t>
            </a:r>
          </a:p>
        </p:txBody>
      </p:sp>
      <p:sp>
        <p:nvSpPr>
          <p:cNvPr id="3" name="文本框 2">
            <a:extLst>
              <a:ext uri="{FF2B5EF4-FFF2-40B4-BE49-F238E27FC236}">
                <a16:creationId xmlns:a16="http://schemas.microsoft.com/office/drawing/2014/main" id="{4AB2FE2A-6753-40AE-8EB9-A3119BCEF7F5}"/>
              </a:ext>
            </a:extLst>
          </p:cNvPr>
          <p:cNvSpPr txBox="1"/>
          <p:nvPr/>
        </p:nvSpPr>
        <p:spPr>
          <a:xfrm>
            <a:off x="1044038" y="2616426"/>
            <a:ext cx="9380684"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在真实的迁移攻击中，攻击靶模型的难度与其精度没有直接关系，即精度高的靶模型同样可能是容易受到迁移攻击的。 没有⼀个平台在不同类型的转移攻击（非靶向与靶向，</a:t>
            </a:r>
            <a:r>
              <a:rPr lang="en-US" altLang="zh-CN" sz="2400" dirty="0">
                <a:latin typeface="微软雅黑" panose="020B0503020204020204" pitchFamily="34" charset="-122"/>
                <a:ea typeface="微软雅黑" panose="020B0503020204020204" pitchFamily="34" charset="-122"/>
              </a:rPr>
              <a:t>F2M </a:t>
            </a:r>
            <a:r>
              <a:rPr lang="zh-CN" altLang="en-US" sz="2400" dirty="0">
                <a:latin typeface="微软雅黑" panose="020B0503020204020204" pitchFamily="34" charset="-122"/>
                <a:ea typeface="微软雅黑" panose="020B0503020204020204" pitchFamily="34" charset="-122"/>
              </a:rPr>
              <a:t>与 </a:t>
            </a:r>
            <a:r>
              <a:rPr lang="en-US" altLang="zh-CN" sz="2400" dirty="0">
                <a:latin typeface="微软雅黑" panose="020B0503020204020204" pitchFamily="34" charset="-122"/>
                <a:ea typeface="微软雅黑" panose="020B0503020204020204" pitchFamily="34" charset="-122"/>
              </a:rPr>
              <a:t>M2F</a:t>
            </a:r>
            <a:r>
              <a:rPr lang="zh-CN" altLang="en-US" sz="2400" dirty="0">
                <a:latin typeface="微软雅黑" panose="020B0503020204020204" pitchFamily="34" charset="-122"/>
                <a:ea typeface="微软雅黑" panose="020B0503020204020204" pitchFamily="34" charset="-122"/>
              </a:rPr>
              <a:t>）中具有出色的稳定性。 因此，应认真对待实际应用中的传输攻击威胁，因为它具有不小的成功率和低成本</a:t>
            </a:r>
          </a:p>
        </p:txBody>
      </p:sp>
    </p:spTree>
    <p:extLst>
      <p:ext uri="{BB962C8B-B14F-4D97-AF65-F5344CB8AC3E}">
        <p14:creationId xmlns:p14="http://schemas.microsoft.com/office/powerpoint/2010/main" val="3873772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4134465"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预训练与代理数据集因素</a:t>
            </a:r>
          </a:p>
        </p:txBody>
      </p:sp>
      <p:pic>
        <p:nvPicPr>
          <p:cNvPr id="3" name="图片 2">
            <a:extLst>
              <a:ext uri="{FF2B5EF4-FFF2-40B4-BE49-F238E27FC236}">
                <a16:creationId xmlns:a16="http://schemas.microsoft.com/office/drawing/2014/main" id="{A4863C9E-2636-4B38-8A8F-5F1E0FFC8D05}"/>
              </a:ext>
            </a:extLst>
          </p:cNvPr>
          <p:cNvPicPr>
            <a:picLocks noChangeAspect="1"/>
          </p:cNvPicPr>
          <p:nvPr/>
        </p:nvPicPr>
        <p:blipFill>
          <a:blip r:embed="rId3"/>
          <a:stretch>
            <a:fillRect/>
          </a:stretch>
        </p:blipFill>
        <p:spPr>
          <a:xfrm>
            <a:off x="609063" y="2069103"/>
            <a:ext cx="10303133" cy="891617"/>
          </a:xfrm>
          <a:prstGeom prst="rect">
            <a:avLst/>
          </a:prstGeom>
        </p:spPr>
      </p:pic>
      <p:pic>
        <p:nvPicPr>
          <p:cNvPr id="4" name="图片 3">
            <a:extLst>
              <a:ext uri="{FF2B5EF4-FFF2-40B4-BE49-F238E27FC236}">
                <a16:creationId xmlns:a16="http://schemas.microsoft.com/office/drawing/2014/main" id="{EBD01971-55B9-42FF-9E4F-472262DB58C2}"/>
              </a:ext>
            </a:extLst>
          </p:cNvPr>
          <p:cNvPicPr>
            <a:picLocks noChangeAspect="1"/>
          </p:cNvPicPr>
          <p:nvPr/>
        </p:nvPicPr>
        <p:blipFill>
          <a:blip r:embed="rId4"/>
          <a:stretch>
            <a:fillRect/>
          </a:stretch>
        </p:blipFill>
        <p:spPr>
          <a:xfrm>
            <a:off x="609063" y="2920011"/>
            <a:ext cx="10303132" cy="1127858"/>
          </a:xfrm>
          <a:prstGeom prst="rect">
            <a:avLst/>
          </a:prstGeom>
        </p:spPr>
      </p:pic>
      <p:pic>
        <p:nvPicPr>
          <p:cNvPr id="5" name="图片 4">
            <a:extLst>
              <a:ext uri="{FF2B5EF4-FFF2-40B4-BE49-F238E27FC236}">
                <a16:creationId xmlns:a16="http://schemas.microsoft.com/office/drawing/2014/main" id="{504F11B3-C11E-4C61-8E4D-906AFB3A5ECE}"/>
              </a:ext>
            </a:extLst>
          </p:cNvPr>
          <p:cNvPicPr>
            <a:picLocks noChangeAspect="1"/>
          </p:cNvPicPr>
          <p:nvPr/>
        </p:nvPicPr>
        <p:blipFill>
          <a:blip r:embed="rId5"/>
          <a:stretch>
            <a:fillRect/>
          </a:stretch>
        </p:blipFill>
        <p:spPr>
          <a:xfrm>
            <a:off x="609063" y="4254401"/>
            <a:ext cx="10188823" cy="754445"/>
          </a:xfrm>
          <a:prstGeom prst="rect">
            <a:avLst/>
          </a:prstGeom>
        </p:spPr>
      </p:pic>
      <p:pic>
        <p:nvPicPr>
          <p:cNvPr id="6" name="图片 5">
            <a:extLst>
              <a:ext uri="{FF2B5EF4-FFF2-40B4-BE49-F238E27FC236}">
                <a16:creationId xmlns:a16="http://schemas.microsoft.com/office/drawing/2014/main" id="{88A81279-1505-4482-BEF1-E8CC7F2C5F74}"/>
              </a:ext>
            </a:extLst>
          </p:cNvPr>
          <p:cNvPicPr>
            <a:picLocks noChangeAspect="1"/>
          </p:cNvPicPr>
          <p:nvPr/>
        </p:nvPicPr>
        <p:blipFill>
          <a:blip r:embed="rId6"/>
          <a:stretch>
            <a:fillRect/>
          </a:stretch>
        </p:blipFill>
        <p:spPr>
          <a:xfrm>
            <a:off x="609063" y="5008846"/>
            <a:ext cx="10173582" cy="1143099"/>
          </a:xfrm>
          <a:prstGeom prst="rect">
            <a:avLst/>
          </a:prstGeom>
        </p:spPr>
      </p:pic>
      <p:sp>
        <p:nvSpPr>
          <p:cNvPr id="10" name="矩形 9">
            <a:extLst>
              <a:ext uri="{FF2B5EF4-FFF2-40B4-BE49-F238E27FC236}">
                <a16:creationId xmlns:a16="http://schemas.microsoft.com/office/drawing/2014/main" id="{6A5D4FF3-2600-491E-AF5D-30132E026E06}"/>
              </a:ext>
            </a:extLst>
          </p:cNvPr>
          <p:cNvSpPr/>
          <p:nvPr/>
        </p:nvSpPr>
        <p:spPr>
          <a:xfrm>
            <a:off x="2767584" y="2510057"/>
            <a:ext cx="841248" cy="3641888"/>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1" name="矩形 10">
            <a:extLst>
              <a:ext uri="{FF2B5EF4-FFF2-40B4-BE49-F238E27FC236}">
                <a16:creationId xmlns:a16="http://schemas.microsoft.com/office/drawing/2014/main" id="{6BDD6418-7A41-45BE-9331-C988E2FD8363}"/>
              </a:ext>
            </a:extLst>
          </p:cNvPr>
          <p:cNvSpPr/>
          <p:nvPr/>
        </p:nvSpPr>
        <p:spPr>
          <a:xfrm>
            <a:off x="7199376" y="2510057"/>
            <a:ext cx="841248" cy="3641888"/>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76824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4134465"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预训练和代理数据集因素</a:t>
            </a:r>
          </a:p>
        </p:txBody>
      </p:sp>
      <p:sp>
        <p:nvSpPr>
          <p:cNvPr id="3" name="文本框 2">
            <a:extLst>
              <a:ext uri="{FF2B5EF4-FFF2-40B4-BE49-F238E27FC236}">
                <a16:creationId xmlns:a16="http://schemas.microsoft.com/office/drawing/2014/main" id="{4AB2FE2A-6753-40AE-8EB9-A3119BCEF7F5}"/>
              </a:ext>
            </a:extLst>
          </p:cNvPr>
          <p:cNvSpPr txBox="1"/>
          <p:nvPr/>
        </p:nvSpPr>
        <p:spPr>
          <a:xfrm>
            <a:off x="1044038" y="2239167"/>
            <a:ext cx="8941210" cy="34163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巴赫里等人提到了⼀个结果，即在随机高斯分布中，当</a:t>
            </a:r>
            <a:r>
              <a:rPr lang="en-US" altLang="zh-CN" sz="2400" dirty="0">
                <a:latin typeface="微软雅黑" panose="020B0503020204020204" pitchFamily="34" charset="-122"/>
                <a:ea typeface="微软雅黑" panose="020B0503020204020204" pitchFamily="34" charset="-122"/>
              </a:rPr>
              <a:t>loss</a:t>
            </a:r>
            <a:r>
              <a:rPr lang="zh-CN" altLang="en-US" sz="2400" dirty="0">
                <a:latin typeface="微软雅黑" panose="020B0503020204020204" pitchFamily="34" charset="-122"/>
                <a:ea typeface="微软雅黑" panose="020B0503020204020204" pitchFamily="34" charset="-122"/>
              </a:rPr>
              <a:t>减少时，局部最优值的数量呈指数增加。</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十类对象分类任务比二元性别分类任务更复杂，因此存在更多的局部最优。</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预训练提高了模型的准确性，但它导致代理模型进入了与靶模型所在的局部最优值不同的局部最优值，这使得代理模型和靶标模型的边界不太相似</a:t>
            </a:r>
          </a:p>
        </p:txBody>
      </p:sp>
    </p:spTree>
    <p:extLst>
      <p:ext uri="{BB962C8B-B14F-4D97-AF65-F5344CB8AC3E}">
        <p14:creationId xmlns:p14="http://schemas.microsoft.com/office/powerpoint/2010/main" val="354924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2339102"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对抗算法因素</a:t>
            </a:r>
          </a:p>
        </p:txBody>
      </p:sp>
      <p:pic>
        <p:nvPicPr>
          <p:cNvPr id="4" name="图片 3">
            <a:extLst>
              <a:ext uri="{FF2B5EF4-FFF2-40B4-BE49-F238E27FC236}">
                <a16:creationId xmlns:a16="http://schemas.microsoft.com/office/drawing/2014/main" id="{9550E0DD-F6EA-4192-B781-F0EEDD366541}"/>
              </a:ext>
            </a:extLst>
          </p:cNvPr>
          <p:cNvPicPr>
            <a:picLocks noChangeAspect="1"/>
          </p:cNvPicPr>
          <p:nvPr/>
        </p:nvPicPr>
        <p:blipFill>
          <a:blip r:embed="rId3"/>
          <a:stretch>
            <a:fillRect/>
          </a:stretch>
        </p:blipFill>
        <p:spPr>
          <a:xfrm>
            <a:off x="826550" y="2027451"/>
            <a:ext cx="10265030" cy="922100"/>
          </a:xfrm>
          <a:prstGeom prst="rect">
            <a:avLst/>
          </a:prstGeom>
        </p:spPr>
      </p:pic>
      <p:pic>
        <p:nvPicPr>
          <p:cNvPr id="5" name="图片 4">
            <a:extLst>
              <a:ext uri="{FF2B5EF4-FFF2-40B4-BE49-F238E27FC236}">
                <a16:creationId xmlns:a16="http://schemas.microsoft.com/office/drawing/2014/main" id="{BDF5527F-E3AC-4642-83B5-13C06B672462}"/>
              </a:ext>
            </a:extLst>
          </p:cNvPr>
          <p:cNvPicPr>
            <a:picLocks noChangeAspect="1"/>
          </p:cNvPicPr>
          <p:nvPr/>
        </p:nvPicPr>
        <p:blipFill>
          <a:blip r:embed="rId4"/>
          <a:stretch>
            <a:fillRect/>
          </a:stretch>
        </p:blipFill>
        <p:spPr>
          <a:xfrm>
            <a:off x="826550" y="2949551"/>
            <a:ext cx="10188823" cy="2903472"/>
          </a:xfrm>
          <a:prstGeom prst="rect">
            <a:avLst/>
          </a:prstGeom>
        </p:spPr>
      </p:pic>
      <p:sp>
        <p:nvSpPr>
          <p:cNvPr id="10" name="矩形 9">
            <a:extLst>
              <a:ext uri="{FF2B5EF4-FFF2-40B4-BE49-F238E27FC236}">
                <a16:creationId xmlns:a16="http://schemas.microsoft.com/office/drawing/2014/main" id="{BE815307-A03A-44B0-B0EB-960AF9ECC3FC}"/>
              </a:ext>
            </a:extLst>
          </p:cNvPr>
          <p:cNvSpPr/>
          <p:nvPr/>
        </p:nvSpPr>
        <p:spPr>
          <a:xfrm>
            <a:off x="826550" y="3637280"/>
            <a:ext cx="10188823" cy="792481"/>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2" name="矩形 11">
            <a:extLst>
              <a:ext uri="{FF2B5EF4-FFF2-40B4-BE49-F238E27FC236}">
                <a16:creationId xmlns:a16="http://schemas.microsoft.com/office/drawing/2014/main" id="{113CBB43-FEC9-4CE4-965B-CD87A24EB00A}"/>
              </a:ext>
            </a:extLst>
          </p:cNvPr>
          <p:cNvSpPr/>
          <p:nvPr/>
        </p:nvSpPr>
        <p:spPr>
          <a:xfrm>
            <a:off x="824013" y="3274781"/>
            <a:ext cx="10188823" cy="362500"/>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3" name="矩形 12">
            <a:extLst>
              <a:ext uri="{FF2B5EF4-FFF2-40B4-BE49-F238E27FC236}">
                <a16:creationId xmlns:a16="http://schemas.microsoft.com/office/drawing/2014/main" id="{D4857A37-F82D-4266-8267-464A9646070F}"/>
              </a:ext>
            </a:extLst>
          </p:cNvPr>
          <p:cNvSpPr/>
          <p:nvPr/>
        </p:nvSpPr>
        <p:spPr>
          <a:xfrm>
            <a:off x="824013" y="4735573"/>
            <a:ext cx="10188823" cy="362500"/>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4" name="矩形 13">
            <a:extLst>
              <a:ext uri="{FF2B5EF4-FFF2-40B4-BE49-F238E27FC236}">
                <a16:creationId xmlns:a16="http://schemas.microsoft.com/office/drawing/2014/main" id="{12922933-674C-4CBD-8C38-0716CF11AF1F}"/>
              </a:ext>
            </a:extLst>
          </p:cNvPr>
          <p:cNvSpPr/>
          <p:nvPr/>
        </p:nvSpPr>
        <p:spPr>
          <a:xfrm>
            <a:off x="824012" y="5462179"/>
            <a:ext cx="10188823" cy="362500"/>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6" name="文本框 5">
            <a:extLst>
              <a:ext uri="{FF2B5EF4-FFF2-40B4-BE49-F238E27FC236}">
                <a16:creationId xmlns:a16="http://schemas.microsoft.com/office/drawing/2014/main" id="{AC42CF70-B73D-47FC-9394-533C616C210F}"/>
              </a:ext>
            </a:extLst>
          </p:cNvPr>
          <p:cNvSpPr txBox="1"/>
          <p:nvPr/>
        </p:nvSpPr>
        <p:spPr>
          <a:xfrm>
            <a:off x="882763" y="6007261"/>
            <a:ext cx="10426473"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在实际应用中，强对抗性算法可能具有较弱的可迁移性。单步算法比迭代算法迁移得更好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最可传递的信息是</a:t>
            </a:r>
            <a:r>
              <a:rPr lang="zh-CN" altLang="en-US" sz="2400">
                <a:latin typeface="微软雅黑" panose="020B0503020204020204" pitchFamily="34" charset="-122"/>
                <a:ea typeface="微软雅黑" panose="020B0503020204020204" pitchFamily="34" charset="-122"/>
              </a:rPr>
              <a:t>关于种子图像</a:t>
            </a:r>
            <a:r>
              <a:rPr lang="zh-CN" altLang="en-US" sz="2400" dirty="0">
                <a:latin typeface="微软雅黑" panose="020B0503020204020204" pitchFamily="34" charset="-122"/>
                <a:ea typeface="微软雅黑" panose="020B0503020204020204" pitchFamily="34" charset="-122"/>
              </a:rPr>
              <a:t>的梯度。 </a:t>
            </a:r>
          </a:p>
        </p:txBody>
      </p:sp>
    </p:spTree>
    <p:extLst>
      <p:ext uri="{BB962C8B-B14F-4D97-AF65-F5344CB8AC3E}">
        <p14:creationId xmlns:p14="http://schemas.microsoft.com/office/powerpoint/2010/main" val="1637261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6" presetClass="exit" presetSubtype="21" fill="hold" grpId="1" nodeType="withEffect">
                                  <p:stCondLst>
                                    <p:cond delay="0"/>
                                  </p:stCondLst>
                                  <p:childTnLst>
                                    <p:animEffect transition="out" filter="barn(inVertical)">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P spid="13" grpId="1" animBg="1"/>
      <p:bldP spid="14" grpId="0" animBg="1"/>
      <p:bldP spid="14" grpId="1"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305724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代理模型深度因素</a:t>
            </a:r>
          </a:p>
        </p:txBody>
      </p:sp>
      <p:pic>
        <p:nvPicPr>
          <p:cNvPr id="4" name="图片 3">
            <a:extLst>
              <a:ext uri="{FF2B5EF4-FFF2-40B4-BE49-F238E27FC236}">
                <a16:creationId xmlns:a16="http://schemas.microsoft.com/office/drawing/2014/main" id="{B7076112-5EE3-48DC-AED3-B6742B2CA916}"/>
              </a:ext>
            </a:extLst>
          </p:cNvPr>
          <p:cNvPicPr>
            <a:picLocks noChangeAspect="1"/>
          </p:cNvPicPr>
          <p:nvPr/>
        </p:nvPicPr>
        <p:blipFill>
          <a:blip r:embed="rId3"/>
          <a:stretch>
            <a:fillRect/>
          </a:stretch>
        </p:blipFill>
        <p:spPr>
          <a:xfrm>
            <a:off x="826550" y="2303933"/>
            <a:ext cx="10196444" cy="815411"/>
          </a:xfrm>
          <a:prstGeom prst="rect">
            <a:avLst/>
          </a:prstGeom>
        </p:spPr>
      </p:pic>
      <p:pic>
        <p:nvPicPr>
          <p:cNvPr id="5" name="图片 4">
            <a:extLst>
              <a:ext uri="{FF2B5EF4-FFF2-40B4-BE49-F238E27FC236}">
                <a16:creationId xmlns:a16="http://schemas.microsoft.com/office/drawing/2014/main" id="{405D5ECC-98D3-4D60-B4AC-D6D047100533}"/>
              </a:ext>
            </a:extLst>
          </p:cNvPr>
          <p:cNvPicPr>
            <a:picLocks noChangeAspect="1"/>
          </p:cNvPicPr>
          <p:nvPr/>
        </p:nvPicPr>
        <p:blipFill>
          <a:blip r:embed="rId4"/>
          <a:stretch>
            <a:fillRect/>
          </a:stretch>
        </p:blipFill>
        <p:spPr>
          <a:xfrm>
            <a:off x="826550" y="3119344"/>
            <a:ext cx="10165961" cy="762066"/>
          </a:xfrm>
          <a:prstGeom prst="rect">
            <a:avLst/>
          </a:prstGeom>
        </p:spPr>
      </p:pic>
      <p:pic>
        <p:nvPicPr>
          <p:cNvPr id="6" name="图片 5">
            <a:extLst>
              <a:ext uri="{FF2B5EF4-FFF2-40B4-BE49-F238E27FC236}">
                <a16:creationId xmlns:a16="http://schemas.microsoft.com/office/drawing/2014/main" id="{5D0CBC45-4D9F-4807-8641-92BD867D8BDA}"/>
              </a:ext>
            </a:extLst>
          </p:cNvPr>
          <p:cNvPicPr>
            <a:picLocks noChangeAspect="1"/>
          </p:cNvPicPr>
          <p:nvPr/>
        </p:nvPicPr>
        <p:blipFill>
          <a:blip r:embed="rId5"/>
          <a:stretch>
            <a:fillRect/>
          </a:stretch>
        </p:blipFill>
        <p:spPr>
          <a:xfrm>
            <a:off x="834171" y="4151516"/>
            <a:ext cx="10188823" cy="777307"/>
          </a:xfrm>
          <a:prstGeom prst="rect">
            <a:avLst/>
          </a:prstGeom>
        </p:spPr>
      </p:pic>
      <p:pic>
        <p:nvPicPr>
          <p:cNvPr id="7" name="图片 6">
            <a:extLst>
              <a:ext uri="{FF2B5EF4-FFF2-40B4-BE49-F238E27FC236}">
                <a16:creationId xmlns:a16="http://schemas.microsoft.com/office/drawing/2014/main" id="{500330C7-BC57-42D9-B5A1-C3373532A424}"/>
              </a:ext>
            </a:extLst>
          </p:cNvPr>
          <p:cNvPicPr>
            <a:picLocks noChangeAspect="1"/>
          </p:cNvPicPr>
          <p:nvPr/>
        </p:nvPicPr>
        <p:blipFill>
          <a:blip r:embed="rId6"/>
          <a:stretch>
            <a:fillRect/>
          </a:stretch>
        </p:blipFill>
        <p:spPr>
          <a:xfrm>
            <a:off x="826550" y="4928823"/>
            <a:ext cx="10219306" cy="784928"/>
          </a:xfrm>
          <a:prstGeom prst="rect">
            <a:avLst/>
          </a:prstGeom>
        </p:spPr>
      </p:pic>
      <p:sp>
        <p:nvSpPr>
          <p:cNvPr id="11" name="矩形 10">
            <a:extLst>
              <a:ext uri="{FF2B5EF4-FFF2-40B4-BE49-F238E27FC236}">
                <a16:creationId xmlns:a16="http://schemas.microsoft.com/office/drawing/2014/main" id="{3D282CD3-475C-4265-893A-53BB64F719F8}"/>
              </a:ext>
            </a:extLst>
          </p:cNvPr>
          <p:cNvSpPr/>
          <p:nvPr/>
        </p:nvSpPr>
        <p:spPr>
          <a:xfrm>
            <a:off x="4770006" y="2603773"/>
            <a:ext cx="841248" cy="3109978"/>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2" name="矩形 11">
            <a:extLst>
              <a:ext uri="{FF2B5EF4-FFF2-40B4-BE49-F238E27FC236}">
                <a16:creationId xmlns:a16="http://schemas.microsoft.com/office/drawing/2014/main" id="{63E1ED19-E02A-4EBA-AE26-E502565F769B}"/>
              </a:ext>
            </a:extLst>
          </p:cNvPr>
          <p:cNvSpPr/>
          <p:nvPr/>
        </p:nvSpPr>
        <p:spPr>
          <a:xfrm>
            <a:off x="9205038" y="2603773"/>
            <a:ext cx="841248" cy="3109978"/>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49626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305724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代理模型深度因素</a:t>
            </a:r>
          </a:p>
        </p:txBody>
      </p:sp>
      <p:pic>
        <p:nvPicPr>
          <p:cNvPr id="3" name="图片 2">
            <a:extLst>
              <a:ext uri="{FF2B5EF4-FFF2-40B4-BE49-F238E27FC236}">
                <a16:creationId xmlns:a16="http://schemas.microsoft.com/office/drawing/2014/main" id="{48D2B023-9EA7-4156-8291-410E3AD5CFA9}"/>
              </a:ext>
            </a:extLst>
          </p:cNvPr>
          <p:cNvPicPr>
            <a:picLocks noChangeAspect="1"/>
          </p:cNvPicPr>
          <p:nvPr/>
        </p:nvPicPr>
        <p:blipFill>
          <a:blip r:embed="rId3"/>
          <a:stretch>
            <a:fillRect/>
          </a:stretch>
        </p:blipFill>
        <p:spPr>
          <a:xfrm>
            <a:off x="826550" y="2425926"/>
            <a:ext cx="4433664" cy="3103565"/>
          </a:xfrm>
          <a:prstGeom prst="rect">
            <a:avLst/>
          </a:prstGeom>
        </p:spPr>
      </p:pic>
      <p:pic>
        <p:nvPicPr>
          <p:cNvPr id="8" name="图片 7">
            <a:extLst>
              <a:ext uri="{FF2B5EF4-FFF2-40B4-BE49-F238E27FC236}">
                <a16:creationId xmlns:a16="http://schemas.microsoft.com/office/drawing/2014/main" id="{1FF33EEF-D1C9-4939-AABB-C82F41AADFA0}"/>
              </a:ext>
            </a:extLst>
          </p:cNvPr>
          <p:cNvPicPr>
            <a:picLocks noChangeAspect="1"/>
          </p:cNvPicPr>
          <p:nvPr/>
        </p:nvPicPr>
        <p:blipFill>
          <a:blip r:embed="rId4"/>
          <a:stretch>
            <a:fillRect/>
          </a:stretch>
        </p:blipFill>
        <p:spPr>
          <a:xfrm>
            <a:off x="5660020" y="1545883"/>
            <a:ext cx="5922917" cy="3917019"/>
          </a:xfrm>
          <a:prstGeom prst="rect">
            <a:avLst/>
          </a:prstGeom>
        </p:spPr>
      </p:pic>
      <p:sp>
        <p:nvSpPr>
          <p:cNvPr id="10" name="文本框 9">
            <a:extLst>
              <a:ext uri="{FF2B5EF4-FFF2-40B4-BE49-F238E27FC236}">
                <a16:creationId xmlns:a16="http://schemas.microsoft.com/office/drawing/2014/main" id="{1F0B5AA9-AE9A-402B-B59B-06ADC94CBACA}"/>
              </a:ext>
            </a:extLst>
          </p:cNvPr>
          <p:cNvSpPr txBox="1"/>
          <p:nvPr/>
        </p:nvSpPr>
        <p:spPr>
          <a:xfrm>
            <a:off x="826549" y="5903089"/>
            <a:ext cx="10756387"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代理模型的复杂性，由代理模型的深度定义，对迁移能力有非单调的影响。 具有适当深度的代理模型优于更简单和更深的代理模型。 </a:t>
            </a:r>
          </a:p>
        </p:txBody>
      </p:sp>
    </p:spTree>
    <p:extLst>
      <p:ext uri="{BB962C8B-B14F-4D97-AF65-F5344CB8AC3E}">
        <p14:creationId xmlns:p14="http://schemas.microsoft.com/office/powerpoint/2010/main" val="3582674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1617751"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其它因素</a:t>
            </a:r>
          </a:p>
        </p:txBody>
      </p:sp>
      <p:pic>
        <p:nvPicPr>
          <p:cNvPr id="5" name="图片 4">
            <a:extLst>
              <a:ext uri="{FF2B5EF4-FFF2-40B4-BE49-F238E27FC236}">
                <a16:creationId xmlns:a16="http://schemas.microsoft.com/office/drawing/2014/main" id="{7BD15590-6929-489E-861A-1B4820DE9DC8}"/>
              </a:ext>
            </a:extLst>
          </p:cNvPr>
          <p:cNvPicPr>
            <a:picLocks noChangeAspect="1"/>
          </p:cNvPicPr>
          <p:nvPr/>
        </p:nvPicPr>
        <p:blipFill>
          <a:blip r:embed="rId3"/>
          <a:stretch>
            <a:fillRect/>
          </a:stretch>
        </p:blipFill>
        <p:spPr>
          <a:xfrm>
            <a:off x="826550" y="2240176"/>
            <a:ext cx="10204064" cy="792549"/>
          </a:xfrm>
          <a:prstGeom prst="rect">
            <a:avLst/>
          </a:prstGeom>
        </p:spPr>
      </p:pic>
      <p:pic>
        <p:nvPicPr>
          <p:cNvPr id="6" name="图片 5">
            <a:extLst>
              <a:ext uri="{FF2B5EF4-FFF2-40B4-BE49-F238E27FC236}">
                <a16:creationId xmlns:a16="http://schemas.microsoft.com/office/drawing/2014/main" id="{28535E5E-556D-40CF-B899-7E3105FA4485}"/>
              </a:ext>
            </a:extLst>
          </p:cNvPr>
          <p:cNvPicPr>
            <a:picLocks noChangeAspect="1"/>
          </p:cNvPicPr>
          <p:nvPr/>
        </p:nvPicPr>
        <p:blipFill>
          <a:blip r:embed="rId4"/>
          <a:stretch>
            <a:fillRect/>
          </a:stretch>
        </p:blipFill>
        <p:spPr>
          <a:xfrm>
            <a:off x="826550" y="3032725"/>
            <a:ext cx="10188823" cy="3292125"/>
          </a:xfrm>
          <a:prstGeom prst="rect">
            <a:avLst/>
          </a:prstGeom>
        </p:spPr>
      </p:pic>
      <p:sp>
        <p:nvSpPr>
          <p:cNvPr id="12" name="矩形 11">
            <a:extLst>
              <a:ext uri="{FF2B5EF4-FFF2-40B4-BE49-F238E27FC236}">
                <a16:creationId xmlns:a16="http://schemas.microsoft.com/office/drawing/2014/main" id="{5772708E-AEA3-41D0-A449-48E56FB6C697}"/>
              </a:ext>
            </a:extLst>
          </p:cNvPr>
          <p:cNvSpPr/>
          <p:nvPr/>
        </p:nvSpPr>
        <p:spPr>
          <a:xfrm>
            <a:off x="811309" y="5835168"/>
            <a:ext cx="10188823" cy="489682"/>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pic>
        <p:nvPicPr>
          <p:cNvPr id="11" name="图片 10">
            <a:extLst>
              <a:ext uri="{FF2B5EF4-FFF2-40B4-BE49-F238E27FC236}">
                <a16:creationId xmlns:a16="http://schemas.microsoft.com/office/drawing/2014/main" id="{35A1310D-C12E-4647-8192-AA75A93E3984}"/>
              </a:ext>
            </a:extLst>
          </p:cNvPr>
          <p:cNvPicPr>
            <a:picLocks noChangeAspect="1"/>
          </p:cNvPicPr>
          <p:nvPr/>
        </p:nvPicPr>
        <p:blipFill>
          <a:blip r:embed="rId5"/>
          <a:stretch>
            <a:fillRect/>
          </a:stretch>
        </p:blipFill>
        <p:spPr>
          <a:xfrm>
            <a:off x="1044038" y="2240176"/>
            <a:ext cx="9798309" cy="4542594"/>
          </a:xfrm>
          <a:prstGeom prst="rect">
            <a:avLst/>
          </a:prstGeom>
        </p:spPr>
      </p:pic>
    </p:spTree>
    <p:extLst>
      <p:ext uri="{BB962C8B-B14F-4D97-AF65-F5344CB8AC3E}">
        <p14:creationId xmlns:p14="http://schemas.microsoft.com/office/powerpoint/2010/main" val="2774913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xit" presetSubtype="21" fill="hold" grpId="1" nodeType="withEffect">
                                  <p:stCondLst>
                                    <p:cond delay="0"/>
                                  </p:stCondLst>
                                  <p:childTnLst>
                                    <p:animEffect transition="out" filter="barn(inVertical)">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3057247" cy="523220"/>
          </a:xfrm>
          <a:prstGeom prst="rect">
            <a:avLst/>
          </a:prstGeom>
        </p:spPr>
        <p:txBody>
          <a:bodyPr wrap="square">
            <a:spAutoFit/>
          </a:bodyPr>
          <a:lstStyle/>
          <a:p>
            <a:pPr>
              <a:buClr>
                <a:srgbClr val="4EBAB3"/>
              </a:buClr>
            </a:pPr>
            <a:r>
              <a:rPr lang="zh-CN" altLang="en-US" sz="2800" b="1" dirty="0">
                <a:solidFill>
                  <a:schemeClr val="accent3">
                    <a:lumMod val="50000"/>
                  </a:schemeClr>
                </a:solidFill>
                <a:cs typeface="+mn-ea"/>
                <a:sym typeface="+mn-lt"/>
              </a:rPr>
              <a:t>对抗扰动范数</a:t>
            </a:r>
          </a:p>
        </p:txBody>
      </p:sp>
      <p:pic>
        <p:nvPicPr>
          <p:cNvPr id="4" name="图片 3">
            <a:extLst>
              <a:ext uri="{FF2B5EF4-FFF2-40B4-BE49-F238E27FC236}">
                <a16:creationId xmlns:a16="http://schemas.microsoft.com/office/drawing/2014/main" id="{235386FB-7B22-4B89-A8F8-509C89C2CAFC}"/>
              </a:ext>
            </a:extLst>
          </p:cNvPr>
          <p:cNvPicPr>
            <a:picLocks noChangeAspect="1"/>
          </p:cNvPicPr>
          <p:nvPr/>
        </p:nvPicPr>
        <p:blipFill>
          <a:blip r:embed="rId3"/>
          <a:stretch>
            <a:fillRect/>
          </a:stretch>
        </p:blipFill>
        <p:spPr>
          <a:xfrm>
            <a:off x="2186601" y="2185063"/>
            <a:ext cx="7818798" cy="2804403"/>
          </a:xfrm>
          <a:prstGeom prst="rect">
            <a:avLst/>
          </a:prstGeom>
        </p:spPr>
      </p:pic>
      <p:sp>
        <p:nvSpPr>
          <p:cNvPr id="5" name="文本框 4">
            <a:extLst>
              <a:ext uri="{FF2B5EF4-FFF2-40B4-BE49-F238E27FC236}">
                <a16:creationId xmlns:a16="http://schemas.microsoft.com/office/drawing/2014/main" id="{ABAA76EF-84E7-42BF-9875-040FBD9ECDAB}"/>
              </a:ext>
            </a:extLst>
          </p:cNvPr>
          <p:cNvSpPr txBox="1"/>
          <p:nvPr/>
        </p:nvSpPr>
        <p:spPr>
          <a:xfrm>
            <a:off x="2754979" y="5312117"/>
            <a:ext cx="720871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图像分类任务中每种攻击算法生成的对抗扰动的平均范数</a:t>
            </a:r>
          </a:p>
        </p:txBody>
      </p:sp>
    </p:spTree>
    <p:extLst>
      <p:ext uri="{BB962C8B-B14F-4D97-AF65-F5344CB8AC3E}">
        <p14:creationId xmlns:p14="http://schemas.microsoft.com/office/powerpoint/2010/main" val="1594332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FEA25E90-8E61-C3CC-28AF-59BF914F4DF0}"/>
              </a:ext>
            </a:extLst>
          </p:cNvPr>
          <p:cNvSpPr/>
          <p:nvPr/>
        </p:nvSpPr>
        <p:spPr>
          <a:xfrm>
            <a:off x="561039" y="2700803"/>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椭圆 2">
            <a:extLst>
              <a:ext uri="{FF2B5EF4-FFF2-40B4-BE49-F238E27FC236}">
                <a16:creationId xmlns:a16="http://schemas.microsoft.com/office/drawing/2014/main" id="{18B79EAC-640F-3EBA-F844-757EE05054FA}"/>
              </a:ext>
            </a:extLst>
          </p:cNvPr>
          <p:cNvSpPr/>
          <p:nvPr/>
        </p:nvSpPr>
        <p:spPr>
          <a:xfrm>
            <a:off x="4419991" y="-2688365"/>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0CA72B0F-8246-EA02-8282-26EF3ECAE326}"/>
              </a:ext>
            </a:extLst>
          </p:cNvPr>
          <p:cNvSpPr/>
          <p:nvPr/>
        </p:nvSpPr>
        <p:spPr>
          <a:xfrm>
            <a:off x="7138226" y="3960869"/>
            <a:ext cx="6170487" cy="6170487"/>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12E55F28-F6AE-D8CB-1E45-63694F396A90}"/>
              </a:ext>
            </a:extLst>
          </p:cNvPr>
          <p:cNvSpPr/>
          <p:nvPr/>
        </p:nvSpPr>
        <p:spPr>
          <a:xfrm>
            <a:off x="10426159" y="224830"/>
            <a:ext cx="1765841" cy="4273509"/>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63F2FE16-E16F-1D87-C556-9B091D384B8D}"/>
              </a:ext>
            </a:extLst>
          </p:cNvPr>
          <p:cNvSpPr/>
          <p:nvPr/>
        </p:nvSpPr>
        <p:spPr>
          <a:xfrm rot="10800000">
            <a:off x="0" y="4973815"/>
            <a:ext cx="6604000" cy="1898698"/>
          </a:xfrm>
          <a:custGeom>
            <a:avLst/>
            <a:gdLst>
              <a:gd name="connsiteX0" fmla="*/ 7331648 w 8817548"/>
              <a:gd name="connsiteY0" fmla="*/ 2534684 h 2535109"/>
              <a:gd name="connsiteX1" fmla="*/ 4169348 w 8817548"/>
              <a:gd name="connsiteY1" fmla="*/ 972584 h 2535109"/>
              <a:gd name="connsiteX2" fmla="*/ 956249 w 8817548"/>
              <a:gd name="connsiteY2" fmla="*/ 896384 h 2535109"/>
              <a:gd name="connsiteX3" fmla="*/ 41688 w 8817548"/>
              <a:gd name="connsiteY3" fmla="*/ 36824 h 2535109"/>
              <a:gd name="connsiteX4" fmla="*/ 0 w 8817548"/>
              <a:gd name="connsiteY4" fmla="*/ 0 h 2535109"/>
              <a:gd name="connsiteX5" fmla="*/ 8817548 w 8817548"/>
              <a:gd name="connsiteY5" fmla="*/ 0 h 2535109"/>
              <a:gd name="connsiteX6" fmla="*/ 8817548 w 8817548"/>
              <a:gd name="connsiteY6" fmla="*/ 1477861 h 2535109"/>
              <a:gd name="connsiteX7" fmla="*/ 8637397 w 8817548"/>
              <a:gd name="connsiteY7" fmla="*/ 1720191 h 2535109"/>
              <a:gd name="connsiteX8" fmla="*/ 7331648 w 8817548"/>
              <a:gd name="connsiteY8" fmla="*/ 2534684 h 25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17548" h="2535109">
                <a:moveTo>
                  <a:pt x="7331648" y="2534684"/>
                </a:moveTo>
                <a:cubicBezTo>
                  <a:pt x="6482865" y="2562201"/>
                  <a:pt x="5231915" y="1245634"/>
                  <a:pt x="4169348" y="972584"/>
                </a:cubicBezTo>
                <a:cubicBezTo>
                  <a:pt x="3106781" y="699534"/>
                  <a:pt x="1673798" y="1069951"/>
                  <a:pt x="956249" y="896384"/>
                </a:cubicBezTo>
                <a:cubicBezTo>
                  <a:pt x="373239" y="755361"/>
                  <a:pt x="262527" y="262211"/>
                  <a:pt x="41688" y="36824"/>
                </a:cubicBezTo>
                <a:lnTo>
                  <a:pt x="0" y="0"/>
                </a:lnTo>
                <a:lnTo>
                  <a:pt x="8817548" y="0"/>
                </a:lnTo>
                <a:lnTo>
                  <a:pt x="8817548" y="1477861"/>
                </a:lnTo>
                <a:lnTo>
                  <a:pt x="8637397" y="1720191"/>
                </a:lnTo>
                <a:cubicBezTo>
                  <a:pt x="8272324" y="2179067"/>
                  <a:pt x="7862137" y="2517486"/>
                  <a:pt x="7331648" y="2534684"/>
                </a:cubicBez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6B1F2F0B-9D8F-DF28-38A0-814271663E3C}"/>
              </a:ext>
            </a:extLst>
          </p:cNvPr>
          <p:cNvSpPr/>
          <p:nvPr/>
        </p:nvSpPr>
        <p:spPr>
          <a:xfrm>
            <a:off x="2" y="0"/>
            <a:ext cx="4150394" cy="1669223"/>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a:extLst>
              <a:ext uri="{FF2B5EF4-FFF2-40B4-BE49-F238E27FC236}">
                <a16:creationId xmlns:a16="http://schemas.microsoft.com/office/drawing/2014/main" id="{8B1D947D-5146-A61B-7F34-E54F60E3916D}"/>
              </a:ext>
            </a:extLst>
          </p:cNvPr>
          <p:cNvSpPr/>
          <p:nvPr/>
        </p:nvSpPr>
        <p:spPr>
          <a:xfrm>
            <a:off x="-304800" y="-419099"/>
            <a:ext cx="3483429" cy="1569010"/>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C2F5E89-1344-8D90-8D1C-AC67F6C2D76D}"/>
              </a:ext>
            </a:extLst>
          </p:cNvPr>
          <p:cNvSpPr/>
          <p:nvPr/>
        </p:nvSpPr>
        <p:spPr>
          <a:xfrm>
            <a:off x="-74487" y="5785685"/>
            <a:ext cx="7264537" cy="91021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7055F1C8-5D71-08CA-0F59-B14098D9E7CF}"/>
              </a:ext>
            </a:extLst>
          </p:cNvPr>
          <p:cNvSpPr/>
          <p:nvPr/>
        </p:nvSpPr>
        <p:spPr>
          <a:xfrm>
            <a:off x="9854102" y="-228600"/>
            <a:ext cx="3112597" cy="39664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BB94F80-FBCF-6F54-9E6C-25FC6DA047CE}"/>
              </a:ext>
            </a:extLst>
          </p:cNvPr>
          <p:cNvSpPr/>
          <p:nvPr/>
        </p:nvSpPr>
        <p:spPr>
          <a:xfrm>
            <a:off x="4866960" y="1365273"/>
            <a:ext cx="356856" cy="35685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矩形: 圆角 3">
            <a:extLst>
              <a:ext uri="{FF2B5EF4-FFF2-40B4-BE49-F238E27FC236}">
                <a16:creationId xmlns:a16="http://schemas.microsoft.com/office/drawing/2014/main" id="{F3126D1A-8991-985C-0C84-A9EDFFF171FB}"/>
              </a:ext>
            </a:extLst>
          </p:cNvPr>
          <p:cNvSpPr/>
          <p:nvPr/>
        </p:nvSpPr>
        <p:spPr>
          <a:xfrm>
            <a:off x="3517373" y="3197321"/>
            <a:ext cx="5116452" cy="1080958"/>
          </a:xfrm>
          <a:prstGeom prst="roundRect">
            <a:avLst>
              <a:gd name="adj" fmla="val 50000"/>
            </a:avLst>
          </a:pr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9" name="文本框 8">
            <a:extLst>
              <a:ext uri="{FF2B5EF4-FFF2-40B4-BE49-F238E27FC236}">
                <a16:creationId xmlns:a16="http://schemas.microsoft.com/office/drawing/2014/main" id="{B42FB071-6B9B-2386-D89F-777A33FB7421}"/>
              </a:ext>
            </a:extLst>
          </p:cNvPr>
          <p:cNvSpPr txBox="1"/>
          <p:nvPr/>
        </p:nvSpPr>
        <p:spPr>
          <a:xfrm>
            <a:off x="4288809" y="3415001"/>
            <a:ext cx="3573580" cy="646331"/>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sz="3600" b="1" dirty="0">
                <a:solidFill>
                  <a:schemeClr val="accent3">
                    <a:lumMod val="50000"/>
                  </a:schemeClr>
                </a:solidFill>
                <a:cs typeface="+mn-ea"/>
                <a:sym typeface="+mn-lt"/>
              </a:rPr>
              <a:t>选题背景与</a:t>
            </a:r>
            <a:r>
              <a:rPr lang="zh-CN" altLang="en-US" sz="3600" dirty="0">
                <a:sym typeface="+mn-lt"/>
              </a:rPr>
              <a:t>简介</a:t>
            </a:r>
            <a:endParaRPr lang="zh-CN" altLang="en-US" sz="3600" b="1" dirty="0">
              <a:solidFill>
                <a:schemeClr val="accent3">
                  <a:lumMod val="50000"/>
                </a:schemeClr>
              </a:solidFill>
              <a:cs typeface="+mn-ea"/>
              <a:sym typeface="+mn-lt"/>
            </a:endParaRPr>
          </a:p>
        </p:txBody>
      </p:sp>
      <p:sp>
        <p:nvSpPr>
          <p:cNvPr id="15" name="椭圆 14">
            <a:extLst>
              <a:ext uri="{FF2B5EF4-FFF2-40B4-BE49-F238E27FC236}">
                <a16:creationId xmlns:a16="http://schemas.microsoft.com/office/drawing/2014/main" id="{E4A3E498-A83E-3F56-32FC-A1360A523F66}"/>
              </a:ext>
            </a:extLst>
          </p:cNvPr>
          <p:cNvSpPr/>
          <p:nvPr/>
        </p:nvSpPr>
        <p:spPr>
          <a:xfrm>
            <a:off x="5223816" y="1278846"/>
            <a:ext cx="1744366" cy="174436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椭圆 15">
            <a:extLst>
              <a:ext uri="{FF2B5EF4-FFF2-40B4-BE49-F238E27FC236}">
                <a16:creationId xmlns:a16="http://schemas.microsoft.com/office/drawing/2014/main" id="{6CF6CEEB-CE24-517C-6BB2-D966A80DC77B}"/>
              </a:ext>
            </a:extLst>
          </p:cNvPr>
          <p:cNvSpPr/>
          <p:nvPr/>
        </p:nvSpPr>
        <p:spPr>
          <a:xfrm>
            <a:off x="7019524" y="2726826"/>
            <a:ext cx="118702" cy="118702"/>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文本框 17">
            <a:extLst>
              <a:ext uri="{FF2B5EF4-FFF2-40B4-BE49-F238E27FC236}">
                <a16:creationId xmlns:a16="http://schemas.microsoft.com/office/drawing/2014/main" id="{DBA85AF9-45FC-685B-38F4-0CEDF8A8B555}"/>
              </a:ext>
            </a:extLst>
          </p:cNvPr>
          <p:cNvSpPr txBox="1"/>
          <p:nvPr/>
        </p:nvSpPr>
        <p:spPr>
          <a:xfrm>
            <a:off x="5391758" y="1522089"/>
            <a:ext cx="1367682" cy="1323439"/>
          </a:xfrm>
          <a:prstGeom prst="rect">
            <a:avLst/>
          </a:prstGeom>
          <a:noFill/>
        </p:spPr>
        <p:txBody>
          <a:bodyPr wrap="none" rtlCol="0">
            <a:spAutoFit/>
          </a:bodyPr>
          <a:lstStyle/>
          <a:p>
            <a:r>
              <a:rPr lang="en-US" altLang="zh-CN" sz="8000" dirty="0">
                <a:solidFill>
                  <a:srgbClr val="ACC4CE"/>
                </a:solidFill>
                <a:latin typeface="MiSans Semibold" panose="00000700000000000000" pitchFamily="2" charset="-122"/>
                <a:ea typeface="MiSans Semibold" panose="00000700000000000000" pitchFamily="2" charset="-122"/>
              </a:rPr>
              <a:t>01</a:t>
            </a:r>
            <a:endParaRPr lang="zh-CN" altLang="en-US" sz="8000" dirty="0">
              <a:solidFill>
                <a:srgbClr val="ACC4CE"/>
              </a:solidFill>
              <a:latin typeface="MiSans Semibold" panose="00000700000000000000" pitchFamily="2" charset="-122"/>
              <a:ea typeface="MiSans Semibold" panose="00000700000000000000" pitchFamily="2" charset="-122"/>
            </a:endParaRPr>
          </a:p>
        </p:txBody>
      </p:sp>
      <p:grpSp>
        <p:nvGrpSpPr>
          <p:cNvPr id="62" name="组合 61">
            <a:extLst>
              <a:ext uri="{FF2B5EF4-FFF2-40B4-BE49-F238E27FC236}">
                <a16:creationId xmlns:a16="http://schemas.microsoft.com/office/drawing/2014/main" id="{BC3FE9F1-4677-4D01-8309-D512B9B06FF2}"/>
              </a:ext>
            </a:extLst>
          </p:cNvPr>
          <p:cNvGrpSpPr/>
          <p:nvPr/>
        </p:nvGrpSpPr>
        <p:grpSpPr>
          <a:xfrm>
            <a:off x="145911" y="191305"/>
            <a:ext cx="1701283" cy="643306"/>
            <a:chOff x="5535168" y="881263"/>
            <a:chExt cx="5169408" cy="1601975"/>
          </a:xfrm>
          <a:solidFill>
            <a:schemeClr val="bg1"/>
          </a:solidFill>
        </p:grpSpPr>
        <p:sp>
          <p:nvSpPr>
            <p:cNvPr id="63" name="任意多边形: 形状 62">
              <a:extLst>
                <a:ext uri="{FF2B5EF4-FFF2-40B4-BE49-F238E27FC236}">
                  <a16:creationId xmlns:a16="http://schemas.microsoft.com/office/drawing/2014/main" id="{7E7B0115-D13A-46A6-B83D-F8C0A9103091}"/>
                </a:ext>
              </a:extLst>
            </p:cNvPr>
            <p:cNvSpPr/>
            <p:nvPr/>
          </p:nvSpPr>
          <p:spPr>
            <a:xfrm>
              <a:off x="7399396" y="987961"/>
              <a:ext cx="3305180" cy="1086861"/>
            </a:xfrm>
            <a:custGeom>
              <a:avLst/>
              <a:gdLst>
                <a:gd name="connsiteX0" fmla="*/ 3033140 w 3305180"/>
                <a:gd name="connsiteY0" fmla="*/ 842638 h 1086861"/>
                <a:gd name="connsiteX1" fmla="*/ 3007828 w 3305180"/>
                <a:gd name="connsiteY1" fmla="*/ 847860 h 1086861"/>
                <a:gd name="connsiteX2" fmla="*/ 2833181 w 3305180"/>
                <a:gd name="connsiteY2" fmla="*/ 908084 h 1086861"/>
                <a:gd name="connsiteX3" fmla="*/ 2803069 w 3305180"/>
                <a:gd name="connsiteY3" fmla="*/ 929162 h 1086861"/>
                <a:gd name="connsiteX4" fmla="*/ 2806081 w 3305180"/>
                <a:gd name="connsiteY4" fmla="*/ 959273 h 1086861"/>
                <a:gd name="connsiteX5" fmla="*/ 2950616 w 3305180"/>
                <a:gd name="connsiteY5" fmla="*/ 1010464 h 1086861"/>
                <a:gd name="connsiteX6" fmla="*/ 3022884 w 3305180"/>
                <a:gd name="connsiteY6" fmla="*/ 974329 h 1086861"/>
                <a:gd name="connsiteX7" fmla="*/ 3056007 w 3305180"/>
                <a:gd name="connsiteY7" fmla="*/ 893028 h 1086861"/>
                <a:gd name="connsiteX8" fmla="*/ 3033140 w 3305180"/>
                <a:gd name="connsiteY8" fmla="*/ 842638 h 1086861"/>
                <a:gd name="connsiteX9" fmla="*/ 1348679 w 3305180"/>
                <a:gd name="connsiteY9" fmla="*/ 817749 h 1086861"/>
                <a:gd name="connsiteX10" fmla="*/ 1460091 w 3305180"/>
                <a:gd name="connsiteY10" fmla="*/ 853882 h 1086861"/>
                <a:gd name="connsiteX11" fmla="*/ 1487191 w 3305180"/>
                <a:gd name="connsiteY11" fmla="*/ 905073 h 1086861"/>
                <a:gd name="connsiteX12" fmla="*/ 1436002 w 3305180"/>
                <a:gd name="connsiteY12" fmla="*/ 974329 h 1086861"/>
                <a:gd name="connsiteX13" fmla="*/ 1402880 w 3305180"/>
                <a:gd name="connsiteY13" fmla="*/ 950240 h 1086861"/>
                <a:gd name="connsiteX14" fmla="*/ 1330612 w 3305180"/>
                <a:gd name="connsiteY14" fmla="*/ 850871 h 1086861"/>
                <a:gd name="connsiteX15" fmla="*/ 1318567 w 3305180"/>
                <a:gd name="connsiteY15" fmla="*/ 829794 h 1086861"/>
                <a:gd name="connsiteX16" fmla="*/ 1348679 w 3305180"/>
                <a:gd name="connsiteY16" fmla="*/ 817749 h 1086861"/>
                <a:gd name="connsiteX17" fmla="*/ 2297195 w 3305180"/>
                <a:gd name="connsiteY17" fmla="*/ 664180 h 1086861"/>
                <a:gd name="connsiteX18" fmla="*/ 2417640 w 3305180"/>
                <a:gd name="connsiteY18" fmla="*/ 760537 h 1086861"/>
                <a:gd name="connsiteX19" fmla="*/ 2417640 w 3305180"/>
                <a:gd name="connsiteY19" fmla="*/ 769571 h 1086861"/>
                <a:gd name="connsiteX20" fmla="*/ 2408607 w 3305180"/>
                <a:gd name="connsiteY20" fmla="*/ 799682 h 1086861"/>
                <a:gd name="connsiteX21" fmla="*/ 2306228 w 3305180"/>
                <a:gd name="connsiteY21" fmla="*/ 926151 h 1086861"/>
                <a:gd name="connsiteX22" fmla="*/ 2282138 w 3305180"/>
                <a:gd name="connsiteY22" fmla="*/ 938196 h 1086861"/>
                <a:gd name="connsiteX23" fmla="*/ 2279127 w 3305180"/>
                <a:gd name="connsiteY23" fmla="*/ 911095 h 1086861"/>
                <a:gd name="connsiteX24" fmla="*/ 2294183 w 3305180"/>
                <a:gd name="connsiteY24" fmla="*/ 760537 h 1086861"/>
                <a:gd name="connsiteX25" fmla="*/ 2279127 w 3305180"/>
                <a:gd name="connsiteY25" fmla="*/ 691280 h 1086861"/>
                <a:gd name="connsiteX26" fmla="*/ 2297195 w 3305180"/>
                <a:gd name="connsiteY26" fmla="*/ 664180 h 1086861"/>
                <a:gd name="connsiteX27" fmla="*/ 433804 w 3305180"/>
                <a:gd name="connsiteY27" fmla="*/ 612802 h 1086861"/>
                <a:gd name="connsiteX28" fmla="*/ 442320 w 3305180"/>
                <a:gd name="connsiteY28" fmla="*/ 616001 h 1086861"/>
                <a:gd name="connsiteX29" fmla="*/ 433287 w 3305180"/>
                <a:gd name="connsiteY29" fmla="*/ 643102 h 1086861"/>
                <a:gd name="connsiteX30" fmla="*/ 80980 w 3305180"/>
                <a:gd name="connsiteY30" fmla="*/ 968307 h 1086861"/>
                <a:gd name="connsiteX31" fmla="*/ 53880 w 3305180"/>
                <a:gd name="connsiteY31" fmla="*/ 962284 h 1086861"/>
                <a:gd name="connsiteX32" fmla="*/ 5702 w 3305180"/>
                <a:gd name="connsiteY32" fmla="*/ 905073 h 1086861"/>
                <a:gd name="connsiteX33" fmla="*/ 5702 w 3305180"/>
                <a:gd name="connsiteY33" fmla="*/ 880984 h 1086861"/>
                <a:gd name="connsiteX34" fmla="*/ 83991 w 3305180"/>
                <a:gd name="connsiteY34" fmla="*/ 688269 h 1086861"/>
                <a:gd name="connsiteX35" fmla="*/ 99047 w 3305180"/>
                <a:gd name="connsiteY35" fmla="*/ 661169 h 1086861"/>
                <a:gd name="connsiteX36" fmla="*/ 126147 w 3305180"/>
                <a:gd name="connsiteY36" fmla="*/ 679236 h 1086861"/>
                <a:gd name="connsiteX37" fmla="*/ 135181 w 3305180"/>
                <a:gd name="connsiteY37" fmla="*/ 772582 h 1086861"/>
                <a:gd name="connsiteX38" fmla="*/ 114103 w 3305180"/>
                <a:gd name="connsiteY38" fmla="*/ 862916 h 1086861"/>
                <a:gd name="connsiteX39" fmla="*/ 201427 w 3305180"/>
                <a:gd name="connsiteY39" fmla="*/ 802693 h 1086861"/>
                <a:gd name="connsiteX40" fmla="*/ 412209 w 3305180"/>
                <a:gd name="connsiteY40" fmla="*/ 628046 h 1086861"/>
                <a:gd name="connsiteX41" fmla="*/ 433804 w 3305180"/>
                <a:gd name="connsiteY41" fmla="*/ 612802 h 1086861"/>
                <a:gd name="connsiteX42" fmla="*/ 616967 w 3305180"/>
                <a:gd name="connsiteY42" fmla="*/ 567822 h 1086861"/>
                <a:gd name="connsiteX43" fmla="*/ 653101 w 3305180"/>
                <a:gd name="connsiteY43" fmla="*/ 591912 h 1086861"/>
                <a:gd name="connsiteX44" fmla="*/ 707302 w 3305180"/>
                <a:gd name="connsiteY44" fmla="*/ 652135 h 1086861"/>
                <a:gd name="connsiteX45" fmla="*/ 719347 w 3305180"/>
                <a:gd name="connsiteY45" fmla="*/ 673213 h 1086861"/>
                <a:gd name="connsiteX46" fmla="*/ 692246 w 3305180"/>
                <a:gd name="connsiteY46" fmla="*/ 703325 h 1086861"/>
                <a:gd name="connsiteX47" fmla="*/ 541687 w 3305180"/>
                <a:gd name="connsiteY47" fmla="*/ 772582 h 1086861"/>
                <a:gd name="connsiteX48" fmla="*/ 529643 w 3305180"/>
                <a:gd name="connsiteY48" fmla="*/ 778604 h 1086861"/>
                <a:gd name="connsiteX49" fmla="*/ 505554 w 3305180"/>
                <a:gd name="connsiteY49" fmla="*/ 775593 h 1086861"/>
                <a:gd name="connsiteX50" fmla="*/ 511576 w 3305180"/>
                <a:gd name="connsiteY50" fmla="*/ 754514 h 1086861"/>
                <a:gd name="connsiteX51" fmla="*/ 598900 w 3305180"/>
                <a:gd name="connsiteY51" fmla="*/ 612990 h 1086861"/>
                <a:gd name="connsiteX52" fmla="*/ 601912 w 3305180"/>
                <a:gd name="connsiteY52" fmla="*/ 603956 h 1086861"/>
                <a:gd name="connsiteX53" fmla="*/ 616967 w 3305180"/>
                <a:gd name="connsiteY53" fmla="*/ 567822 h 1086861"/>
                <a:gd name="connsiteX54" fmla="*/ 1264365 w 3305180"/>
                <a:gd name="connsiteY54" fmla="*/ 477487 h 1086861"/>
                <a:gd name="connsiteX55" fmla="*/ 1201131 w 3305180"/>
                <a:gd name="connsiteY55" fmla="*/ 537710 h 1086861"/>
                <a:gd name="connsiteX56" fmla="*/ 1146930 w 3305180"/>
                <a:gd name="connsiteY56" fmla="*/ 712358 h 1086861"/>
                <a:gd name="connsiteX57" fmla="*/ 1225220 w 3305180"/>
                <a:gd name="connsiteY57" fmla="*/ 634067 h 1086861"/>
                <a:gd name="connsiteX58" fmla="*/ 1252321 w 3305180"/>
                <a:gd name="connsiteY58" fmla="*/ 555777 h 1086861"/>
                <a:gd name="connsiteX59" fmla="*/ 1264365 w 3305180"/>
                <a:gd name="connsiteY59" fmla="*/ 477487 h 1086861"/>
                <a:gd name="connsiteX60" fmla="*/ 395271 w 3305180"/>
                <a:gd name="connsiteY60" fmla="*/ 207235 h 1086861"/>
                <a:gd name="connsiteX61" fmla="*/ 409197 w 3305180"/>
                <a:gd name="connsiteY61" fmla="*/ 218527 h 1086861"/>
                <a:gd name="connsiteX62" fmla="*/ 466409 w 3305180"/>
                <a:gd name="connsiteY62" fmla="*/ 305851 h 1086861"/>
                <a:gd name="connsiteX63" fmla="*/ 463398 w 3305180"/>
                <a:gd name="connsiteY63" fmla="*/ 317896 h 1086861"/>
                <a:gd name="connsiteX64" fmla="*/ 418231 w 3305180"/>
                <a:gd name="connsiteY64" fmla="*/ 507599 h 1086861"/>
                <a:gd name="connsiteX65" fmla="*/ 376075 w 3305180"/>
                <a:gd name="connsiteY65" fmla="*/ 579867 h 1086861"/>
                <a:gd name="connsiteX66" fmla="*/ 351984 w 3305180"/>
                <a:gd name="connsiteY66" fmla="*/ 582878 h 1086861"/>
                <a:gd name="connsiteX67" fmla="*/ 345962 w 3305180"/>
                <a:gd name="connsiteY67" fmla="*/ 564811 h 1086861"/>
                <a:gd name="connsiteX68" fmla="*/ 376075 w 3305180"/>
                <a:gd name="connsiteY68" fmla="*/ 408231 h 1086861"/>
                <a:gd name="connsiteX69" fmla="*/ 388119 w 3305180"/>
                <a:gd name="connsiteY69" fmla="*/ 311873 h 1086861"/>
                <a:gd name="connsiteX70" fmla="*/ 376075 w 3305180"/>
                <a:gd name="connsiteY70" fmla="*/ 239605 h 1086861"/>
                <a:gd name="connsiteX71" fmla="*/ 379086 w 3305180"/>
                <a:gd name="connsiteY71" fmla="*/ 209494 h 1086861"/>
                <a:gd name="connsiteX72" fmla="*/ 395271 w 3305180"/>
                <a:gd name="connsiteY72" fmla="*/ 207235 h 1086861"/>
                <a:gd name="connsiteX73" fmla="*/ 2375861 w 3305180"/>
                <a:gd name="connsiteY73" fmla="*/ 168843 h 1086861"/>
                <a:gd name="connsiteX74" fmla="*/ 2384518 w 3305180"/>
                <a:gd name="connsiteY74" fmla="*/ 170349 h 1086861"/>
                <a:gd name="connsiteX75" fmla="*/ 2396563 w 3305180"/>
                <a:gd name="connsiteY75" fmla="*/ 194438 h 1086861"/>
                <a:gd name="connsiteX76" fmla="*/ 2300205 w 3305180"/>
                <a:gd name="connsiteY76" fmla="*/ 320906 h 1086861"/>
                <a:gd name="connsiteX77" fmla="*/ 2212882 w 3305180"/>
                <a:gd name="connsiteY77" fmla="*/ 426298 h 1086861"/>
                <a:gd name="connsiteX78" fmla="*/ 2086413 w 3305180"/>
                <a:gd name="connsiteY78" fmla="*/ 658157 h 1086861"/>
                <a:gd name="connsiteX79" fmla="*/ 1821431 w 3305180"/>
                <a:gd name="connsiteY79" fmla="*/ 944218 h 1086861"/>
                <a:gd name="connsiteX80" fmla="*/ 1749163 w 3305180"/>
                <a:gd name="connsiteY80" fmla="*/ 983362 h 1086861"/>
                <a:gd name="connsiteX81" fmla="*/ 1731096 w 3305180"/>
                <a:gd name="connsiteY81" fmla="*/ 980351 h 1086861"/>
                <a:gd name="connsiteX82" fmla="*/ 1737119 w 3305180"/>
                <a:gd name="connsiteY82" fmla="*/ 962284 h 1086861"/>
                <a:gd name="connsiteX83" fmla="*/ 1764218 w 3305180"/>
                <a:gd name="connsiteY83" fmla="*/ 938196 h 1086861"/>
                <a:gd name="connsiteX84" fmla="*/ 1981023 w 3305180"/>
                <a:gd name="connsiteY84" fmla="*/ 658157 h 1086861"/>
                <a:gd name="connsiteX85" fmla="*/ 2041246 w 3305180"/>
                <a:gd name="connsiteY85" fmla="*/ 543733 h 1086861"/>
                <a:gd name="connsiteX86" fmla="*/ 1902733 w 3305180"/>
                <a:gd name="connsiteY86" fmla="*/ 486521 h 1086861"/>
                <a:gd name="connsiteX87" fmla="*/ 1926822 w 3305180"/>
                <a:gd name="connsiteY87" fmla="*/ 441353 h 1086861"/>
                <a:gd name="connsiteX88" fmla="*/ 2110503 w 3305180"/>
                <a:gd name="connsiteY88" fmla="*/ 351019 h 1086861"/>
                <a:gd name="connsiteX89" fmla="*/ 2113514 w 3305180"/>
                <a:gd name="connsiteY89" fmla="*/ 299829 h 1086861"/>
                <a:gd name="connsiteX90" fmla="*/ 2095447 w 3305180"/>
                <a:gd name="connsiteY90" fmla="*/ 245628 h 1086861"/>
                <a:gd name="connsiteX91" fmla="*/ 2104480 w 3305180"/>
                <a:gd name="connsiteY91" fmla="*/ 209494 h 1086861"/>
                <a:gd name="connsiteX92" fmla="*/ 2140614 w 3305180"/>
                <a:gd name="connsiteY92" fmla="*/ 212505 h 1086861"/>
                <a:gd name="connsiteX93" fmla="*/ 2209870 w 3305180"/>
                <a:gd name="connsiteY93" fmla="*/ 272727 h 1086861"/>
                <a:gd name="connsiteX94" fmla="*/ 2236971 w 3305180"/>
                <a:gd name="connsiteY94" fmla="*/ 278750 h 1086861"/>
                <a:gd name="connsiteX95" fmla="*/ 2369462 w 3305180"/>
                <a:gd name="connsiteY95" fmla="*/ 176370 h 1086861"/>
                <a:gd name="connsiteX96" fmla="*/ 2375861 w 3305180"/>
                <a:gd name="connsiteY96" fmla="*/ 168843 h 1086861"/>
                <a:gd name="connsiteX97" fmla="*/ 3176453 w 3305180"/>
                <a:gd name="connsiteY97" fmla="*/ 89046 h 1086861"/>
                <a:gd name="connsiteX98" fmla="*/ 3143329 w 3305180"/>
                <a:gd name="connsiteY98" fmla="*/ 104103 h 1086861"/>
                <a:gd name="connsiteX99" fmla="*/ 3128275 w 3305180"/>
                <a:gd name="connsiteY99" fmla="*/ 131203 h 1086861"/>
                <a:gd name="connsiteX100" fmla="*/ 3140319 w 3305180"/>
                <a:gd name="connsiteY100" fmla="*/ 140237 h 1086861"/>
                <a:gd name="connsiteX101" fmla="*/ 3161396 w 3305180"/>
                <a:gd name="connsiteY101" fmla="*/ 128192 h 1086861"/>
                <a:gd name="connsiteX102" fmla="*/ 3182475 w 3305180"/>
                <a:gd name="connsiteY102" fmla="*/ 95068 h 1086861"/>
                <a:gd name="connsiteX103" fmla="*/ 1390834 w 3305180"/>
                <a:gd name="connsiteY103" fmla="*/ 28824 h 1086861"/>
                <a:gd name="connsiteX104" fmla="*/ 1405890 w 3305180"/>
                <a:gd name="connsiteY104" fmla="*/ 46891 h 1086861"/>
                <a:gd name="connsiteX105" fmla="*/ 1405890 w 3305180"/>
                <a:gd name="connsiteY105" fmla="*/ 131204 h 1086861"/>
                <a:gd name="connsiteX106" fmla="*/ 1360723 w 3305180"/>
                <a:gd name="connsiteY106" fmla="*/ 266706 h 1086861"/>
                <a:gd name="connsiteX107" fmla="*/ 1478158 w 3305180"/>
                <a:gd name="connsiteY107" fmla="*/ 179382 h 1086861"/>
                <a:gd name="connsiteX108" fmla="*/ 1496225 w 3305180"/>
                <a:gd name="connsiteY108" fmla="*/ 161315 h 1086861"/>
                <a:gd name="connsiteX109" fmla="*/ 1520314 w 3305180"/>
                <a:gd name="connsiteY109" fmla="*/ 146259 h 1086861"/>
                <a:gd name="connsiteX110" fmla="*/ 1550426 w 3305180"/>
                <a:gd name="connsiteY110" fmla="*/ 173360 h 1086861"/>
                <a:gd name="connsiteX111" fmla="*/ 1487192 w 3305180"/>
                <a:gd name="connsiteY111" fmla="*/ 320907 h 1086861"/>
                <a:gd name="connsiteX112" fmla="*/ 1463102 w 3305180"/>
                <a:gd name="connsiteY112" fmla="*/ 338974 h 1086861"/>
                <a:gd name="connsiteX113" fmla="*/ 1336633 w 3305180"/>
                <a:gd name="connsiteY113" fmla="*/ 414253 h 1086861"/>
                <a:gd name="connsiteX114" fmla="*/ 1318566 w 3305180"/>
                <a:gd name="connsiteY114" fmla="*/ 435331 h 1086861"/>
                <a:gd name="connsiteX115" fmla="*/ 1339645 w 3305180"/>
                <a:gd name="connsiteY115" fmla="*/ 444364 h 1086861"/>
                <a:gd name="connsiteX116" fmla="*/ 1372767 w 3305180"/>
                <a:gd name="connsiteY116" fmla="*/ 474476 h 1086861"/>
                <a:gd name="connsiteX117" fmla="*/ 1393845 w 3305180"/>
                <a:gd name="connsiteY117" fmla="*/ 507599 h 1086861"/>
                <a:gd name="connsiteX118" fmla="*/ 1399868 w 3305180"/>
                <a:gd name="connsiteY118" fmla="*/ 528677 h 1086861"/>
                <a:gd name="connsiteX119" fmla="*/ 1393845 w 3305180"/>
                <a:gd name="connsiteY119" fmla="*/ 546744 h 1086861"/>
                <a:gd name="connsiteX120" fmla="*/ 1354700 w 3305180"/>
                <a:gd name="connsiteY120" fmla="*/ 652134 h 1086861"/>
                <a:gd name="connsiteX121" fmla="*/ 1306522 w 3305180"/>
                <a:gd name="connsiteY121" fmla="*/ 802692 h 1086861"/>
                <a:gd name="connsiteX122" fmla="*/ 1306522 w 3305180"/>
                <a:gd name="connsiteY122" fmla="*/ 980351 h 1086861"/>
                <a:gd name="connsiteX123" fmla="*/ 1303511 w 3305180"/>
                <a:gd name="connsiteY123" fmla="*/ 1013474 h 1086861"/>
                <a:gd name="connsiteX124" fmla="*/ 1249310 w 3305180"/>
                <a:gd name="connsiteY124" fmla="*/ 1034552 h 1086861"/>
                <a:gd name="connsiteX125" fmla="*/ 1168008 w 3305180"/>
                <a:gd name="connsiteY125" fmla="*/ 971317 h 1086861"/>
                <a:gd name="connsiteX126" fmla="*/ 1140908 w 3305180"/>
                <a:gd name="connsiteY126" fmla="*/ 977340 h 1086861"/>
                <a:gd name="connsiteX127" fmla="*/ 1101763 w 3305180"/>
                <a:gd name="connsiteY127" fmla="*/ 1040574 h 1086861"/>
                <a:gd name="connsiteX128" fmla="*/ 1017450 w 3305180"/>
                <a:gd name="connsiteY128" fmla="*/ 1034552 h 1086861"/>
                <a:gd name="connsiteX129" fmla="*/ 1023472 w 3305180"/>
                <a:gd name="connsiteY129" fmla="*/ 971317 h 1086861"/>
                <a:gd name="connsiteX130" fmla="*/ 1086707 w 3305180"/>
                <a:gd name="connsiteY130" fmla="*/ 941206 h 1086861"/>
                <a:gd name="connsiteX131" fmla="*/ 1219198 w 3305180"/>
                <a:gd name="connsiteY131" fmla="*/ 784625 h 1086861"/>
                <a:gd name="connsiteX132" fmla="*/ 1198120 w 3305180"/>
                <a:gd name="connsiteY132" fmla="*/ 772581 h 1086861"/>
                <a:gd name="connsiteX133" fmla="*/ 1125852 w 3305180"/>
                <a:gd name="connsiteY133" fmla="*/ 814737 h 1086861"/>
                <a:gd name="connsiteX134" fmla="*/ 1053584 w 3305180"/>
                <a:gd name="connsiteY134" fmla="*/ 784625 h 1086861"/>
                <a:gd name="connsiteX135" fmla="*/ 1056595 w 3305180"/>
                <a:gd name="connsiteY135" fmla="*/ 751503 h 1086861"/>
                <a:gd name="connsiteX136" fmla="*/ 1149941 w 3305180"/>
                <a:gd name="connsiteY136" fmla="*/ 555777 h 1086861"/>
                <a:gd name="connsiteX137" fmla="*/ 1140908 w 3305180"/>
                <a:gd name="connsiteY137" fmla="*/ 519643 h 1086861"/>
                <a:gd name="connsiteX138" fmla="*/ 1086707 w 3305180"/>
                <a:gd name="connsiteY138" fmla="*/ 477487 h 1086861"/>
                <a:gd name="connsiteX139" fmla="*/ 1074662 w 3305180"/>
                <a:gd name="connsiteY139" fmla="*/ 438342 h 1086861"/>
                <a:gd name="connsiteX140" fmla="*/ 1107785 w 3305180"/>
                <a:gd name="connsiteY140" fmla="*/ 423286 h 1086861"/>
                <a:gd name="connsiteX141" fmla="*/ 1243287 w 3305180"/>
                <a:gd name="connsiteY141" fmla="*/ 338974 h 1086861"/>
                <a:gd name="connsiteX142" fmla="*/ 1360723 w 3305180"/>
                <a:gd name="connsiteY142" fmla="*/ 104103 h 1086861"/>
                <a:gd name="connsiteX143" fmla="*/ 1375778 w 3305180"/>
                <a:gd name="connsiteY143" fmla="*/ 46891 h 1086861"/>
                <a:gd name="connsiteX144" fmla="*/ 1390834 w 3305180"/>
                <a:gd name="connsiteY144" fmla="*/ 28824 h 1086861"/>
                <a:gd name="connsiteX145" fmla="*/ 3231360 w 3305180"/>
                <a:gd name="connsiteY145" fmla="*/ 76 h 1086861"/>
                <a:gd name="connsiteX146" fmla="*/ 3302921 w 3305180"/>
                <a:gd name="connsiteY146" fmla="*/ 31834 h 1086861"/>
                <a:gd name="connsiteX147" fmla="*/ 3302921 w 3305180"/>
                <a:gd name="connsiteY147" fmla="*/ 49902 h 1086861"/>
                <a:gd name="connsiteX148" fmla="*/ 3227643 w 3305180"/>
                <a:gd name="connsiteY148" fmla="*/ 188416 h 1086861"/>
                <a:gd name="connsiteX149" fmla="*/ 3113218 w 3305180"/>
                <a:gd name="connsiteY149" fmla="*/ 314885 h 1086861"/>
                <a:gd name="connsiteX150" fmla="*/ 2971694 w 3305180"/>
                <a:gd name="connsiteY150" fmla="*/ 447375 h 1086861"/>
                <a:gd name="connsiteX151" fmla="*/ 3004817 w 3305180"/>
                <a:gd name="connsiteY151" fmla="*/ 438341 h 1086861"/>
                <a:gd name="connsiteX152" fmla="*/ 3059018 w 3305180"/>
                <a:gd name="connsiteY152" fmla="*/ 453398 h 1086861"/>
                <a:gd name="connsiteX153" fmla="*/ 3056007 w 3305180"/>
                <a:gd name="connsiteY153" fmla="*/ 495554 h 1086861"/>
                <a:gd name="connsiteX154" fmla="*/ 3001806 w 3305180"/>
                <a:gd name="connsiteY154" fmla="*/ 628046 h 1086861"/>
                <a:gd name="connsiteX155" fmla="*/ 3013851 w 3305180"/>
                <a:gd name="connsiteY155" fmla="*/ 655146 h 1086861"/>
                <a:gd name="connsiteX156" fmla="*/ 3083106 w 3305180"/>
                <a:gd name="connsiteY156" fmla="*/ 688269 h 1086861"/>
                <a:gd name="connsiteX157" fmla="*/ 3113218 w 3305180"/>
                <a:gd name="connsiteY157" fmla="*/ 745480 h 1086861"/>
                <a:gd name="connsiteX158" fmla="*/ 3134297 w 3305180"/>
                <a:gd name="connsiteY158" fmla="*/ 775593 h 1086861"/>
                <a:gd name="connsiteX159" fmla="*/ 3227643 w 3305180"/>
                <a:gd name="connsiteY159" fmla="*/ 802693 h 1086861"/>
                <a:gd name="connsiteX160" fmla="*/ 3269799 w 3305180"/>
                <a:gd name="connsiteY160" fmla="*/ 826783 h 1086861"/>
                <a:gd name="connsiteX161" fmla="*/ 3263777 w 3305180"/>
                <a:gd name="connsiteY161" fmla="*/ 883995 h 1086861"/>
                <a:gd name="connsiteX162" fmla="*/ 3203553 w 3305180"/>
                <a:gd name="connsiteY162" fmla="*/ 880984 h 1086861"/>
                <a:gd name="connsiteX163" fmla="*/ 3137307 w 3305180"/>
                <a:gd name="connsiteY163" fmla="*/ 853882 h 1086861"/>
                <a:gd name="connsiteX164" fmla="*/ 3113218 w 3305180"/>
                <a:gd name="connsiteY164" fmla="*/ 871949 h 1086861"/>
                <a:gd name="connsiteX165" fmla="*/ 3095151 w 3305180"/>
                <a:gd name="connsiteY165" fmla="*/ 989386 h 1086861"/>
                <a:gd name="connsiteX166" fmla="*/ 2941582 w 3305180"/>
                <a:gd name="connsiteY166" fmla="*/ 1076709 h 1086861"/>
                <a:gd name="connsiteX167" fmla="*/ 2712735 w 3305180"/>
                <a:gd name="connsiteY167" fmla="*/ 947229 h 1086861"/>
                <a:gd name="connsiteX168" fmla="*/ 2724779 w 3305180"/>
                <a:gd name="connsiteY168" fmla="*/ 826783 h 1086861"/>
                <a:gd name="connsiteX169" fmla="*/ 3052995 w 3305180"/>
                <a:gd name="connsiteY169" fmla="*/ 754514 h 1086861"/>
                <a:gd name="connsiteX170" fmla="*/ 2944594 w 3305180"/>
                <a:gd name="connsiteY170" fmla="*/ 709347 h 1086861"/>
                <a:gd name="connsiteX171" fmla="*/ 2893403 w 3305180"/>
                <a:gd name="connsiteY171" fmla="*/ 697303 h 1086861"/>
                <a:gd name="connsiteX172" fmla="*/ 2893403 w 3305180"/>
                <a:gd name="connsiteY172" fmla="*/ 646113 h 1086861"/>
                <a:gd name="connsiteX173" fmla="*/ 2920505 w 3305180"/>
                <a:gd name="connsiteY173" fmla="*/ 585889 h 1086861"/>
                <a:gd name="connsiteX174" fmla="*/ 2917493 w 3305180"/>
                <a:gd name="connsiteY174" fmla="*/ 564811 h 1086861"/>
                <a:gd name="connsiteX175" fmla="*/ 2896415 w 3305180"/>
                <a:gd name="connsiteY175" fmla="*/ 570834 h 1086861"/>
                <a:gd name="connsiteX176" fmla="*/ 2854259 w 3305180"/>
                <a:gd name="connsiteY176" fmla="*/ 606968 h 1086861"/>
                <a:gd name="connsiteX177" fmla="*/ 2821136 w 3305180"/>
                <a:gd name="connsiteY177" fmla="*/ 619011 h 1086861"/>
                <a:gd name="connsiteX178" fmla="*/ 2763924 w 3305180"/>
                <a:gd name="connsiteY178" fmla="*/ 591912 h 1086861"/>
                <a:gd name="connsiteX179" fmla="*/ 2800058 w 3305180"/>
                <a:gd name="connsiteY179" fmla="*/ 504588 h 1086861"/>
                <a:gd name="connsiteX180" fmla="*/ 2938571 w 3305180"/>
                <a:gd name="connsiteY180" fmla="*/ 390163 h 1086861"/>
                <a:gd name="connsiteX181" fmla="*/ 3080096 w 3305180"/>
                <a:gd name="connsiteY181" fmla="*/ 245628 h 1086861"/>
                <a:gd name="connsiteX182" fmla="*/ 3071063 w 3305180"/>
                <a:gd name="connsiteY182" fmla="*/ 203470 h 1086861"/>
                <a:gd name="connsiteX183" fmla="*/ 3056007 w 3305180"/>
                <a:gd name="connsiteY183" fmla="*/ 197449 h 1086861"/>
                <a:gd name="connsiteX184" fmla="*/ 2956639 w 3305180"/>
                <a:gd name="connsiteY184" fmla="*/ 209494 h 1086861"/>
                <a:gd name="connsiteX185" fmla="*/ 2851247 w 3305180"/>
                <a:gd name="connsiteY185" fmla="*/ 302840 h 1086861"/>
                <a:gd name="connsiteX186" fmla="*/ 2791025 w 3305180"/>
                <a:gd name="connsiteY186" fmla="*/ 311873 h 1086861"/>
                <a:gd name="connsiteX187" fmla="*/ 2769947 w 3305180"/>
                <a:gd name="connsiteY187" fmla="*/ 272727 h 1086861"/>
                <a:gd name="connsiteX188" fmla="*/ 2788013 w 3305180"/>
                <a:gd name="connsiteY188" fmla="*/ 173359 h 1086861"/>
                <a:gd name="connsiteX189" fmla="*/ 2806081 w 3305180"/>
                <a:gd name="connsiteY189" fmla="*/ 158304 h 1086861"/>
                <a:gd name="connsiteX190" fmla="*/ 2815114 w 3305180"/>
                <a:gd name="connsiteY190" fmla="*/ 179381 h 1086861"/>
                <a:gd name="connsiteX191" fmla="*/ 2815114 w 3305180"/>
                <a:gd name="connsiteY191" fmla="*/ 200459 h 1086861"/>
                <a:gd name="connsiteX192" fmla="*/ 2866304 w 3305180"/>
                <a:gd name="connsiteY192" fmla="*/ 224550 h 1086861"/>
                <a:gd name="connsiteX193" fmla="*/ 2980728 w 3305180"/>
                <a:gd name="connsiteY193" fmla="*/ 143247 h 1086861"/>
                <a:gd name="connsiteX194" fmla="*/ 3080096 w 3305180"/>
                <a:gd name="connsiteY194" fmla="*/ 104103 h 1086861"/>
                <a:gd name="connsiteX195" fmla="*/ 3101173 w 3305180"/>
                <a:gd name="connsiteY195" fmla="*/ 92057 h 1086861"/>
                <a:gd name="connsiteX196" fmla="*/ 3212587 w 3305180"/>
                <a:gd name="connsiteY196" fmla="*/ 4733 h 1086861"/>
                <a:gd name="connsiteX197" fmla="*/ 3231360 w 3305180"/>
                <a:gd name="connsiteY197" fmla="*/ 76 h 108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305180" h="1086861">
                  <a:moveTo>
                    <a:pt x="3033140" y="842638"/>
                  </a:moveTo>
                  <a:cubicBezTo>
                    <a:pt x="3026083" y="842402"/>
                    <a:pt x="3017614" y="844096"/>
                    <a:pt x="3007828" y="847860"/>
                  </a:cubicBezTo>
                  <a:cubicBezTo>
                    <a:pt x="2950616" y="862916"/>
                    <a:pt x="2890393" y="880984"/>
                    <a:pt x="2833181" y="908084"/>
                  </a:cubicBezTo>
                  <a:cubicBezTo>
                    <a:pt x="2821136" y="914106"/>
                    <a:pt x="2812103" y="920129"/>
                    <a:pt x="2803069" y="929162"/>
                  </a:cubicBezTo>
                  <a:cubicBezTo>
                    <a:pt x="2791025" y="941207"/>
                    <a:pt x="2791025" y="953252"/>
                    <a:pt x="2806081" y="959273"/>
                  </a:cubicBezTo>
                  <a:cubicBezTo>
                    <a:pt x="2851247" y="983362"/>
                    <a:pt x="2896415" y="1007453"/>
                    <a:pt x="2950616" y="1010464"/>
                  </a:cubicBezTo>
                  <a:cubicBezTo>
                    <a:pt x="2980728" y="1007453"/>
                    <a:pt x="3007828" y="1001430"/>
                    <a:pt x="3022884" y="974329"/>
                  </a:cubicBezTo>
                  <a:cubicBezTo>
                    <a:pt x="3037940" y="950240"/>
                    <a:pt x="3049985" y="923140"/>
                    <a:pt x="3056007" y="893028"/>
                  </a:cubicBezTo>
                  <a:cubicBezTo>
                    <a:pt x="3062782" y="861410"/>
                    <a:pt x="3054313" y="843344"/>
                    <a:pt x="3033140" y="842638"/>
                  </a:cubicBezTo>
                  <a:close/>
                  <a:moveTo>
                    <a:pt x="1348679" y="817749"/>
                  </a:moveTo>
                  <a:cubicBezTo>
                    <a:pt x="1384813" y="829794"/>
                    <a:pt x="1423958" y="832805"/>
                    <a:pt x="1460091" y="853882"/>
                  </a:cubicBezTo>
                  <a:cubicBezTo>
                    <a:pt x="1481169" y="865927"/>
                    <a:pt x="1493214" y="883995"/>
                    <a:pt x="1487191" y="905073"/>
                  </a:cubicBezTo>
                  <a:cubicBezTo>
                    <a:pt x="1475147" y="932173"/>
                    <a:pt x="1469125" y="965295"/>
                    <a:pt x="1436002" y="974329"/>
                  </a:cubicBezTo>
                  <a:cubicBezTo>
                    <a:pt x="1414925" y="980351"/>
                    <a:pt x="1408902" y="965295"/>
                    <a:pt x="1402880" y="950240"/>
                  </a:cubicBezTo>
                  <a:cubicBezTo>
                    <a:pt x="1387824" y="911095"/>
                    <a:pt x="1360724" y="877973"/>
                    <a:pt x="1330612" y="850871"/>
                  </a:cubicBezTo>
                  <a:cubicBezTo>
                    <a:pt x="1324590" y="844849"/>
                    <a:pt x="1315556" y="838827"/>
                    <a:pt x="1318567" y="829794"/>
                  </a:cubicBezTo>
                  <a:cubicBezTo>
                    <a:pt x="1321579" y="817749"/>
                    <a:pt x="1333623" y="820760"/>
                    <a:pt x="1348679" y="817749"/>
                  </a:cubicBezTo>
                  <a:close/>
                  <a:moveTo>
                    <a:pt x="2297195" y="664180"/>
                  </a:moveTo>
                  <a:cubicBezTo>
                    <a:pt x="2342362" y="664180"/>
                    <a:pt x="2408607" y="718381"/>
                    <a:pt x="2417640" y="760537"/>
                  </a:cubicBezTo>
                  <a:cubicBezTo>
                    <a:pt x="2420652" y="766559"/>
                    <a:pt x="2420652" y="769571"/>
                    <a:pt x="2417640" y="769571"/>
                  </a:cubicBezTo>
                  <a:cubicBezTo>
                    <a:pt x="2417640" y="781615"/>
                    <a:pt x="2417640" y="793660"/>
                    <a:pt x="2408607" y="799682"/>
                  </a:cubicBezTo>
                  <a:cubicBezTo>
                    <a:pt x="2366451" y="835816"/>
                    <a:pt x="2336339" y="880984"/>
                    <a:pt x="2306228" y="926151"/>
                  </a:cubicBezTo>
                  <a:cubicBezTo>
                    <a:pt x="2300205" y="935185"/>
                    <a:pt x="2291172" y="944218"/>
                    <a:pt x="2282138" y="938196"/>
                  </a:cubicBezTo>
                  <a:cubicBezTo>
                    <a:pt x="2270093" y="932173"/>
                    <a:pt x="2273105" y="917118"/>
                    <a:pt x="2279127" y="911095"/>
                  </a:cubicBezTo>
                  <a:cubicBezTo>
                    <a:pt x="2315261" y="862916"/>
                    <a:pt x="2303217" y="811727"/>
                    <a:pt x="2294183" y="760537"/>
                  </a:cubicBezTo>
                  <a:cubicBezTo>
                    <a:pt x="2291172" y="736447"/>
                    <a:pt x="2282138" y="715370"/>
                    <a:pt x="2279127" y="691280"/>
                  </a:cubicBezTo>
                  <a:cubicBezTo>
                    <a:pt x="2276115" y="679236"/>
                    <a:pt x="2276115" y="664180"/>
                    <a:pt x="2297195" y="664180"/>
                  </a:cubicBezTo>
                  <a:close/>
                  <a:moveTo>
                    <a:pt x="433804" y="612802"/>
                  </a:moveTo>
                  <a:cubicBezTo>
                    <a:pt x="436486" y="612802"/>
                    <a:pt x="439309" y="613743"/>
                    <a:pt x="442320" y="616001"/>
                  </a:cubicBezTo>
                  <a:cubicBezTo>
                    <a:pt x="451354" y="625035"/>
                    <a:pt x="442320" y="637079"/>
                    <a:pt x="433287" y="643102"/>
                  </a:cubicBezTo>
                  <a:cubicBezTo>
                    <a:pt x="351984" y="790649"/>
                    <a:pt x="246595" y="911095"/>
                    <a:pt x="80980" y="968307"/>
                  </a:cubicBezTo>
                  <a:cubicBezTo>
                    <a:pt x="68935" y="971318"/>
                    <a:pt x="62913" y="971318"/>
                    <a:pt x="53880" y="962284"/>
                  </a:cubicBezTo>
                  <a:cubicBezTo>
                    <a:pt x="38824" y="944218"/>
                    <a:pt x="20757" y="923140"/>
                    <a:pt x="5702" y="905073"/>
                  </a:cubicBezTo>
                  <a:cubicBezTo>
                    <a:pt x="-3332" y="896040"/>
                    <a:pt x="-321" y="890017"/>
                    <a:pt x="5702" y="880984"/>
                  </a:cubicBezTo>
                  <a:cubicBezTo>
                    <a:pt x="47857" y="823772"/>
                    <a:pt x="65924" y="757525"/>
                    <a:pt x="83991" y="688269"/>
                  </a:cubicBezTo>
                  <a:cubicBezTo>
                    <a:pt x="87002" y="676224"/>
                    <a:pt x="87002" y="664180"/>
                    <a:pt x="99047" y="661169"/>
                  </a:cubicBezTo>
                  <a:cubicBezTo>
                    <a:pt x="111092" y="661169"/>
                    <a:pt x="120125" y="670202"/>
                    <a:pt x="126147" y="679236"/>
                  </a:cubicBezTo>
                  <a:cubicBezTo>
                    <a:pt x="144214" y="709347"/>
                    <a:pt x="141203" y="742469"/>
                    <a:pt x="135181" y="772582"/>
                  </a:cubicBezTo>
                  <a:cubicBezTo>
                    <a:pt x="132170" y="802693"/>
                    <a:pt x="123136" y="829794"/>
                    <a:pt x="114103" y="862916"/>
                  </a:cubicBezTo>
                  <a:cubicBezTo>
                    <a:pt x="147227" y="841839"/>
                    <a:pt x="177338" y="826783"/>
                    <a:pt x="201427" y="802693"/>
                  </a:cubicBezTo>
                  <a:cubicBezTo>
                    <a:pt x="267672" y="739458"/>
                    <a:pt x="351984" y="697303"/>
                    <a:pt x="412209" y="628046"/>
                  </a:cubicBezTo>
                  <a:cubicBezTo>
                    <a:pt x="418984" y="621271"/>
                    <a:pt x="425759" y="612802"/>
                    <a:pt x="433804" y="612802"/>
                  </a:cubicBezTo>
                  <a:close/>
                  <a:moveTo>
                    <a:pt x="616967" y="567822"/>
                  </a:moveTo>
                  <a:cubicBezTo>
                    <a:pt x="635034" y="564811"/>
                    <a:pt x="644068" y="579867"/>
                    <a:pt x="653101" y="591912"/>
                  </a:cubicBezTo>
                  <a:cubicBezTo>
                    <a:pt x="668157" y="612990"/>
                    <a:pt x="686224" y="631057"/>
                    <a:pt x="707302" y="652135"/>
                  </a:cubicBezTo>
                  <a:cubicBezTo>
                    <a:pt x="713325" y="658157"/>
                    <a:pt x="719347" y="664180"/>
                    <a:pt x="719347" y="673213"/>
                  </a:cubicBezTo>
                  <a:cubicBezTo>
                    <a:pt x="716336" y="691280"/>
                    <a:pt x="707302" y="700314"/>
                    <a:pt x="692246" y="703325"/>
                  </a:cubicBezTo>
                  <a:cubicBezTo>
                    <a:pt x="635034" y="712358"/>
                    <a:pt x="589866" y="745480"/>
                    <a:pt x="541687" y="772582"/>
                  </a:cubicBezTo>
                  <a:cubicBezTo>
                    <a:pt x="538676" y="775593"/>
                    <a:pt x="532654" y="778604"/>
                    <a:pt x="529643" y="778604"/>
                  </a:cubicBezTo>
                  <a:cubicBezTo>
                    <a:pt x="520609" y="778604"/>
                    <a:pt x="511576" y="787638"/>
                    <a:pt x="505554" y="775593"/>
                  </a:cubicBezTo>
                  <a:cubicBezTo>
                    <a:pt x="499531" y="766559"/>
                    <a:pt x="505554" y="760536"/>
                    <a:pt x="511576" y="754514"/>
                  </a:cubicBezTo>
                  <a:cubicBezTo>
                    <a:pt x="556743" y="715370"/>
                    <a:pt x="577821" y="664180"/>
                    <a:pt x="598900" y="612990"/>
                  </a:cubicBezTo>
                  <a:cubicBezTo>
                    <a:pt x="598900" y="609979"/>
                    <a:pt x="601912" y="606968"/>
                    <a:pt x="601912" y="603956"/>
                  </a:cubicBezTo>
                  <a:cubicBezTo>
                    <a:pt x="607934" y="591912"/>
                    <a:pt x="595888" y="570834"/>
                    <a:pt x="616967" y="567822"/>
                  </a:cubicBezTo>
                  <a:close/>
                  <a:moveTo>
                    <a:pt x="1264365" y="477487"/>
                  </a:moveTo>
                  <a:cubicBezTo>
                    <a:pt x="1237265" y="492543"/>
                    <a:pt x="1210164" y="507599"/>
                    <a:pt x="1201131" y="537710"/>
                  </a:cubicBezTo>
                  <a:cubicBezTo>
                    <a:pt x="1183064" y="594922"/>
                    <a:pt x="1164997" y="652134"/>
                    <a:pt x="1146930" y="712358"/>
                  </a:cubicBezTo>
                  <a:cubicBezTo>
                    <a:pt x="1192098" y="700313"/>
                    <a:pt x="1213176" y="673212"/>
                    <a:pt x="1225220" y="634067"/>
                  </a:cubicBezTo>
                  <a:cubicBezTo>
                    <a:pt x="1234254" y="606967"/>
                    <a:pt x="1243287" y="582878"/>
                    <a:pt x="1252321" y="555777"/>
                  </a:cubicBezTo>
                  <a:cubicBezTo>
                    <a:pt x="1261354" y="531688"/>
                    <a:pt x="1270388" y="507599"/>
                    <a:pt x="1264365" y="477487"/>
                  </a:cubicBezTo>
                  <a:close/>
                  <a:moveTo>
                    <a:pt x="395271" y="207235"/>
                  </a:moveTo>
                  <a:cubicBezTo>
                    <a:pt x="400164" y="209493"/>
                    <a:pt x="404681" y="214010"/>
                    <a:pt x="409197" y="218527"/>
                  </a:cubicBezTo>
                  <a:cubicBezTo>
                    <a:pt x="433287" y="245628"/>
                    <a:pt x="457376" y="269716"/>
                    <a:pt x="466409" y="305851"/>
                  </a:cubicBezTo>
                  <a:cubicBezTo>
                    <a:pt x="466409" y="308862"/>
                    <a:pt x="466409" y="314885"/>
                    <a:pt x="463398" y="317896"/>
                  </a:cubicBezTo>
                  <a:cubicBezTo>
                    <a:pt x="439309" y="378118"/>
                    <a:pt x="427264" y="444364"/>
                    <a:pt x="418231" y="507599"/>
                  </a:cubicBezTo>
                  <a:cubicBezTo>
                    <a:pt x="412209" y="537711"/>
                    <a:pt x="397153" y="558789"/>
                    <a:pt x="376075" y="579867"/>
                  </a:cubicBezTo>
                  <a:cubicBezTo>
                    <a:pt x="367040" y="585889"/>
                    <a:pt x="361018" y="588901"/>
                    <a:pt x="351984" y="582878"/>
                  </a:cubicBezTo>
                  <a:cubicBezTo>
                    <a:pt x="345962" y="576856"/>
                    <a:pt x="342951" y="573845"/>
                    <a:pt x="345962" y="564811"/>
                  </a:cubicBezTo>
                  <a:cubicBezTo>
                    <a:pt x="373063" y="516633"/>
                    <a:pt x="367040" y="459420"/>
                    <a:pt x="376075" y="408231"/>
                  </a:cubicBezTo>
                  <a:cubicBezTo>
                    <a:pt x="382097" y="378118"/>
                    <a:pt x="385108" y="344996"/>
                    <a:pt x="388119" y="311873"/>
                  </a:cubicBezTo>
                  <a:cubicBezTo>
                    <a:pt x="391130" y="287784"/>
                    <a:pt x="391130" y="260684"/>
                    <a:pt x="376075" y="239605"/>
                  </a:cubicBezTo>
                  <a:cubicBezTo>
                    <a:pt x="370051" y="230571"/>
                    <a:pt x="364029" y="218527"/>
                    <a:pt x="379086" y="209494"/>
                  </a:cubicBezTo>
                  <a:cubicBezTo>
                    <a:pt x="385108" y="204977"/>
                    <a:pt x="390378" y="204977"/>
                    <a:pt x="395271" y="207235"/>
                  </a:cubicBezTo>
                  <a:close/>
                  <a:moveTo>
                    <a:pt x="2375861" y="168843"/>
                  </a:moveTo>
                  <a:cubicBezTo>
                    <a:pt x="2377743" y="167337"/>
                    <a:pt x="2380001" y="167337"/>
                    <a:pt x="2384518" y="170349"/>
                  </a:cubicBezTo>
                  <a:cubicBezTo>
                    <a:pt x="2393551" y="176370"/>
                    <a:pt x="2402585" y="185404"/>
                    <a:pt x="2396563" y="194438"/>
                  </a:cubicBezTo>
                  <a:cubicBezTo>
                    <a:pt x="2372473" y="242617"/>
                    <a:pt x="2369462" y="302840"/>
                    <a:pt x="2300205" y="320906"/>
                  </a:cubicBezTo>
                  <a:cubicBezTo>
                    <a:pt x="2255038" y="341985"/>
                    <a:pt x="2224927" y="369086"/>
                    <a:pt x="2212882" y="426298"/>
                  </a:cubicBezTo>
                  <a:cubicBezTo>
                    <a:pt x="2194815" y="513621"/>
                    <a:pt x="2137603" y="585889"/>
                    <a:pt x="2086413" y="658157"/>
                  </a:cubicBezTo>
                  <a:cubicBezTo>
                    <a:pt x="2008122" y="763548"/>
                    <a:pt x="1920799" y="859905"/>
                    <a:pt x="1821431" y="944218"/>
                  </a:cubicBezTo>
                  <a:cubicBezTo>
                    <a:pt x="1800352" y="962284"/>
                    <a:pt x="1779275" y="980351"/>
                    <a:pt x="1749163" y="983362"/>
                  </a:cubicBezTo>
                  <a:cubicBezTo>
                    <a:pt x="1743141" y="986374"/>
                    <a:pt x="1734107" y="986374"/>
                    <a:pt x="1731096" y="980351"/>
                  </a:cubicBezTo>
                  <a:cubicBezTo>
                    <a:pt x="1728084" y="974329"/>
                    <a:pt x="1734107" y="968307"/>
                    <a:pt x="1737119" y="962284"/>
                  </a:cubicBezTo>
                  <a:cubicBezTo>
                    <a:pt x="1746151" y="953252"/>
                    <a:pt x="1755186" y="947229"/>
                    <a:pt x="1764218" y="938196"/>
                  </a:cubicBezTo>
                  <a:cubicBezTo>
                    <a:pt x="1857565" y="859905"/>
                    <a:pt x="1932844" y="769571"/>
                    <a:pt x="1981023" y="658157"/>
                  </a:cubicBezTo>
                  <a:cubicBezTo>
                    <a:pt x="1996077" y="622023"/>
                    <a:pt x="2020167" y="585889"/>
                    <a:pt x="2041246" y="543733"/>
                  </a:cubicBezTo>
                  <a:cubicBezTo>
                    <a:pt x="1968978" y="576856"/>
                    <a:pt x="1941877" y="519644"/>
                    <a:pt x="1902733" y="486521"/>
                  </a:cubicBezTo>
                  <a:cubicBezTo>
                    <a:pt x="1881654" y="468454"/>
                    <a:pt x="1896710" y="441353"/>
                    <a:pt x="1926822" y="441353"/>
                  </a:cubicBezTo>
                  <a:cubicBezTo>
                    <a:pt x="2002100" y="441353"/>
                    <a:pt x="2056301" y="393174"/>
                    <a:pt x="2110503" y="351019"/>
                  </a:cubicBezTo>
                  <a:cubicBezTo>
                    <a:pt x="2128569" y="338974"/>
                    <a:pt x="2119536" y="317896"/>
                    <a:pt x="2113514" y="299829"/>
                  </a:cubicBezTo>
                  <a:lnTo>
                    <a:pt x="2095447" y="245628"/>
                  </a:lnTo>
                  <a:cubicBezTo>
                    <a:pt x="2092435" y="230571"/>
                    <a:pt x="2092435" y="218527"/>
                    <a:pt x="2104480" y="209494"/>
                  </a:cubicBezTo>
                  <a:cubicBezTo>
                    <a:pt x="2116525" y="200459"/>
                    <a:pt x="2128569" y="206482"/>
                    <a:pt x="2140614" y="212505"/>
                  </a:cubicBezTo>
                  <a:cubicBezTo>
                    <a:pt x="2167715" y="230571"/>
                    <a:pt x="2191803" y="245628"/>
                    <a:pt x="2209870" y="272727"/>
                  </a:cubicBezTo>
                  <a:cubicBezTo>
                    <a:pt x="2218904" y="287784"/>
                    <a:pt x="2224927" y="287784"/>
                    <a:pt x="2236971" y="278750"/>
                  </a:cubicBezTo>
                  <a:cubicBezTo>
                    <a:pt x="2285150" y="248639"/>
                    <a:pt x="2327306" y="215516"/>
                    <a:pt x="2369462" y="176370"/>
                  </a:cubicBezTo>
                  <a:cubicBezTo>
                    <a:pt x="2372474" y="173359"/>
                    <a:pt x="2373979" y="170348"/>
                    <a:pt x="2375861" y="168843"/>
                  </a:cubicBezTo>
                  <a:close/>
                  <a:moveTo>
                    <a:pt x="3176453" y="89046"/>
                  </a:moveTo>
                  <a:cubicBezTo>
                    <a:pt x="3164409" y="92057"/>
                    <a:pt x="3155374" y="98081"/>
                    <a:pt x="3143329" y="104103"/>
                  </a:cubicBezTo>
                  <a:cubicBezTo>
                    <a:pt x="3134297" y="107114"/>
                    <a:pt x="3128275" y="113135"/>
                    <a:pt x="3128275" y="131203"/>
                  </a:cubicBezTo>
                  <a:cubicBezTo>
                    <a:pt x="3131285" y="134215"/>
                    <a:pt x="3137307" y="140237"/>
                    <a:pt x="3140319" y="140237"/>
                  </a:cubicBezTo>
                  <a:cubicBezTo>
                    <a:pt x="3149352" y="140237"/>
                    <a:pt x="3155374" y="137226"/>
                    <a:pt x="3161396" y="128192"/>
                  </a:cubicBezTo>
                  <a:cubicBezTo>
                    <a:pt x="3167419" y="116147"/>
                    <a:pt x="3176453" y="107114"/>
                    <a:pt x="3182475" y="95068"/>
                  </a:cubicBezTo>
                  <a:close/>
                  <a:moveTo>
                    <a:pt x="1390834" y="28824"/>
                  </a:moveTo>
                  <a:cubicBezTo>
                    <a:pt x="1399868" y="28824"/>
                    <a:pt x="1405890" y="37858"/>
                    <a:pt x="1405890" y="46891"/>
                  </a:cubicBezTo>
                  <a:cubicBezTo>
                    <a:pt x="1408901" y="73991"/>
                    <a:pt x="1417935" y="101092"/>
                    <a:pt x="1405890" y="131204"/>
                  </a:cubicBezTo>
                  <a:cubicBezTo>
                    <a:pt x="1390834" y="173360"/>
                    <a:pt x="1378790" y="215516"/>
                    <a:pt x="1360723" y="266706"/>
                  </a:cubicBezTo>
                  <a:cubicBezTo>
                    <a:pt x="1399868" y="230572"/>
                    <a:pt x="1439013" y="203471"/>
                    <a:pt x="1478158" y="179382"/>
                  </a:cubicBezTo>
                  <a:cubicBezTo>
                    <a:pt x="1484180" y="176371"/>
                    <a:pt x="1490203" y="167337"/>
                    <a:pt x="1496225" y="161315"/>
                  </a:cubicBezTo>
                  <a:cubicBezTo>
                    <a:pt x="1502247" y="155293"/>
                    <a:pt x="1502247" y="134215"/>
                    <a:pt x="1520314" y="146259"/>
                  </a:cubicBezTo>
                  <a:cubicBezTo>
                    <a:pt x="1532359" y="152282"/>
                    <a:pt x="1544404" y="164326"/>
                    <a:pt x="1550426" y="173360"/>
                  </a:cubicBezTo>
                  <a:cubicBezTo>
                    <a:pt x="1529348" y="224550"/>
                    <a:pt x="1508270" y="272728"/>
                    <a:pt x="1487192" y="320907"/>
                  </a:cubicBezTo>
                  <a:cubicBezTo>
                    <a:pt x="1481169" y="329940"/>
                    <a:pt x="1472136" y="332951"/>
                    <a:pt x="1463102" y="338974"/>
                  </a:cubicBezTo>
                  <a:cubicBezTo>
                    <a:pt x="1420946" y="363063"/>
                    <a:pt x="1378790" y="390163"/>
                    <a:pt x="1336633" y="414253"/>
                  </a:cubicBezTo>
                  <a:cubicBezTo>
                    <a:pt x="1327600" y="420275"/>
                    <a:pt x="1315555" y="423286"/>
                    <a:pt x="1318566" y="435331"/>
                  </a:cubicBezTo>
                  <a:cubicBezTo>
                    <a:pt x="1318566" y="444364"/>
                    <a:pt x="1330611" y="441353"/>
                    <a:pt x="1339645" y="444364"/>
                  </a:cubicBezTo>
                  <a:cubicBezTo>
                    <a:pt x="1357711" y="450387"/>
                    <a:pt x="1366745" y="459420"/>
                    <a:pt x="1372767" y="474476"/>
                  </a:cubicBezTo>
                  <a:cubicBezTo>
                    <a:pt x="1378790" y="489532"/>
                    <a:pt x="1381801" y="501576"/>
                    <a:pt x="1393845" y="507599"/>
                  </a:cubicBezTo>
                  <a:cubicBezTo>
                    <a:pt x="1402879" y="513621"/>
                    <a:pt x="1402879" y="519643"/>
                    <a:pt x="1399868" y="528677"/>
                  </a:cubicBezTo>
                  <a:cubicBezTo>
                    <a:pt x="1396857" y="534699"/>
                    <a:pt x="1390834" y="540721"/>
                    <a:pt x="1393845" y="546744"/>
                  </a:cubicBezTo>
                  <a:cubicBezTo>
                    <a:pt x="1411912" y="594922"/>
                    <a:pt x="1378790" y="622023"/>
                    <a:pt x="1354700" y="652134"/>
                  </a:cubicBezTo>
                  <a:cubicBezTo>
                    <a:pt x="1321578" y="697302"/>
                    <a:pt x="1303511" y="745480"/>
                    <a:pt x="1306522" y="802692"/>
                  </a:cubicBezTo>
                  <a:cubicBezTo>
                    <a:pt x="1309533" y="862916"/>
                    <a:pt x="1306522" y="920128"/>
                    <a:pt x="1306522" y="980351"/>
                  </a:cubicBezTo>
                  <a:cubicBezTo>
                    <a:pt x="1306522" y="992395"/>
                    <a:pt x="1306522" y="1001429"/>
                    <a:pt x="1303511" y="1013474"/>
                  </a:cubicBezTo>
                  <a:cubicBezTo>
                    <a:pt x="1297488" y="1052619"/>
                    <a:pt x="1279421" y="1058641"/>
                    <a:pt x="1249310" y="1034552"/>
                  </a:cubicBezTo>
                  <a:lnTo>
                    <a:pt x="1168008" y="971317"/>
                  </a:lnTo>
                  <a:cubicBezTo>
                    <a:pt x="1155964" y="962284"/>
                    <a:pt x="1149941" y="962284"/>
                    <a:pt x="1140908" y="977340"/>
                  </a:cubicBezTo>
                  <a:cubicBezTo>
                    <a:pt x="1128863" y="998418"/>
                    <a:pt x="1116818" y="1019496"/>
                    <a:pt x="1101763" y="1040574"/>
                  </a:cubicBezTo>
                  <a:cubicBezTo>
                    <a:pt x="1077673" y="1070686"/>
                    <a:pt x="1053584" y="1067674"/>
                    <a:pt x="1017450" y="1034552"/>
                  </a:cubicBezTo>
                  <a:cubicBezTo>
                    <a:pt x="996372" y="1016485"/>
                    <a:pt x="999383" y="995407"/>
                    <a:pt x="1023472" y="971317"/>
                  </a:cubicBezTo>
                  <a:cubicBezTo>
                    <a:pt x="1041539" y="953250"/>
                    <a:pt x="1062617" y="947228"/>
                    <a:pt x="1086707" y="941206"/>
                  </a:cubicBezTo>
                  <a:cubicBezTo>
                    <a:pt x="1152952" y="929161"/>
                    <a:pt x="1216187" y="853882"/>
                    <a:pt x="1219198" y="784625"/>
                  </a:cubicBezTo>
                  <a:cubicBezTo>
                    <a:pt x="1219198" y="763547"/>
                    <a:pt x="1213176" y="763547"/>
                    <a:pt x="1198120" y="772581"/>
                  </a:cubicBezTo>
                  <a:cubicBezTo>
                    <a:pt x="1174031" y="787637"/>
                    <a:pt x="1149941" y="799681"/>
                    <a:pt x="1125852" y="814737"/>
                  </a:cubicBezTo>
                  <a:cubicBezTo>
                    <a:pt x="1089718" y="832804"/>
                    <a:pt x="1077673" y="796670"/>
                    <a:pt x="1053584" y="784625"/>
                  </a:cubicBezTo>
                  <a:cubicBezTo>
                    <a:pt x="1032506" y="775592"/>
                    <a:pt x="1050573" y="760536"/>
                    <a:pt x="1056595" y="751503"/>
                  </a:cubicBezTo>
                  <a:cubicBezTo>
                    <a:pt x="1086707" y="685257"/>
                    <a:pt x="1119830" y="622023"/>
                    <a:pt x="1149941" y="555777"/>
                  </a:cubicBezTo>
                  <a:cubicBezTo>
                    <a:pt x="1155964" y="540721"/>
                    <a:pt x="1155964" y="528677"/>
                    <a:pt x="1140908" y="519643"/>
                  </a:cubicBezTo>
                  <a:cubicBezTo>
                    <a:pt x="1122841" y="507599"/>
                    <a:pt x="1104774" y="492543"/>
                    <a:pt x="1086707" y="477487"/>
                  </a:cubicBezTo>
                  <a:cubicBezTo>
                    <a:pt x="1074662" y="465442"/>
                    <a:pt x="1068640" y="453398"/>
                    <a:pt x="1074662" y="438342"/>
                  </a:cubicBezTo>
                  <a:cubicBezTo>
                    <a:pt x="1080684" y="423286"/>
                    <a:pt x="1095740" y="423286"/>
                    <a:pt x="1107785" y="423286"/>
                  </a:cubicBezTo>
                  <a:cubicBezTo>
                    <a:pt x="1164997" y="417264"/>
                    <a:pt x="1216187" y="396186"/>
                    <a:pt x="1243287" y="338974"/>
                  </a:cubicBezTo>
                  <a:lnTo>
                    <a:pt x="1360723" y="104103"/>
                  </a:lnTo>
                  <a:cubicBezTo>
                    <a:pt x="1369756" y="86036"/>
                    <a:pt x="1369756" y="64958"/>
                    <a:pt x="1375778" y="46891"/>
                  </a:cubicBezTo>
                  <a:cubicBezTo>
                    <a:pt x="1378790" y="37858"/>
                    <a:pt x="1378790" y="28824"/>
                    <a:pt x="1390834" y="28824"/>
                  </a:cubicBezTo>
                  <a:close/>
                  <a:moveTo>
                    <a:pt x="3231360" y="76"/>
                  </a:moveTo>
                  <a:cubicBezTo>
                    <a:pt x="3256061" y="1346"/>
                    <a:pt x="3293888" y="18284"/>
                    <a:pt x="3302921" y="31834"/>
                  </a:cubicBezTo>
                  <a:cubicBezTo>
                    <a:pt x="3305933" y="37856"/>
                    <a:pt x="3305933" y="43880"/>
                    <a:pt x="3302921" y="49902"/>
                  </a:cubicBezTo>
                  <a:cubicBezTo>
                    <a:pt x="3284855" y="98081"/>
                    <a:pt x="3266788" y="152281"/>
                    <a:pt x="3227643" y="188416"/>
                  </a:cubicBezTo>
                  <a:cubicBezTo>
                    <a:pt x="3185486" y="227560"/>
                    <a:pt x="3143329" y="269716"/>
                    <a:pt x="3113218" y="314885"/>
                  </a:cubicBezTo>
                  <a:cubicBezTo>
                    <a:pt x="3071063" y="372097"/>
                    <a:pt x="3001806" y="390163"/>
                    <a:pt x="2971694" y="447375"/>
                  </a:cubicBezTo>
                  <a:cubicBezTo>
                    <a:pt x="2983739" y="444364"/>
                    <a:pt x="2995783" y="441353"/>
                    <a:pt x="3004817" y="438341"/>
                  </a:cubicBezTo>
                  <a:cubicBezTo>
                    <a:pt x="3025895" y="432320"/>
                    <a:pt x="3043962" y="435330"/>
                    <a:pt x="3059018" y="453398"/>
                  </a:cubicBezTo>
                  <a:cubicBezTo>
                    <a:pt x="3074074" y="468454"/>
                    <a:pt x="3062029" y="483510"/>
                    <a:pt x="3056007" y="495554"/>
                  </a:cubicBezTo>
                  <a:cubicBezTo>
                    <a:pt x="3037940" y="537711"/>
                    <a:pt x="3019873" y="582878"/>
                    <a:pt x="3001806" y="628046"/>
                  </a:cubicBezTo>
                  <a:cubicBezTo>
                    <a:pt x="2992772" y="643102"/>
                    <a:pt x="2998795" y="652135"/>
                    <a:pt x="3013851" y="655146"/>
                  </a:cubicBezTo>
                  <a:cubicBezTo>
                    <a:pt x="3037940" y="661169"/>
                    <a:pt x="3062029" y="673213"/>
                    <a:pt x="3083106" y="688269"/>
                  </a:cubicBezTo>
                  <a:cubicBezTo>
                    <a:pt x="3101173" y="700314"/>
                    <a:pt x="3116230" y="721392"/>
                    <a:pt x="3113218" y="745480"/>
                  </a:cubicBezTo>
                  <a:cubicBezTo>
                    <a:pt x="3110207" y="766559"/>
                    <a:pt x="3119240" y="772582"/>
                    <a:pt x="3134297" y="775593"/>
                  </a:cubicBezTo>
                  <a:cubicBezTo>
                    <a:pt x="3164409" y="784626"/>
                    <a:pt x="3194520" y="793660"/>
                    <a:pt x="3227643" y="802693"/>
                  </a:cubicBezTo>
                  <a:cubicBezTo>
                    <a:pt x="3242699" y="808716"/>
                    <a:pt x="3257755" y="814738"/>
                    <a:pt x="3269799" y="826783"/>
                  </a:cubicBezTo>
                  <a:cubicBezTo>
                    <a:pt x="3293888" y="850871"/>
                    <a:pt x="3290877" y="865927"/>
                    <a:pt x="3263777" y="883995"/>
                  </a:cubicBezTo>
                  <a:cubicBezTo>
                    <a:pt x="3242699" y="896040"/>
                    <a:pt x="3227643" y="908084"/>
                    <a:pt x="3203553" y="880984"/>
                  </a:cubicBezTo>
                  <a:cubicBezTo>
                    <a:pt x="3188498" y="865927"/>
                    <a:pt x="3161396" y="859905"/>
                    <a:pt x="3137307" y="853882"/>
                  </a:cubicBezTo>
                  <a:cubicBezTo>
                    <a:pt x="3122252" y="847860"/>
                    <a:pt x="3116230" y="853882"/>
                    <a:pt x="3113218" y="871949"/>
                  </a:cubicBezTo>
                  <a:cubicBezTo>
                    <a:pt x="3110207" y="911095"/>
                    <a:pt x="3104185" y="950240"/>
                    <a:pt x="3095151" y="989386"/>
                  </a:cubicBezTo>
                  <a:cubicBezTo>
                    <a:pt x="3080096" y="1067676"/>
                    <a:pt x="3013851" y="1106821"/>
                    <a:pt x="2941582" y="1076709"/>
                  </a:cubicBezTo>
                  <a:cubicBezTo>
                    <a:pt x="2860281" y="1043587"/>
                    <a:pt x="2781991" y="1001430"/>
                    <a:pt x="2712735" y="947229"/>
                  </a:cubicBezTo>
                  <a:cubicBezTo>
                    <a:pt x="2634444" y="887006"/>
                    <a:pt x="2637455" y="871949"/>
                    <a:pt x="2724779" y="826783"/>
                  </a:cubicBezTo>
                  <a:cubicBezTo>
                    <a:pt x="2827159" y="775593"/>
                    <a:pt x="2935559" y="739458"/>
                    <a:pt x="3052995" y="754514"/>
                  </a:cubicBezTo>
                  <a:cubicBezTo>
                    <a:pt x="3037940" y="712358"/>
                    <a:pt x="2998795" y="697303"/>
                    <a:pt x="2944594" y="709347"/>
                  </a:cubicBezTo>
                  <a:cubicBezTo>
                    <a:pt x="2923515" y="712358"/>
                    <a:pt x="2905448" y="715370"/>
                    <a:pt x="2893403" y="697303"/>
                  </a:cubicBezTo>
                  <a:cubicBezTo>
                    <a:pt x="2881359" y="682247"/>
                    <a:pt x="2881359" y="664180"/>
                    <a:pt x="2893403" y="646113"/>
                  </a:cubicBezTo>
                  <a:cubicBezTo>
                    <a:pt x="2905448" y="628046"/>
                    <a:pt x="2914482" y="606968"/>
                    <a:pt x="2920505" y="585889"/>
                  </a:cubicBezTo>
                  <a:cubicBezTo>
                    <a:pt x="2923515" y="579867"/>
                    <a:pt x="2923515" y="570834"/>
                    <a:pt x="2917493" y="564811"/>
                  </a:cubicBezTo>
                  <a:cubicBezTo>
                    <a:pt x="2908460" y="558789"/>
                    <a:pt x="2902437" y="564811"/>
                    <a:pt x="2896415" y="570834"/>
                  </a:cubicBezTo>
                  <a:cubicBezTo>
                    <a:pt x="2884371" y="582878"/>
                    <a:pt x="2869314" y="594923"/>
                    <a:pt x="2854259" y="606968"/>
                  </a:cubicBezTo>
                  <a:cubicBezTo>
                    <a:pt x="2845225" y="612990"/>
                    <a:pt x="2833181" y="622023"/>
                    <a:pt x="2821136" y="619011"/>
                  </a:cubicBezTo>
                  <a:cubicBezTo>
                    <a:pt x="2800058" y="612990"/>
                    <a:pt x="2772958" y="619011"/>
                    <a:pt x="2763924" y="591912"/>
                  </a:cubicBezTo>
                  <a:cubicBezTo>
                    <a:pt x="2754891" y="561800"/>
                    <a:pt x="2775969" y="516633"/>
                    <a:pt x="2800058" y="504588"/>
                  </a:cubicBezTo>
                  <a:cubicBezTo>
                    <a:pt x="2854259" y="477487"/>
                    <a:pt x="2893403" y="432320"/>
                    <a:pt x="2938571" y="390163"/>
                  </a:cubicBezTo>
                  <a:cubicBezTo>
                    <a:pt x="2986750" y="344996"/>
                    <a:pt x="3028906" y="290795"/>
                    <a:pt x="3080096" y="245628"/>
                  </a:cubicBezTo>
                  <a:cubicBezTo>
                    <a:pt x="3107195" y="224550"/>
                    <a:pt x="3104185" y="212505"/>
                    <a:pt x="3071063" y="203470"/>
                  </a:cubicBezTo>
                  <a:cubicBezTo>
                    <a:pt x="3065040" y="203470"/>
                    <a:pt x="3059018" y="200459"/>
                    <a:pt x="3056007" y="197449"/>
                  </a:cubicBezTo>
                  <a:cubicBezTo>
                    <a:pt x="3016862" y="161315"/>
                    <a:pt x="2986750" y="182393"/>
                    <a:pt x="2956639" y="209494"/>
                  </a:cubicBezTo>
                  <a:cubicBezTo>
                    <a:pt x="2920505" y="242617"/>
                    <a:pt x="2878348" y="260684"/>
                    <a:pt x="2851247" y="302840"/>
                  </a:cubicBezTo>
                  <a:cubicBezTo>
                    <a:pt x="2839203" y="323917"/>
                    <a:pt x="2812103" y="317896"/>
                    <a:pt x="2791025" y="311873"/>
                  </a:cubicBezTo>
                  <a:cubicBezTo>
                    <a:pt x="2769947" y="305851"/>
                    <a:pt x="2769947" y="287784"/>
                    <a:pt x="2769947" y="272727"/>
                  </a:cubicBezTo>
                  <a:cubicBezTo>
                    <a:pt x="2769947" y="239605"/>
                    <a:pt x="2769947" y="203470"/>
                    <a:pt x="2788013" y="173359"/>
                  </a:cubicBezTo>
                  <a:cubicBezTo>
                    <a:pt x="2791025" y="167337"/>
                    <a:pt x="2797047" y="155293"/>
                    <a:pt x="2806081" y="158304"/>
                  </a:cubicBezTo>
                  <a:cubicBezTo>
                    <a:pt x="2812103" y="161315"/>
                    <a:pt x="2815114" y="170349"/>
                    <a:pt x="2815114" y="179381"/>
                  </a:cubicBezTo>
                  <a:lnTo>
                    <a:pt x="2815114" y="200459"/>
                  </a:lnTo>
                  <a:cubicBezTo>
                    <a:pt x="2821136" y="236593"/>
                    <a:pt x="2836192" y="242617"/>
                    <a:pt x="2866304" y="224550"/>
                  </a:cubicBezTo>
                  <a:cubicBezTo>
                    <a:pt x="2905448" y="197449"/>
                    <a:pt x="2950616" y="176370"/>
                    <a:pt x="2980728" y="143247"/>
                  </a:cubicBezTo>
                  <a:cubicBezTo>
                    <a:pt x="3007828" y="110125"/>
                    <a:pt x="3034929" y="89046"/>
                    <a:pt x="3080096" y="104103"/>
                  </a:cubicBezTo>
                  <a:cubicBezTo>
                    <a:pt x="3086118" y="107114"/>
                    <a:pt x="3095151" y="101092"/>
                    <a:pt x="3101173" y="92057"/>
                  </a:cubicBezTo>
                  <a:cubicBezTo>
                    <a:pt x="3125263" y="46891"/>
                    <a:pt x="3179463" y="37856"/>
                    <a:pt x="3212587" y="4733"/>
                  </a:cubicBezTo>
                  <a:cubicBezTo>
                    <a:pt x="3216351" y="970"/>
                    <a:pt x="3223126" y="-348"/>
                    <a:pt x="3231360" y="76"/>
                  </a:cubicBezTo>
                  <a:close/>
                </a:path>
              </a:pathLst>
            </a:custGeom>
            <a:grpFill/>
            <a:ln w="186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10C50011-78D0-41F3-B890-6B55FEFB26A9}"/>
                </a:ext>
              </a:extLst>
            </p:cNvPr>
            <p:cNvSpPr/>
            <p:nvPr/>
          </p:nvSpPr>
          <p:spPr>
            <a:xfrm>
              <a:off x="7471344" y="2218239"/>
              <a:ext cx="3197853" cy="162953"/>
            </a:xfrm>
            <a:custGeom>
              <a:avLst/>
              <a:gdLst>
                <a:gd name="connsiteX0" fmla="*/ 2292145 w 3197853"/>
                <a:gd name="connsiteY0" fmla="*/ 151640 h 162953"/>
                <a:gd name="connsiteX1" fmla="*/ 2292247 w 3197853"/>
                <a:gd name="connsiteY1" fmla="*/ 151687 h 162953"/>
                <a:gd name="connsiteX2" fmla="*/ 2292300 w 3197853"/>
                <a:gd name="connsiteY2" fmla="*/ 151666 h 162953"/>
                <a:gd name="connsiteX3" fmla="*/ 418552 w 3197853"/>
                <a:gd name="connsiteY3" fmla="*/ 42157 h 162953"/>
                <a:gd name="connsiteX4" fmla="*/ 391452 w 3197853"/>
                <a:gd name="connsiteY4" fmla="*/ 99369 h 162953"/>
                <a:gd name="connsiteX5" fmla="*/ 448664 w 3197853"/>
                <a:gd name="connsiteY5" fmla="*/ 99369 h 162953"/>
                <a:gd name="connsiteX6" fmla="*/ 418552 w 3197853"/>
                <a:gd name="connsiteY6" fmla="*/ 42157 h 162953"/>
                <a:gd name="connsiteX7" fmla="*/ 1047881 w 3197853"/>
                <a:gd name="connsiteY7" fmla="*/ 21078 h 162953"/>
                <a:gd name="connsiteX8" fmla="*/ 1017771 w 3197853"/>
                <a:gd name="connsiteY8" fmla="*/ 25595 h 162953"/>
                <a:gd name="connsiteX9" fmla="*/ 987661 w 3197853"/>
                <a:gd name="connsiteY9" fmla="*/ 21078 h 162953"/>
                <a:gd name="connsiteX10" fmla="*/ 970771 w 3197853"/>
                <a:gd name="connsiteY10" fmla="*/ 38204 h 162953"/>
                <a:gd name="connsiteX11" fmla="*/ 963572 w 3197853"/>
                <a:gd name="connsiteY11" fmla="*/ 114424 h 162953"/>
                <a:gd name="connsiteX12" fmla="*/ 1017773 w 3197853"/>
                <a:gd name="connsiteY12" fmla="*/ 153569 h 162953"/>
                <a:gd name="connsiteX13" fmla="*/ 1068963 w 3197853"/>
                <a:gd name="connsiteY13" fmla="*/ 114424 h 162953"/>
                <a:gd name="connsiteX14" fmla="*/ 1047885 w 3197853"/>
                <a:gd name="connsiteY14" fmla="*/ 21078 h 162953"/>
                <a:gd name="connsiteX15" fmla="*/ 2496251 w 3197853"/>
                <a:gd name="connsiteY15" fmla="*/ 15056 h 162953"/>
                <a:gd name="connsiteX16" fmla="*/ 2475173 w 3197853"/>
                <a:gd name="connsiteY16" fmla="*/ 51190 h 162953"/>
                <a:gd name="connsiteX17" fmla="*/ 2493240 w 3197853"/>
                <a:gd name="connsiteY17" fmla="*/ 78291 h 162953"/>
                <a:gd name="connsiteX18" fmla="*/ 2538407 w 3197853"/>
                <a:gd name="connsiteY18" fmla="*/ 48179 h 162953"/>
                <a:gd name="connsiteX19" fmla="*/ 2496251 w 3197853"/>
                <a:gd name="connsiteY19" fmla="*/ 15056 h 162953"/>
                <a:gd name="connsiteX20" fmla="*/ 803979 w 3197853"/>
                <a:gd name="connsiteY20" fmla="*/ 15055 h 162953"/>
                <a:gd name="connsiteX21" fmla="*/ 776879 w 3197853"/>
                <a:gd name="connsiteY21" fmla="*/ 39144 h 162953"/>
                <a:gd name="connsiteX22" fmla="*/ 779081 w 3197853"/>
                <a:gd name="connsiteY22" fmla="*/ 116204 h 162953"/>
                <a:gd name="connsiteX23" fmla="*/ 773951 w 3197853"/>
                <a:gd name="connsiteY23" fmla="*/ 149997 h 162953"/>
                <a:gd name="connsiteX24" fmla="*/ 779889 w 3197853"/>
                <a:gd name="connsiteY24" fmla="*/ 147545 h 162953"/>
                <a:gd name="connsiteX25" fmla="*/ 786211 w 3197853"/>
                <a:gd name="connsiteY25" fmla="*/ 145137 h 162953"/>
                <a:gd name="connsiteX26" fmla="*/ 811507 w 3197853"/>
                <a:gd name="connsiteY26" fmla="*/ 147546 h 162953"/>
                <a:gd name="connsiteX27" fmla="*/ 843124 w 3197853"/>
                <a:gd name="connsiteY27" fmla="*/ 141524 h 162953"/>
                <a:gd name="connsiteX28" fmla="*/ 873236 w 3197853"/>
                <a:gd name="connsiteY28" fmla="*/ 57211 h 162953"/>
                <a:gd name="connsiteX29" fmla="*/ 803979 w 3197853"/>
                <a:gd name="connsiteY29" fmla="*/ 15055 h 162953"/>
                <a:gd name="connsiteX30" fmla="*/ 2430006 w 3197853"/>
                <a:gd name="connsiteY30" fmla="*/ 9034 h 162953"/>
                <a:gd name="connsiteX31" fmla="*/ 2505285 w 3197853"/>
                <a:gd name="connsiteY31" fmla="*/ 9034 h 162953"/>
                <a:gd name="connsiteX32" fmla="*/ 2565508 w 3197853"/>
                <a:gd name="connsiteY32" fmla="*/ 42157 h 162953"/>
                <a:gd name="connsiteX33" fmla="*/ 2523352 w 3197853"/>
                <a:gd name="connsiteY33" fmla="*/ 87324 h 162953"/>
                <a:gd name="connsiteX34" fmla="*/ 2589597 w 3197853"/>
                <a:gd name="connsiteY34" fmla="*/ 156580 h 162953"/>
                <a:gd name="connsiteX35" fmla="*/ 2532385 w 3197853"/>
                <a:gd name="connsiteY35" fmla="*/ 138513 h 162953"/>
                <a:gd name="connsiteX36" fmla="*/ 2514318 w 3197853"/>
                <a:gd name="connsiteY36" fmla="*/ 120447 h 162953"/>
                <a:gd name="connsiteX37" fmla="*/ 2478184 w 3197853"/>
                <a:gd name="connsiteY37" fmla="*/ 93346 h 162953"/>
                <a:gd name="connsiteX38" fmla="*/ 2490229 w 3197853"/>
                <a:gd name="connsiteY38" fmla="*/ 159591 h 162953"/>
                <a:gd name="connsiteX39" fmla="*/ 2433017 w 3197853"/>
                <a:gd name="connsiteY39" fmla="*/ 159591 h 162953"/>
                <a:gd name="connsiteX40" fmla="*/ 2430006 w 3197853"/>
                <a:gd name="connsiteY40" fmla="*/ 9034 h 162953"/>
                <a:gd name="connsiteX41" fmla="*/ 2071678 w 3197853"/>
                <a:gd name="connsiteY41" fmla="*/ 9034 h 162953"/>
                <a:gd name="connsiteX42" fmla="*/ 2122867 w 3197853"/>
                <a:gd name="connsiteY42" fmla="*/ 9034 h 162953"/>
                <a:gd name="connsiteX43" fmla="*/ 2165024 w 3197853"/>
                <a:gd name="connsiteY43" fmla="*/ 114425 h 162953"/>
                <a:gd name="connsiteX44" fmla="*/ 2210191 w 3197853"/>
                <a:gd name="connsiteY44" fmla="*/ 9034 h 162953"/>
                <a:gd name="connsiteX45" fmla="*/ 2237291 w 3197853"/>
                <a:gd name="connsiteY45" fmla="*/ 9034 h 162953"/>
                <a:gd name="connsiteX46" fmla="*/ 2162012 w 3197853"/>
                <a:gd name="connsiteY46" fmla="*/ 162604 h 162953"/>
                <a:gd name="connsiteX47" fmla="*/ 2071678 w 3197853"/>
                <a:gd name="connsiteY47" fmla="*/ 9034 h 162953"/>
                <a:gd name="connsiteX48" fmla="*/ 1589891 w 3197853"/>
                <a:gd name="connsiteY48" fmla="*/ 9034 h 162953"/>
                <a:gd name="connsiteX49" fmla="*/ 1650114 w 3197853"/>
                <a:gd name="connsiteY49" fmla="*/ 9034 h 162953"/>
                <a:gd name="connsiteX50" fmla="*/ 1629036 w 3197853"/>
                <a:gd name="connsiteY50" fmla="*/ 39146 h 162953"/>
                <a:gd name="connsiteX51" fmla="*/ 1629036 w 3197853"/>
                <a:gd name="connsiteY51" fmla="*/ 90335 h 162953"/>
                <a:gd name="connsiteX52" fmla="*/ 1674203 w 3197853"/>
                <a:gd name="connsiteY52" fmla="*/ 150558 h 162953"/>
                <a:gd name="connsiteX53" fmla="*/ 1678116 w 3197853"/>
                <a:gd name="connsiteY53" fmla="*/ 153267 h 162953"/>
                <a:gd name="connsiteX54" fmla="*/ 1708457 w 3197853"/>
                <a:gd name="connsiteY54" fmla="*/ 143032 h 162953"/>
                <a:gd name="connsiteX55" fmla="*/ 1728405 w 3197853"/>
                <a:gd name="connsiteY55" fmla="*/ 114425 h 162953"/>
                <a:gd name="connsiteX56" fmla="*/ 1707327 w 3197853"/>
                <a:gd name="connsiteY56" fmla="*/ 9034 h 162953"/>
                <a:gd name="connsiteX57" fmla="*/ 1761528 w 3197853"/>
                <a:gd name="connsiteY57" fmla="*/ 9034 h 162953"/>
                <a:gd name="connsiteX58" fmla="*/ 1743461 w 3197853"/>
                <a:gd name="connsiteY58" fmla="*/ 45168 h 162953"/>
                <a:gd name="connsiteX59" fmla="*/ 1743461 w 3197853"/>
                <a:gd name="connsiteY59" fmla="*/ 96358 h 162953"/>
                <a:gd name="connsiteX60" fmla="*/ 1677216 w 3197853"/>
                <a:gd name="connsiteY60" fmla="*/ 159593 h 162953"/>
                <a:gd name="connsiteX61" fmla="*/ 1677216 w 3197853"/>
                <a:gd name="connsiteY61" fmla="*/ 159589 h 162953"/>
                <a:gd name="connsiteX62" fmla="*/ 1677215 w 3197853"/>
                <a:gd name="connsiteY62" fmla="*/ 159592 h 162953"/>
                <a:gd name="connsiteX63" fmla="*/ 1601936 w 3197853"/>
                <a:gd name="connsiteY63" fmla="*/ 87324 h 162953"/>
                <a:gd name="connsiteX64" fmla="*/ 1589891 w 3197853"/>
                <a:gd name="connsiteY64" fmla="*/ 9034 h 162953"/>
                <a:gd name="connsiteX65" fmla="*/ 1804390 w 3197853"/>
                <a:gd name="connsiteY65" fmla="*/ 8986 h 162953"/>
                <a:gd name="connsiteX66" fmla="*/ 1848852 w 3197853"/>
                <a:gd name="connsiteY66" fmla="*/ 33122 h 162953"/>
                <a:gd name="connsiteX67" fmla="*/ 1924131 w 3197853"/>
                <a:gd name="connsiteY67" fmla="*/ 105390 h 162953"/>
                <a:gd name="connsiteX68" fmla="*/ 1909075 w 3197853"/>
                <a:gd name="connsiteY68" fmla="*/ 12044 h 162953"/>
                <a:gd name="connsiteX69" fmla="*/ 1951231 w 3197853"/>
                <a:gd name="connsiteY69" fmla="*/ 9033 h 162953"/>
                <a:gd name="connsiteX70" fmla="*/ 1936175 w 3197853"/>
                <a:gd name="connsiteY70" fmla="*/ 156580 h 162953"/>
                <a:gd name="connsiteX71" fmla="*/ 1824763 w 3197853"/>
                <a:gd name="connsiteY71" fmla="*/ 42156 h 162953"/>
                <a:gd name="connsiteX72" fmla="*/ 1815729 w 3197853"/>
                <a:gd name="connsiteY72" fmla="*/ 48178 h 162953"/>
                <a:gd name="connsiteX73" fmla="*/ 1827774 w 3197853"/>
                <a:gd name="connsiteY73" fmla="*/ 159591 h 162953"/>
                <a:gd name="connsiteX74" fmla="*/ 1785618 w 3197853"/>
                <a:gd name="connsiteY74" fmla="*/ 159591 h 162953"/>
                <a:gd name="connsiteX75" fmla="*/ 1785618 w 3197853"/>
                <a:gd name="connsiteY75" fmla="*/ 12044 h 162953"/>
                <a:gd name="connsiteX76" fmla="*/ 1804390 w 3197853"/>
                <a:gd name="connsiteY76" fmla="*/ 8986 h 162953"/>
                <a:gd name="connsiteX77" fmla="*/ 1421266 w 3197853"/>
                <a:gd name="connsiteY77" fmla="*/ 7903 h 162953"/>
                <a:gd name="connsiteX78" fmla="*/ 1472455 w 3197853"/>
                <a:gd name="connsiteY78" fmla="*/ 12043 h 162953"/>
                <a:gd name="connsiteX79" fmla="*/ 1478477 w 3197853"/>
                <a:gd name="connsiteY79" fmla="*/ 48177 h 162953"/>
                <a:gd name="connsiteX80" fmla="*/ 1424277 w 3197853"/>
                <a:gd name="connsiteY80" fmla="*/ 15054 h 162953"/>
                <a:gd name="connsiteX81" fmla="*/ 1361043 w 3197853"/>
                <a:gd name="connsiteY81" fmla="*/ 45166 h 162953"/>
                <a:gd name="connsiteX82" fmla="*/ 1364054 w 3197853"/>
                <a:gd name="connsiteY82" fmla="*/ 126468 h 162953"/>
                <a:gd name="connsiteX83" fmla="*/ 1439332 w 3197853"/>
                <a:gd name="connsiteY83" fmla="*/ 150557 h 162953"/>
                <a:gd name="connsiteX84" fmla="*/ 1457399 w 3197853"/>
                <a:gd name="connsiteY84" fmla="*/ 117434 h 162953"/>
                <a:gd name="connsiteX85" fmla="*/ 1445355 w 3197853"/>
                <a:gd name="connsiteY85" fmla="*/ 78289 h 162953"/>
                <a:gd name="connsiteX86" fmla="*/ 1496544 w 3197853"/>
                <a:gd name="connsiteY86" fmla="*/ 78289 h 162953"/>
                <a:gd name="connsiteX87" fmla="*/ 1487511 w 3197853"/>
                <a:gd name="connsiteY87" fmla="*/ 117434 h 162953"/>
                <a:gd name="connsiteX88" fmla="*/ 1454388 w 3197853"/>
                <a:gd name="connsiteY88" fmla="*/ 159591 h 162953"/>
                <a:gd name="connsiteX89" fmla="*/ 1373087 w 3197853"/>
                <a:gd name="connsiteY89" fmla="*/ 156580 h 162953"/>
                <a:gd name="connsiteX90" fmla="*/ 1318887 w 3197853"/>
                <a:gd name="connsiteY90" fmla="*/ 87323 h 162953"/>
                <a:gd name="connsiteX91" fmla="*/ 1370076 w 3197853"/>
                <a:gd name="connsiteY91" fmla="*/ 15054 h 162953"/>
                <a:gd name="connsiteX92" fmla="*/ 1421266 w 3197853"/>
                <a:gd name="connsiteY92" fmla="*/ 7903 h 162953"/>
                <a:gd name="connsiteX93" fmla="*/ 2878669 w 3197853"/>
                <a:gd name="connsiteY93" fmla="*/ 6023 h 162953"/>
                <a:gd name="connsiteX94" fmla="*/ 2972014 w 3197853"/>
                <a:gd name="connsiteY94" fmla="*/ 6023 h 162953"/>
                <a:gd name="connsiteX95" fmla="*/ 3002126 w 3197853"/>
                <a:gd name="connsiteY95" fmla="*/ 45168 h 162953"/>
                <a:gd name="connsiteX96" fmla="*/ 2987069 w 3197853"/>
                <a:gd name="connsiteY96" fmla="*/ 24090 h 162953"/>
                <a:gd name="connsiteX97" fmla="*/ 2950935 w 3197853"/>
                <a:gd name="connsiteY97" fmla="*/ 18068 h 162953"/>
                <a:gd name="connsiteX98" fmla="*/ 2941903 w 3197853"/>
                <a:gd name="connsiteY98" fmla="*/ 45168 h 162953"/>
                <a:gd name="connsiteX99" fmla="*/ 2941903 w 3197853"/>
                <a:gd name="connsiteY99" fmla="*/ 123459 h 162953"/>
                <a:gd name="connsiteX100" fmla="*/ 2965992 w 3197853"/>
                <a:gd name="connsiteY100" fmla="*/ 156582 h 162953"/>
                <a:gd name="connsiteX101" fmla="*/ 2896736 w 3197853"/>
                <a:gd name="connsiteY101" fmla="*/ 156582 h 162953"/>
                <a:gd name="connsiteX102" fmla="*/ 2914803 w 3197853"/>
                <a:gd name="connsiteY102" fmla="*/ 123459 h 162953"/>
                <a:gd name="connsiteX103" fmla="*/ 2914803 w 3197853"/>
                <a:gd name="connsiteY103" fmla="*/ 48180 h 162953"/>
                <a:gd name="connsiteX104" fmla="*/ 2905769 w 3197853"/>
                <a:gd name="connsiteY104" fmla="*/ 18068 h 162953"/>
                <a:gd name="connsiteX105" fmla="*/ 2860602 w 3197853"/>
                <a:gd name="connsiteY105" fmla="*/ 30113 h 162953"/>
                <a:gd name="connsiteX106" fmla="*/ 2854580 w 3197853"/>
                <a:gd name="connsiteY106" fmla="*/ 42157 h 162953"/>
                <a:gd name="connsiteX107" fmla="*/ 2878669 w 3197853"/>
                <a:gd name="connsiteY107" fmla="*/ 6023 h 162953"/>
                <a:gd name="connsiteX108" fmla="*/ 2273424 w 3197853"/>
                <a:gd name="connsiteY108" fmla="*/ 6023 h 162953"/>
                <a:gd name="connsiteX109" fmla="*/ 2378814 w 3197853"/>
                <a:gd name="connsiteY109" fmla="*/ 6023 h 162953"/>
                <a:gd name="connsiteX110" fmla="*/ 2396881 w 3197853"/>
                <a:gd name="connsiteY110" fmla="*/ 36135 h 162953"/>
                <a:gd name="connsiteX111" fmla="*/ 2315580 w 3197853"/>
                <a:gd name="connsiteY111" fmla="*/ 18068 h 162953"/>
                <a:gd name="connsiteX112" fmla="*/ 2306547 w 3197853"/>
                <a:gd name="connsiteY112" fmla="*/ 57213 h 162953"/>
                <a:gd name="connsiteX113" fmla="*/ 2324613 w 3197853"/>
                <a:gd name="connsiteY113" fmla="*/ 72268 h 162953"/>
                <a:gd name="connsiteX114" fmla="*/ 2381825 w 3197853"/>
                <a:gd name="connsiteY114" fmla="*/ 45168 h 162953"/>
                <a:gd name="connsiteX115" fmla="*/ 2381825 w 3197853"/>
                <a:gd name="connsiteY115" fmla="*/ 99369 h 162953"/>
                <a:gd name="connsiteX116" fmla="*/ 2357736 w 3197853"/>
                <a:gd name="connsiteY116" fmla="*/ 81302 h 162953"/>
                <a:gd name="connsiteX117" fmla="*/ 2306547 w 3197853"/>
                <a:gd name="connsiteY117" fmla="*/ 141524 h 162953"/>
                <a:gd name="connsiteX118" fmla="*/ 2302896 w 3197853"/>
                <a:gd name="connsiteY118" fmla="*/ 147289 h 162953"/>
                <a:gd name="connsiteX119" fmla="*/ 2309561 w 3197853"/>
                <a:gd name="connsiteY119" fmla="*/ 144536 h 162953"/>
                <a:gd name="connsiteX120" fmla="*/ 2411941 w 3197853"/>
                <a:gd name="connsiteY120" fmla="*/ 114425 h 162953"/>
                <a:gd name="connsiteX121" fmla="*/ 2372796 w 3197853"/>
                <a:gd name="connsiteY121" fmla="*/ 159592 h 162953"/>
                <a:gd name="connsiteX122" fmla="*/ 2258371 w 3197853"/>
                <a:gd name="connsiteY122" fmla="*/ 159592 h 162953"/>
                <a:gd name="connsiteX123" fmla="*/ 2279446 w 3197853"/>
                <a:gd name="connsiteY123" fmla="*/ 138517 h 162953"/>
                <a:gd name="connsiteX124" fmla="*/ 2279446 w 3197853"/>
                <a:gd name="connsiteY124" fmla="*/ 138513 h 162953"/>
                <a:gd name="connsiteX125" fmla="*/ 2273424 w 3197853"/>
                <a:gd name="connsiteY125" fmla="*/ 6023 h 162953"/>
                <a:gd name="connsiteX126" fmla="*/ 1978331 w 3197853"/>
                <a:gd name="connsiteY126" fmla="*/ 6023 h 162953"/>
                <a:gd name="connsiteX127" fmla="*/ 2041567 w 3197853"/>
                <a:gd name="connsiteY127" fmla="*/ 6023 h 162953"/>
                <a:gd name="connsiteX128" fmla="*/ 2044578 w 3197853"/>
                <a:gd name="connsiteY128" fmla="*/ 156582 h 162953"/>
                <a:gd name="connsiteX129" fmla="*/ 1987365 w 3197853"/>
                <a:gd name="connsiteY129" fmla="*/ 156582 h 162953"/>
                <a:gd name="connsiteX130" fmla="*/ 1978331 w 3197853"/>
                <a:gd name="connsiteY130" fmla="*/ 6023 h 162953"/>
                <a:gd name="connsiteX131" fmla="*/ 1255651 w 3197853"/>
                <a:gd name="connsiteY131" fmla="*/ 6023 h 162953"/>
                <a:gd name="connsiteX132" fmla="*/ 1297807 w 3197853"/>
                <a:gd name="connsiteY132" fmla="*/ 6023 h 162953"/>
                <a:gd name="connsiteX133" fmla="*/ 1285762 w 3197853"/>
                <a:gd name="connsiteY133" fmla="*/ 147549 h 162953"/>
                <a:gd name="connsiteX134" fmla="*/ 1171339 w 3197853"/>
                <a:gd name="connsiteY134" fmla="*/ 39146 h 162953"/>
                <a:gd name="connsiteX135" fmla="*/ 1156283 w 3197853"/>
                <a:gd name="connsiteY135" fmla="*/ 45168 h 162953"/>
                <a:gd name="connsiteX136" fmla="*/ 1171339 w 3197853"/>
                <a:gd name="connsiteY136" fmla="*/ 156582 h 162953"/>
                <a:gd name="connsiteX137" fmla="*/ 1129183 w 3197853"/>
                <a:gd name="connsiteY137" fmla="*/ 156582 h 162953"/>
                <a:gd name="connsiteX138" fmla="*/ 1129183 w 3197853"/>
                <a:gd name="connsiteY138" fmla="*/ 9034 h 162953"/>
                <a:gd name="connsiteX139" fmla="*/ 1186395 w 3197853"/>
                <a:gd name="connsiteY139" fmla="*/ 27101 h 162953"/>
                <a:gd name="connsiteX140" fmla="*/ 1261673 w 3197853"/>
                <a:gd name="connsiteY140" fmla="*/ 105392 h 162953"/>
                <a:gd name="connsiteX141" fmla="*/ 1273718 w 3197853"/>
                <a:gd name="connsiteY141" fmla="*/ 108403 h 162953"/>
                <a:gd name="connsiteX142" fmla="*/ 1255651 w 3197853"/>
                <a:gd name="connsiteY142" fmla="*/ 6023 h 162953"/>
                <a:gd name="connsiteX143" fmla="*/ 671488 w 3197853"/>
                <a:gd name="connsiteY143" fmla="*/ 6020 h 162953"/>
                <a:gd name="connsiteX144" fmla="*/ 710633 w 3197853"/>
                <a:gd name="connsiteY144" fmla="*/ 6020 h 162953"/>
                <a:gd name="connsiteX145" fmla="*/ 698589 w 3197853"/>
                <a:gd name="connsiteY145" fmla="*/ 144533 h 162953"/>
                <a:gd name="connsiteX146" fmla="*/ 578142 w 3197853"/>
                <a:gd name="connsiteY146" fmla="*/ 39143 h 162953"/>
                <a:gd name="connsiteX147" fmla="*/ 569001 w 3197853"/>
                <a:gd name="connsiteY147" fmla="*/ 36027 h 162953"/>
                <a:gd name="connsiteX148" fmla="*/ 572120 w 3197853"/>
                <a:gd name="connsiteY148" fmla="*/ 39145 h 162953"/>
                <a:gd name="connsiteX149" fmla="*/ 584164 w 3197853"/>
                <a:gd name="connsiteY149" fmla="*/ 156581 h 162953"/>
                <a:gd name="connsiteX150" fmla="*/ 542008 w 3197853"/>
                <a:gd name="connsiteY150" fmla="*/ 156581 h 162953"/>
                <a:gd name="connsiteX151" fmla="*/ 554053 w 3197853"/>
                <a:gd name="connsiteY151" fmla="*/ 21078 h 162953"/>
                <a:gd name="connsiteX152" fmla="*/ 554058 w 3197853"/>
                <a:gd name="connsiteY152" fmla="*/ 21083 h 162953"/>
                <a:gd name="connsiteX153" fmla="*/ 554053 w 3197853"/>
                <a:gd name="connsiteY153" fmla="*/ 21076 h 162953"/>
                <a:gd name="connsiteX154" fmla="*/ 538997 w 3197853"/>
                <a:gd name="connsiteY154" fmla="*/ 9031 h 162953"/>
                <a:gd name="connsiteX155" fmla="*/ 596209 w 3197853"/>
                <a:gd name="connsiteY155" fmla="*/ 21076 h 162953"/>
                <a:gd name="connsiteX156" fmla="*/ 680522 w 3197853"/>
                <a:gd name="connsiteY156" fmla="*/ 105388 h 162953"/>
                <a:gd name="connsiteX157" fmla="*/ 671488 w 3197853"/>
                <a:gd name="connsiteY157" fmla="*/ 6020 h 162953"/>
                <a:gd name="connsiteX158" fmla="*/ 3153061 w 3197853"/>
                <a:gd name="connsiteY158" fmla="*/ 5647 h 162953"/>
                <a:gd name="connsiteX159" fmla="*/ 3158707 w 3197853"/>
                <a:gd name="connsiteY159" fmla="*/ 6024 h 162953"/>
                <a:gd name="connsiteX160" fmla="*/ 3197853 w 3197853"/>
                <a:gd name="connsiteY160" fmla="*/ 6024 h 162953"/>
                <a:gd name="connsiteX161" fmla="*/ 3122573 w 3197853"/>
                <a:gd name="connsiteY161" fmla="*/ 87326 h 162953"/>
                <a:gd name="connsiteX162" fmla="*/ 3121444 w 3197853"/>
                <a:gd name="connsiteY162" fmla="*/ 125341 h 162953"/>
                <a:gd name="connsiteX163" fmla="*/ 3140640 w 3197853"/>
                <a:gd name="connsiteY163" fmla="*/ 156582 h 162953"/>
                <a:gd name="connsiteX164" fmla="*/ 3077405 w 3197853"/>
                <a:gd name="connsiteY164" fmla="*/ 156582 h 162953"/>
                <a:gd name="connsiteX165" fmla="*/ 3014170 w 3197853"/>
                <a:gd name="connsiteY165" fmla="*/ 6023 h 162953"/>
                <a:gd name="connsiteX166" fmla="*/ 3065360 w 3197853"/>
                <a:gd name="connsiteY166" fmla="*/ 6023 h 162953"/>
                <a:gd name="connsiteX167" fmla="*/ 3074394 w 3197853"/>
                <a:gd name="connsiteY167" fmla="*/ 18068 h 162953"/>
                <a:gd name="connsiteX168" fmla="*/ 3110528 w 3197853"/>
                <a:gd name="connsiteY168" fmla="*/ 72269 h 162953"/>
                <a:gd name="connsiteX169" fmla="*/ 3110529 w 3197853"/>
                <a:gd name="connsiteY169" fmla="*/ 72270 h 162953"/>
                <a:gd name="connsiteX170" fmla="*/ 3140264 w 3197853"/>
                <a:gd name="connsiteY170" fmla="*/ 48933 h 162953"/>
                <a:gd name="connsiteX171" fmla="*/ 3149674 w 3197853"/>
                <a:gd name="connsiteY171" fmla="*/ 12046 h 162953"/>
                <a:gd name="connsiteX172" fmla="*/ 3153061 w 3197853"/>
                <a:gd name="connsiteY172" fmla="*/ 5647 h 162953"/>
                <a:gd name="connsiteX173" fmla="*/ 2798498 w 3197853"/>
                <a:gd name="connsiteY173" fmla="*/ 5644 h 162953"/>
                <a:gd name="connsiteX174" fmla="*/ 2827480 w 3197853"/>
                <a:gd name="connsiteY174" fmla="*/ 9032 h 162953"/>
                <a:gd name="connsiteX175" fmla="*/ 2824469 w 3197853"/>
                <a:gd name="connsiteY175" fmla="*/ 156580 h 162953"/>
                <a:gd name="connsiteX176" fmla="*/ 2764246 w 3197853"/>
                <a:gd name="connsiteY176" fmla="*/ 156580 h 162953"/>
                <a:gd name="connsiteX177" fmla="*/ 2767257 w 3197853"/>
                <a:gd name="connsiteY177" fmla="*/ 9032 h 162953"/>
                <a:gd name="connsiteX178" fmla="*/ 2798498 w 3197853"/>
                <a:gd name="connsiteY178" fmla="*/ 5644 h 162953"/>
                <a:gd name="connsiteX179" fmla="*/ 173141 w 3197853"/>
                <a:gd name="connsiteY179" fmla="*/ 5644 h 162953"/>
                <a:gd name="connsiteX180" fmla="*/ 201747 w 3197853"/>
                <a:gd name="connsiteY180" fmla="*/ 9032 h 162953"/>
                <a:gd name="connsiteX181" fmla="*/ 189702 w 3197853"/>
                <a:gd name="connsiteY181" fmla="*/ 72267 h 162953"/>
                <a:gd name="connsiteX182" fmla="*/ 192713 w 3197853"/>
                <a:gd name="connsiteY182" fmla="*/ 87320 h 162953"/>
                <a:gd name="connsiteX183" fmla="*/ 192713 w 3197853"/>
                <a:gd name="connsiteY183" fmla="*/ 72267 h 162953"/>
                <a:gd name="connsiteX184" fmla="*/ 271002 w 3197853"/>
                <a:gd name="connsiteY184" fmla="*/ 72267 h 162953"/>
                <a:gd name="connsiteX185" fmla="*/ 271002 w 3197853"/>
                <a:gd name="connsiteY185" fmla="*/ 72273 h 162953"/>
                <a:gd name="connsiteX186" fmla="*/ 271003 w 3197853"/>
                <a:gd name="connsiteY186" fmla="*/ 72265 h 162953"/>
                <a:gd name="connsiteX187" fmla="*/ 255948 w 3197853"/>
                <a:gd name="connsiteY187" fmla="*/ 9031 h 162953"/>
                <a:gd name="connsiteX188" fmla="*/ 313159 w 3197853"/>
                <a:gd name="connsiteY188" fmla="*/ 9031 h 162953"/>
                <a:gd name="connsiteX189" fmla="*/ 313159 w 3197853"/>
                <a:gd name="connsiteY189" fmla="*/ 156577 h 162953"/>
                <a:gd name="connsiteX190" fmla="*/ 255948 w 3197853"/>
                <a:gd name="connsiteY190" fmla="*/ 156577 h 162953"/>
                <a:gd name="connsiteX191" fmla="*/ 267992 w 3197853"/>
                <a:gd name="connsiteY191" fmla="*/ 87323 h 162953"/>
                <a:gd name="connsiteX192" fmla="*/ 192713 w 3197853"/>
                <a:gd name="connsiteY192" fmla="*/ 87323 h 162953"/>
                <a:gd name="connsiteX193" fmla="*/ 189702 w 3197853"/>
                <a:gd name="connsiteY193" fmla="*/ 124210 h 162953"/>
                <a:gd name="connsiteX194" fmla="*/ 204758 w 3197853"/>
                <a:gd name="connsiteY194" fmla="*/ 156580 h 162953"/>
                <a:gd name="connsiteX195" fmla="*/ 144535 w 3197853"/>
                <a:gd name="connsiteY195" fmla="*/ 156580 h 162953"/>
                <a:gd name="connsiteX196" fmla="*/ 144535 w 3197853"/>
                <a:gd name="connsiteY196" fmla="*/ 9032 h 162953"/>
                <a:gd name="connsiteX197" fmla="*/ 173141 w 3197853"/>
                <a:gd name="connsiteY197" fmla="*/ 5644 h 162953"/>
                <a:gd name="connsiteX198" fmla="*/ 788169 w 3197853"/>
                <a:gd name="connsiteY198" fmla="*/ 5269 h 162953"/>
                <a:gd name="connsiteX199" fmla="*/ 837100 w 3197853"/>
                <a:gd name="connsiteY199" fmla="*/ 9033 h 162953"/>
                <a:gd name="connsiteX200" fmla="*/ 906357 w 3197853"/>
                <a:gd name="connsiteY200" fmla="*/ 69256 h 162953"/>
                <a:gd name="connsiteX201" fmla="*/ 858178 w 3197853"/>
                <a:gd name="connsiteY201" fmla="*/ 144535 h 162953"/>
                <a:gd name="connsiteX202" fmla="*/ 853350 w 3197853"/>
                <a:gd name="connsiteY202" fmla="*/ 146093 h 162953"/>
                <a:gd name="connsiteX203" fmla="*/ 861190 w 3197853"/>
                <a:gd name="connsiteY203" fmla="*/ 147545 h 162953"/>
                <a:gd name="connsiteX204" fmla="*/ 734721 w 3197853"/>
                <a:gd name="connsiteY204" fmla="*/ 162600 h 162953"/>
                <a:gd name="connsiteX205" fmla="*/ 749777 w 3197853"/>
                <a:gd name="connsiteY205" fmla="*/ 141523 h 162953"/>
                <a:gd name="connsiteX206" fmla="*/ 750669 w 3197853"/>
                <a:gd name="connsiteY206" fmla="*/ 143101 h 162953"/>
                <a:gd name="connsiteX207" fmla="*/ 749777 w 3197853"/>
                <a:gd name="connsiteY207" fmla="*/ 138513 h 162953"/>
                <a:gd name="connsiteX208" fmla="*/ 743754 w 3197853"/>
                <a:gd name="connsiteY208" fmla="*/ 6022 h 162953"/>
                <a:gd name="connsiteX209" fmla="*/ 788169 w 3197853"/>
                <a:gd name="connsiteY209" fmla="*/ 5269 h 162953"/>
                <a:gd name="connsiteX210" fmla="*/ 37121 w 3197853"/>
                <a:gd name="connsiteY210" fmla="*/ 4423 h 162953"/>
                <a:gd name="connsiteX211" fmla="*/ 99368 w 3197853"/>
                <a:gd name="connsiteY211" fmla="*/ 12045 h 162953"/>
                <a:gd name="connsiteX212" fmla="*/ 108402 w 3197853"/>
                <a:gd name="connsiteY212" fmla="*/ 63233 h 162953"/>
                <a:gd name="connsiteX213" fmla="*/ 27099 w 3197853"/>
                <a:gd name="connsiteY213" fmla="*/ 21078 h 162953"/>
                <a:gd name="connsiteX214" fmla="*/ 26706 w 3197853"/>
                <a:gd name="connsiteY214" fmla="*/ 20816 h 162953"/>
                <a:gd name="connsiteX215" fmla="*/ 24087 w 3197853"/>
                <a:gd name="connsiteY215" fmla="*/ 39146 h 162953"/>
                <a:gd name="connsiteX216" fmla="*/ 39143 w 3197853"/>
                <a:gd name="connsiteY216" fmla="*/ 51190 h 162953"/>
                <a:gd name="connsiteX217" fmla="*/ 93344 w 3197853"/>
                <a:gd name="connsiteY217" fmla="*/ 81302 h 162953"/>
                <a:gd name="connsiteX218" fmla="*/ 116304 w 3197853"/>
                <a:gd name="connsiteY218" fmla="*/ 117060 h 162953"/>
                <a:gd name="connsiteX219" fmla="*/ 89281 w 3197853"/>
                <a:gd name="connsiteY219" fmla="*/ 148295 h 162953"/>
                <a:gd name="connsiteX220" fmla="*/ 90336 w 3197853"/>
                <a:gd name="connsiteY220" fmla="*/ 153569 h 162953"/>
                <a:gd name="connsiteX221" fmla="*/ 9033 w 3197853"/>
                <a:gd name="connsiteY221" fmla="*/ 156580 h 162953"/>
                <a:gd name="connsiteX222" fmla="*/ 0 w 3197853"/>
                <a:gd name="connsiteY222" fmla="*/ 114425 h 162953"/>
                <a:gd name="connsiteX223" fmla="*/ 60553 w 3197853"/>
                <a:gd name="connsiteY223" fmla="*/ 151264 h 162953"/>
                <a:gd name="connsiteX224" fmla="*/ 87322 w 3197853"/>
                <a:gd name="connsiteY224" fmla="*/ 138515 h 162953"/>
                <a:gd name="connsiteX225" fmla="*/ 87322 w 3197853"/>
                <a:gd name="connsiteY225" fmla="*/ 138514 h 162953"/>
                <a:gd name="connsiteX226" fmla="*/ 66244 w 3197853"/>
                <a:gd name="connsiteY226" fmla="*/ 99369 h 162953"/>
                <a:gd name="connsiteX227" fmla="*/ 18065 w 3197853"/>
                <a:gd name="connsiteY227" fmla="*/ 72268 h 162953"/>
                <a:gd name="connsiteX228" fmla="*/ 18065 w 3197853"/>
                <a:gd name="connsiteY228" fmla="*/ 12045 h 162953"/>
                <a:gd name="connsiteX229" fmla="*/ 24058 w 3197853"/>
                <a:gd name="connsiteY229" fmla="*/ 11712 h 162953"/>
                <a:gd name="connsiteX230" fmla="*/ 2668642 w 3197853"/>
                <a:gd name="connsiteY230" fmla="*/ 3104 h 162953"/>
                <a:gd name="connsiteX231" fmla="*/ 2716069 w 3197853"/>
                <a:gd name="connsiteY231" fmla="*/ 9032 h 162953"/>
                <a:gd name="connsiteX232" fmla="*/ 2725102 w 3197853"/>
                <a:gd name="connsiteY232" fmla="*/ 57209 h 162953"/>
                <a:gd name="connsiteX233" fmla="*/ 2661867 w 3197853"/>
                <a:gd name="connsiteY233" fmla="*/ 15054 h 162953"/>
                <a:gd name="connsiteX234" fmla="*/ 2661865 w 3197853"/>
                <a:gd name="connsiteY234" fmla="*/ 15052 h 162953"/>
                <a:gd name="connsiteX235" fmla="*/ 2661866 w 3197853"/>
                <a:gd name="connsiteY235" fmla="*/ 15056 h 162953"/>
                <a:gd name="connsiteX236" fmla="*/ 2655844 w 3197853"/>
                <a:gd name="connsiteY236" fmla="*/ 54201 h 162953"/>
                <a:gd name="connsiteX237" fmla="*/ 2701012 w 3197853"/>
                <a:gd name="connsiteY237" fmla="*/ 81301 h 162953"/>
                <a:gd name="connsiteX238" fmla="*/ 2731124 w 3197853"/>
                <a:gd name="connsiteY238" fmla="*/ 129480 h 162953"/>
                <a:gd name="connsiteX239" fmla="*/ 2679934 w 3197853"/>
                <a:gd name="connsiteY239" fmla="*/ 162603 h 162953"/>
                <a:gd name="connsiteX240" fmla="*/ 2680089 w 3197853"/>
                <a:gd name="connsiteY240" fmla="*/ 160273 h 162953"/>
                <a:gd name="connsiteX241" fmla="*/ 2668920 w 3197853"/>
                <a:gd name="connsiteY241" fmla="*/ 162934 h 162953"/>
                <a:gd name="connsiteX242" fmla="*/ 2625730 w 3197853"/>
                <a:gd name="connsiteY242" fmla="*/ 156583 h 162953"/>
                <a:gd name="connsiteX243" fmla="*/ 2616696 w 3197853"/>
                <a:gd name="connsiteY243" fmla="*/ 114425 h 162953"/>
                <a:gd name="connsiteX244" fmla="*/ 2682941 w 3197853"/>
                <a:gd name="connsiteY244" fmla="*/ 153571 h 162953"/>
                <a:gd name="connsiteX245" fmla="*/ 2682941 w 3197853"/>
                <a:gd name="connsiteY245" fmla="*/ 153575 h 162953"/>
                <a:gd name="connsiteX246" fmla="*/ 2682945 w 3197853"/>
                <a:gd name="connsiteY246" fmla="*/ 153570 h 162953"/>
                <a:gd name="connsiteX247" fmla="*/ 2682945 w 3197853"/>
                <a:gd name="connsiteY247" fmla="*/ 99369 h 162953"/>
                <a:gd name="connsiteX248" fmla="*/ 2640788 w 3197853"/>
                <a:gd name="connsiteY248" fmla="*/ 75279 h 162953"/>
                <a:gd name="connsiteX249" fmla="*/ 2619710 w 3197853"/>
                <a:gd name="connsiteY249" fmla="*/ 36134 h 162953"/>
                <a:gd name="connsiteX250" fmla="*/ 2652833 w 3197853"/>
                <a:gd name="connsiteY250" fmla="*/ 9034 h 162953"/>
                <a:gd name="connsiteX251" fmla="*/ 2652836 w 3197853"/>
                <a:gd name="connsiteY251" fmla="*/ 9034 h 162953"/>
                <a:gd name="connsiteX252" fmla="*/ 2652833 w 3197853"/>
                <a:gd name="connsiteY252" fmla="*/ 9032 h 162953"/>
                <a:gd name="connsiteX253" fmla="*/ 2668642 w 3197853"/>
                <a:gd name="connsiteY253" fmla="*/ 3104 h 162953"/>
                <a:gd name="connsiteX254" fmla="*/ 1016266 w 3197853"/>
                <a:gd name="connsiteY254" fmla="*/ 1505 h 162953"/>
                <a:gd name="connsiteX255" fmla="*/ 1059910 w 3197853"/>
                <a:gd name="connsiteY255" fmla="*/ 15049 h 162953"/>
                <a:gd name="connsiteX256" fmla="*/ 1059930 w 3197853"/>
                <a:gd name="connsiteY256" fmla="*/ 15056 h 162953"/>
                <a:gd name="connsiteX257" fmla="*/ 1108108 w 3197853"/>
                <a:gd name="connsiteY257" fmla="*/ 96357 h 162953"/>
                <a:gd name="connsiteX258" fmla="*/ 1035840 w 3197853"/>
                <a:gd name="connsiteY258" fmla="*/ 159591 h 162953"/>
                <a:gd name="connsiteX259" fmla="*/ 930449 w 3197853"/>
                <a:gd name="connsiteY259" fmla="*/ 75279 h 162953"/>
                <a:gd name="connsiteX260" fmla="*/ 942870 w 3197853"/>
                <a:gd name="connsiteY260" fmla="*/ 37263 h 162953"/>
                <a:gd name="connsiteX261" fmla="*/ 974499 w 3197853"/>
                <a:gd name="connsiteY261" fmla="*/ 15813 h 162953"/>
                <a:gd name="connsiteX262" fmla="*/ 972603 w 3197853"/>
                <a:gd name="connsiteY262" fmla="*/ 15055 h 162953"/>
                <a:gd name="connsiteX263" fmla="*/ 1016266 w 3197853"/>
                <a:gd name="connsiteY263" fmla="*/ 1505 h 162953"/>
                <a:gd name="connsiteX264" fmla="*/ 427586 w 3197853"/>
                <a:gd name="connsiteY264" fmla="*/ 0 h 162953"/>
                <a:gd name="connsiteX265" fmla="*/ 511898 w 3197853"/>
                <a:gd name="connsiteY265" fmla="*/ 156581 h 162953"/>
                <a:gd name="connsiteX266" fmla="*/ 466731 w 3197853"/>
                <a:gd name="connsiteY266" fmla="*/ 156581 h 162953"/>
                <a:gd name="connsiteX267" fmla="*/ 454686 w 3197853"/>
                <a:gd name="connsiteY267" fmla="*/ 111413 h 162953"/>
                <a:gd name="connsiteX268" fmla="*/ 385430 w 3197853"/>
                <a:gd name="connsiteY268" fmla="*/ 114425 h 162953"/>
                <a:gd name="connsiteX269" fmla="*/ 382418 w 3197853"/>
                <a:gd name="connsiteY269" fmla="*/ 156581 h 162953"/>
                <a:gd name="connsiteX270" fmla="*/ 340262 w 3197853"/>
                <a:gd name="connsiteY270" fmla="*/ 156581 h 162953"/>
                <a:gd name="connsiteX271" fmla="*/ 427586 w 3197853"/>
                <a:gd name="connsiteY271" fmla="*/ 0 h 1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3197853" h="162953">
                  <a:moveTo>
                    <a:pt x="2292145" y="151640"/>
                  </a:moveTo>
                  <a:lnTo>
                    <a:pt x="2292247" y="151687"/>
                  </a:lnTo>
                  <a:lnTo>
                    <a:pt x="2292300" y="151666"/>
                  </a:lnTo>
                  <a:close/>
                  <a:moveTo>
                    <a:pt x="418552" y="42157"/>
                  </a:moveTo>
                  <a:cubicBezTo>
                    <a:pt x="406508" y="60224"/>
                    <a:pt x="397474" y="75279"/>
                    <a:pt x="391452" y="99369"/>
                  </a:cubicBezTo>
                  <a:lnTo>
                    <a:pt x="448664" y="99369"/>
                  </a:lnTo>
                  <a:cubicBezTo>
                    <a:pt x="439630" y="78291"/>
                    <a:pt x="433608" y="60224"/>
                    <a:pt x="418552" y="42157"/>
                  </a:cubicBezTo>
                  <a:close/>
                  <a:moveTo>
                    <a:pt x="1047881" y="21078"/>
                  </a:moveTo>
                  <a:lnTo>
                    <a:pt x="1017771" y="25595"/>
                  </a:lnTo>
                  <a:lnTo>
                    <a:pt x="987661" y="21078"/>
                  </a:lnTo>
                  <a:lnTo>
                    <a:pt x="970771" y="38204"/>
                  </a:lnTo>
                  <a:cubicBezTo>
                    <a:pt x="957361" y="58529"/>
                    <a:pt x="954538" y="87323"/>
                    <a:pt x="963572" y="114424"/>
                  </a:cubicBezTo>
                  <a:cubicBezTo>
                    <a:pt x="972605" y="141524"/>
                    <a:pt x="990672" y="153569"/>
                    <a:pt x="1017773" y="153569"/>
                  </a:cubicBezTo>
                  <a:cubicBezTo>
                    <a:pt x="1044874" y="153569"/>
                    <a:pt x="1062941" y="138513"/>
                    <a:pt x="1068963" y="114424"/>
                  </a:cubicBezTo>
                  <a:cubicBezTo>
                    <a:pt x="1077997" y="78290"/>
                    <a:pt x="1077997" y="45167"/>
                    <a:pt x="1047885" y="21078"/>
                  </a:cubicBezTo>
                  <a:close/>
                  <a:moveTo>
                    <a:pt x="2496251" y="15056"/>
                  </a:moveTo>
                  <a:cubicBezTo>
                    <a:pt x="2469151" y="12045"/>
                    <a:pt x="2475173" y="33123"/>
                    <a:pt x="2475173" y="51190"/>
                  </a:cubicBezTo>
                  <a:cubicBezTo>
                    <a:pt x="2481196" y="60224"/>
                    <a:pt x="2466140" y="81302"/>
                    <a:pt x="2493240" y="78291"/>
                  </a:cubicBezTo>
                  <a:cubicBezTo>
                    <a:pt x="2511307" y="75279"/>
                    <a:pt x="2535396" y="75279"/>
                    <a:pt x="2538407" y="48179"/>
                  </a:cubicBezTo>
                  <a:cubicBezTo>
                    <a:pt x="2538407" y="21079"/>
                    <a:pt x="2517329" y="18068"/>
                    <a:pt x="2496251" y="15056"/>
                  </a:cubicBezTo>
                  <a:close/>
                  <a:moveTo>
                    <a:pt x="803979" y="15055"/>
                  </a:moveTo>
                  <a:cubicBezTo>
                    <a:pt x="785913" y="12043"/>
                    <a:pt x="776879" y="18066"/>
                    <a:pt x="776879" y="39144"/>
                  </a:cubicBezTo>
                  <a:lnTo>
                    <a:pt x="779081" y="116204"/>
                  </a:lnTo>
                  <a:lnTo>
                    <a:pt x="773951" y="149997"/>
                  </a:lnTo>
                  <a:lnTo>
                    <a:pt x="779889" y="147545"/>
                  </a:lnTo>
                  <a:lnTo>
                    <a:pt x="786211" y="145137"/>
                  </a:lnTo>
                  <a:lnTo>
                    <a:pt x="811507" y="147546"/>
                  </a:lnTo>
                  <a:cubicBezTo>
                    <a:pt x="822046" y="146793"/>
                    <a:pt x="832585" y="144535"/>
                    <a:pt x="843124" y="141524"/>
                  </a:cubicBezTo>
                  <a:cubicBezTo>
                    <a:pt x="870224" y="120445"/>
                    <a:pt x="885280" y="93344"/>
                    <a:pt x="873236" y="57211"/>
                  </a:cubicBezTo>
                  <a:cubicBezTo>
                    <a:pt x="861191" y="27099"/>
                    <a:pt x="834091" y="18066"/>
                    <a:pt x="803979" y="15055"/>
                  </a:cubicBezTo>
                  <a:close/>
                  <a:moveTo>
                    <a:pt x="2430006" y="9034"/>
                  </a:moveTo>
                  <a:lnTo>
                    <a:pt x="2505285" y="9034"/>
                  </a:lnTo>
                  <a:cubicBezTo>
                    <a:pt x="2529374" y="9034"/>
                    <a:pt x="2559485" y="12045"/>
                    <a:pt x="2565508" y="42157"/>
                  </a:cubicBezTo>
                  <a:cubicBezTo>
                    <a:pt x="2574541" y="72268"/>
                    <a:pt x="2544430" y="75279"/>
                    <a:pt x="2523352" y="87324"/>
                  </a:cubicBezTo>
                  <a:cubicBezTo>
                    <a:pt x="2547441" y="111413"/>
                    <a:pt x="2568519" y="132491"/>
                    <a:pt x="2589597" y="156580"/>
                  </a:cubicBezTo>
                  <a:cubicBezTo>
                    <a:pt x="2565508" y="165614"/>
                    <a:pt x="2547441" y="159591"/>
                    <a:pt x="2532385" y="138513"/>
                  </a:cubicBezTo>
                  <a:lnTo>
                    <a:pt x="2514318" y="120447"/>
                  </a:lnTo>
                  <a:cubicBezTo>
                    <a:pt x="2502274" y="111413"/>
                    <a:pt x="2499262" y="87324"/>
                    <a:pt x="2478184" y="93346"/>
                  </a:cubicBezTo>
                  <a:cubicBezTo>
                    <a:pt x="2469151" y="96357"/>
                    <a:pt x="2475173" y="141525"/>
                    <a:pt x="2490229" y="159591"/>
                  </a:cubicBezTo>
                  <a:lnTo>
                    <a:pt x="2433017" y="159591"/>
                  </a:lnTo>
                  <a:cubicBezTo>
                    <a:pt x="2451084" y="132491"/>
                    <a:pt x="2451084" y="33123"/>
                    <a:pt x="2430006" y="9034"/>
                  </a:cubicBezTo>
                  <a:close/>
                  <a:moveTo>
                    <a:pt x="2071678" y="9034"/>
                  </a:moveTo>
                  <a:lnTo>
                    <a:pt x="2122867" y="9034"/>
                  </a:lnTo>
                  <a:cubicBezTo>
                    <a:pt x="2116845" y="51191"/>
                    <a:pt x="2149968" y="78291"/>
                    <a:pt x="2165024" y="114425"/>
                  </a:cubicBezTo>
                  <a:cubicBezTo>
                    <a:pt x="2180079" y="78291"/>
                    <a:pt x="2207180" y="51191"/>
                    <a:pt x="2210191" y="9034"/>
                  </a:cubicBezTo>
                  <a:lnTo>
                    <a:pt x="2237291" y="9034"/>
                  </a:lnTo>
                  <a:cubicBezTo>
                    <a:pt x="2213202" y="60224"/>
                    <a:pt x="2189113" y="108403"/>
                    <a:pt x="2162012" y="162604"/>
                  </a:cubicBezTo>
                  <a:cubicBezTo>
                    <a:pt x="2125879" y="114425"/>
                    <a:pt x="2110823" y="57213"/>
                    <a:pt x="2071678" y="9034"/>
                  </a:cubicBezTo>
                  <a:close/>
                  <a:moveTo>
                    <a:pt x="1589891" y="9034"/>
                  </a:moveTo>
                  <a:lnTo>
                    <a:pt x="1650114" y="9034"/>
                  </a:lnTo>
                  <a:cubicBezTo>
                    <a:pt x="1632047" y="15056"/>
                    <a:pt x="1629036" y="27101"/>
                    <a:pt x="1629036" y="39146"/>
                  </a:cubicBezTo>
                  <a:cubicBezTo>
                    <a:pt x="1629036" y="57213"/>
                    <a:pt x="1632047" y="75280"/>
                    <a:pt x="1629036" y="90335"/>
                  </a:cubicBezTo>
                  <a:cubicBezTo>
                    <a:pt x="1626025" y="126469"/>
                    <a:pt x="1638070" y="147547"/>
                    <a:pt x="1674203" y="150558"/>
                  </a:cubicBezTo>
                  <a:lnTo>
                    <a:pt x="1678116" y="153267"/>
                  </a:lnTo>
                  <a:lnTo>
                    <a:pt x="1708457" y="143032"/>
                  </a:lnTo>
                  <a:cubicBezTo>
                    <a:pt x="1717866" y="137762"/>
                    <a:pt x="1725394" y="129481"/>
                    <a:pt x="1728405" y="114425"/>
                  </a:cubicBezTo>
                  <a:cubicBezTo>
                    <a:pt x="1734428" y="72269"/>
                    <a:pt x="1728405" y="27101"/>
                    <a:pt x="1707327" y="9034"/>
                  </a:cubicBezTo>
                  <a:lnTo>
                    <a:pt x="1761528" y="9034"/>
                  </a:lnTo>
                  <a:cubicBezTo>
                    <a:pt x="1743461" y="18068"/>
                    <a:pt x="1740450" y="30112"/>
                    <a:pt x="1743461" y="45168"/>
                  </a:cubicBezTo>
                  <a:lnTo>
                    <a:pt x="1743461" y="96358"/>
                  </a:lnTo>
                  <a:cubicBezTo>
                    <a:pt x="1740450" y="141526"/>
                    <a:pt x="1722383" y="159593"/>
                    <a:pt x="1677216" y="159593"/>
                  </a:cubicBezTo>
                  <a:lnTo>
                    <a:pt x="1677216" y="159589"/>
                  </a:lnTo>
                  <a:lnTo>
                    <a:pt x="1677215" y="159592"/>
                  </a:lnTo>
                  <a:cubicBezTo>
                    <a:pt x="1620003" y="162603"/>
                    <a:pt x="1604947" y="147547"/>
                    <a:pt x="1601936" y="87324"/>
                  </a:cubicBezTo>
                  <a:cubicBezTo>
                    <a:pt x="1601936" y="60224"/>
                    <a:pt x="1613980" y="33123"/>
                    <a:pt x="1589891" y="9034"/>
                  </a:cubicBezTo>
                  <a:close/>
                  <a:moveTo>
                    <a:pt x="1804390" y="8986"/>
                  </a:moveTo>
                  <a:cubicBezTo>
                    <a:pt x="1821752" y="9409"/>
                    <a:pt x="1835302" y="19572"/>
                    <a:pt x="1848852" y="33122"/>
                  </a:cubicBezTo>
                  <a:cubicBezTo>
                    <a:pt x="1872941" y="60223"/>
                    <a:pt x="1900042" y="81301"/>
                    <a:pt x="1924131" y="105390"/>
                  </a:cubicBezTo>
                  <a:cubicBezTo>
                    <a:pt x="1933164" y="48178"/>
                    <a:pt x="1930153" y="33122"/>
                    <a:pt x="1909075" y="12044"/>
                  </a:cubicBezTo>
                  <a:cubicBezTo>
                    <a:pt x="1924131" y="9033"/>
                    <a:pt x="1939186" y="9033"/>
                    <a:pt x="1951231" y="9033"/>
                  </a:cubicBezTo>
                  <a:cubicBezTo>
                    <a:pt x="1924131" y="54200"/>
                    <a:pt x="1948220" y="108401"/>
                    <a:pt x="1936175" y="156580"/>
                  </a:cubicBezTo>
                  <a:cubicBezTo>
                    <a:pt x="1900042" y="117435"/>
                    <a:pt x="1860897" y="81301"/>
                    <a:pt x="1824763" y="42156"/>
                  </a:cubicBezTo>
                  <a:cubicBezTo>
                    <a:pt x="1821752" y="45167"/>
                    <a:pt x="1818741" y="45167"/>
                    <a:pt x="1815729" y="48178"/>
                  </a:cubicBezTo>
                  <a:cubicBezTo>
                    <a:pt x="1818741" y="84312"/>
                    <a:pt x="1803685" y="123457"/>
                    <a:pt x="1827774" y="159591"/>
                  </a:cubicBezTo>
                  <a:lnTo>
                    <a:pt x="1785618" y="159591"/>
                  </a:lnTo>
                  <a:cubicBezTo>
                    <a:pt x="1812718" y="129479"/>
                    <a:pt x="1809707" y="33122"/>
                    <a:pt x="1785618" y="12044"/>
                  </a:cubicBezTo>
                  <a:cubicBezTo>
                    <a:pt x="1792393" y="9786"/>
                    <a:pt x="1798603" y="8845"/>
                    <a:pt x="1804390" y="8986"/>
                  </a:cubicBezTo>
                  <a:close/>
                  <a:moveTo>
                    <a:pt x="1421266" y="7903"/>
                  </a:moveTo>
                  <a:cubicBezTo>
                    <a:pt x="1438580" y="9032"/>
                    <a:pt x="1455894" y="12043"/>
                    <a:pt x="1472455" y="12043"/>
                  </a:cubicBezTo>
                  <a:cubicBezTo>
                    <a:pt x="1487511" y="9032"/>
                    <a:pt x="1475466" y="33121"/>
                    <a:pt x="1478477" y="48177"/>
                  </a:cubicBezTo>
                  <a:cubicBezTo>
                    <a:pt x="1463422" y="30110"/>
                    <a:pt x="1448366" y="15054"/>
                    <a:pt x="1424277" y="15054"/>
                  </a:cubicBezTo>
                  <a:cubicBezTo>
                    <a:pt x="1397177" y="12043"/>
                    <a:pt x="1373087" y="21077"/>
                    <a:pt x="1361043" y="45166"/>
                  </a:cubicBezTo>
                  <a:cubicBezTo>
                    <a:pt x="1345987" y="72267"/>
                    <a:pt x="1345987" y="99367"/>
                    <a:pt x="1364054" y="126468"/>
                  </a:cubicBezTo>
                  <a:cubicBezTo>
                    <a:pt x="1382121" y="150557"/>
                    <a:pt x="1409221" y="156580"/>
                    <a:pt x="1439332" y="150557"/>
                  </a:cubicBezTo>
                  <a:cubicBezTo>
                    <a:pt x="1457399" y="147546"/>
                    <a:pt x="1457399" y="132490"/>
                    <a:pt x="1457399" y="117434"/>
                  </a:cubicBezTo>
                  <a:cubicBezTo>
                    <a:pt x="1457399" y="102378"/>
                    <a:pt x="1457399" y="90334"/>
                    <a:pt x="1445355" y="78289"/>
                  </a:cubicBezTo>
                  <a:lnTo>
                    <a:pt x="1496544" y="78289"/>
                  </a:lnTo>
                  <a:cubicBezTo>
                    <a:pt x="1487511" y="90334"/>
                    <a:pt x="1484499" y="105390"/>
                    <a:pt x="1487511" y="117434"/>
                  </a:cubicBezTo>
                  <a:cubicBezTo>
                    <a:pt x="1490522" y="144535"/>
                    <a:pt x="1478477" y="156580"/>
                    <a:pt x="1454388" y="159591"/>
                  </a:cubicBezTo>
                  <a:cubicBezTo>
                    <a:pt x="1427288" y="162602"/>
                    <a:pt x="1400188" y="165613"/>
                    <a:pt x="1373087" y="156580"/>
                  </a:cubicBezTo>
                  <a:cubicBezTo>
                    <a:pt x="1336954" y="144535"/>
                    <a:pt x="1318887" y="120446"/>
                    <a:pt x="1318887" y="87323"/>
                  </a:cubicBezTo>
                  <a:cubicBezTo>
                    <a:pt x="1318887" y="54200"/>
                    <a:pt x="1339965" y="30110"/>
                    <a:pt x="1370076" y="15054"/>
                  </a:cubicBezTo>
                  <a:cubicBezTo>
                    <a:pt x="1386638" y="7526"/>
                    <a:pt x="1403952" y="6773"/>
                    <a:pt x="1421266" y="7903"/>
                  </a:cubicBezTo>
                  <a:close/>
                  <a:moveTo>
                    <a:pt x="2878669" y="6023"/>
                  </a:moveTo>
                  <a:cubicBezTo>
                    <a:pt x="2908780" y="6023"/>
                    <a:pt x="2941903" y="9034"/>
                    <a:pt x="2972014" y="6023"/>
                  </a:cubicBezTo>
                  <a:cubicBezTo>
                    <a:pt x="2999114" y="6023"/>
                    <a:pt x="3008148" y="12045"/>
                    <a:pt x="3002126" y="45168"/>
                  </a:cubicBezTo>
                  <a:cubicBezTo>
                    <a:pt x="2996104" y="36135"/>
                    <a:pt x="2993092" y="27101"/>
                    <a:pt x="2987069" y="24090"/>
                  </a:cubicBezTo>
                  <a:cubicBezTo>
                    <a:pt x="2975025" y="15057"/>
                    <a:pt x="2962980" y="15057"/>
                    <a:pt x="2950935" y="18068"/>
                  </a:cubicBezTo>
                  <a:cubicBezTo>
                    <a:pt x="2935881" y="21079"/>
                    <a:pt x="2941903" y="36135"/>
                    <a:pt x="2941903" y="45168"/>
                  </a:cubicBezTo>
                  <a:lnTo>
                    <a:pt x="2941903" y="123459"/>
                  </a:lnTo>
                  <a:cubicBezTo>
                    <a:pt x="2941903" y="138515"/>
                    <a:pt x="2944913" y="147549"/>
                    <a:pt x="2965992" y="156582"/>
                  </a:cubicBezTo>
                  <a:lnTo>
                    <a:pt x="2896736" y="156582"/>
                  </a:lnTo>
                  <a:cubicBezTo>
                    <a:pt x="2908780" y="147549"/>
                    <a:pt x="2914803" y="138515"/>
                    <a:pt x="2914803" y="123459"/>
                  </a:cubicBezTo>
                  <a:lnTo>
                    <a:pt x="2914803" y="48180"/>
                  </a:lnTo>
                  <a:cubicBezTo>
                    <a:pt x="2914803" y="36135"/>
                    <a:pt x="2923836" y="21079"/>
                    <a:pt x="2905769" y="18068"/>
                  </a:cubicBezTo>
                  <a:cubicBezTo>
                    <a:pt x="2890713" y="15057"/>
                    <a:pt x="2872646" y="15057"/>
                    <a:pt x="2860602" y="30113"/>
                  </a:cubicBezTo>
                  <a:cubicBezTo>
                    <a:pt x="2857590" y="33124"/>
                    <a:pt x="2854580" y="36135"/>
                    <a:pt x="2854580" y="42157"/>
                  </a:cubicBezTo>
                  <a:cubicBezTo>
                    <a:pt x="2845545" y="6023"/>
                    <a:pt x="2845545" y="6023"/>
                    <a:pt x="2878669" y="6023"/>
                  </a:cubicBezTo>
                  <a:close/>
                  <a:moveTo>
                    <a:pt x="2273424" y="6023"/>
                  </a:moveTo>
                  <a:lnTo>
                    <a:pt x="2378814" y="6023"/>
                  </a:lnTo>
                  <a:cubicBezTo>
                    <a:pt x="2402903" y="6023"/>
                    <a:pt x="2402903" y="18068"/>
                    <a:pt x="2396881" y="36135"/>
                  </a:cubicBezTo>
                  <a:cubicBezTo>
                    <a:pt x="2375803" y="6023"/>
                    <a:pt x="2342680" y="15057"/>
                    <a:pt x="2315580" y="18068"/>
                  </a:cubicBezTo>
                  <a:cubicBezTo>
                    <a:pt x="2297513" y="21079"/>
                    <a:pt x="2309558" y="45168"/>
                    <a:pt x="2306547" y="57213"/>
                  </a:cubicBezTo>
                  <a:cubicBezTo>
                    <a:pt x="2303535" y="72268"/>
                    <a:pt x="2312569" y="72268"/>
                    <a:pt x="2324613" y="72268"/>
                  </a:cubicBezTo>
                  <a:cubicBezTo>
                    <a:pt x="2345692" y="69257"/>
                    <a:pt x="2366770" y="81302"/>
                    <a:pt x="2381825" y="45168"/>
                  </a:cubicBezTo>
                  <a:lnTo>
                    <a:pt x="2381825" y="99369"/>
                  </a:lnTo>
                  <a:cubicBezTo>
                    <a:pt x="2372792" y="93346"/>
                    <a:pt x="2366770" y="84313"/>
                    <a:pt x="2357736" y="81302"/>
                  </a:cubicBezTo>
                  <a:cubicBezTo>
                    <a:pt x="2309558" y="69257"/>
                    <a:pt x="2303535" y="78291"/>
                    <a:pt x="2306547" y="141524"/>
                  </a:cubicBezTo>
                  <a:lnTo>
                    <a:pt x="2302896" y="147289"/>
                  </a:lnTo>
                  <a:lnTo>
                    <a:pt x="2309561" y="144536"/>
                  </a:lnTo>
                  <a:cubicBezTo>
                    <a:pt x="2345695" y="144536"/>
                    <a:pt x="2384840" y="156580"/>
                    <a:pt x="2411941" y="114425"/>
                  </a:cubicBezTo>
                  <a:cubicBezTo>
                    <a:pt x="2411941" y="147547"/>
                    <a:pt x="2402907" y="162603"/>
                    <a:pt x="2372796" y="159592"/>
                  </a:cubicBezTo>
                  <a:cubicBezTo>
                    <a:pt x="2336662" y="156580"/>
                    <a:pt x="2297516" y="159592"/>
                    <a:pt x="2258371" y="159592"/>
                  </a:cubicBezTo>
                  <a:lnTo>
                    <a:pt x="2279446" y="138517"/>
                  </a:lnTo>
                  <a:lnTo>
                    <a:pt x="2279446" y="138513"/>
                  </a:lnTo>
                  <a:cubicBezTo>
                    <a:pt x="2276435" y="96357"/>
                    <a:pt x="2285469" y="51190"/>
                    <a:pt x="2273424" y="6023"/>
                  </a:cubicBezTo>
                  <a:close/>
                  <a:moveTo>
                    <a:pt x="1978331" y="6023"/>
                  </a:moveTo>
                  <a:lnTo>
                    <a:pt x="2041567" y="6023"/>
                  </a:lnTo>
                  <a:cubicBezTo>
                    <a:pt x="2020488" y="33124"/>
                    <a:pt x="2023499" y="132493"/>
                    <a:pt x="2044578" y="156582"/>
                  </a:cubicBezTo>
                  <a:lnTo>
                    <a:pt x="1987365" y="156582"/>
                  </a:lnTo>
                  <a:cubicBezTo>
                    <a:pt x="2005432" y="123459"/>
                    <a:pt x="2002421" y="27101"/>
                    <a:pt x="1978331" y="6023"/>
                  </a:cubicBezTo>
                  <a:close/>
                  <a:moveTo>
                    <a:pt x="1255651" y="6023"/>
                  </a:moveTo>
                  <a:lnTo>
                    <a:pt x="1297807" y="6023"/>
                  </a:lnTo>
                  <a:cubicBezTo>
                    <a:pt x="1273718" y="54202"/>
                    <a:pt x="1294796" y="105392"/>
                    <a:pt x="1285762" y="147549"/>
                  </a:cubicBezTo>
                  <a:cubicBezTo>
                    <a:pt x="1249629" y="111414"/>
                    <a:pt x="1210484" y="75280"/>
                    <a:pt x="1171339" y="39146"/>
                  </a:cubicBezTo>
                  <a:cubicBezTo>
                    <a:pt x="1162306" y="42157"/>
                    <a:pt x="1159294" y="45168"/>
                    <a:pt x="1156283" y="45168"/>
                  </a:cubicBezTo>
                  <a:cubicBezTo>
                    <a:pt x="1162306" y="81303"/>
                    <a:pt x="1144239" y="120448"/>
                    <a:pt x="1171339" y="156582"/>
                  </a:cubicBezTo>
                  <a:lnTo>
                    <a:pt x="1129183" y="156582"/>
                  </a:lnTo>
                  <a:cubicBezTo>
                    <a:pt x="1150261" y="129481"/>
                    <a:pt x="1153272" y="36135"/>
                    <a:pt x="1129183" y="9034"/>
                  </a:cubicBezTo>
                  <a:cubicBezTo>
                    <a:pt x="1153272" y="3012"/>
                    <a:pt x="1168328" y="6023"/>
                    <a:pt x="1186395" y="27101"/>
                  </a:cubicBezTo>
                  <a:cubicBezTo>
                    <a:pt x="1210484" y="54202"/>
                    <a:pt x="1234573" y="78291"/>
                    <a:pt x="1261673" y="105392"/>
                  </a:cubicBezTo>
                  <a:cubicBezTo>
                    <a:pt x="1261673" y="105392"/>
                    <a:pt x="1264684" y="108403"/>
                    <a:pt x="1273718" y="108403"/>
                  </a:cubicBezTo>
                  <a:cubicBezTo>
                    <a:pt x="1267696" y="72269"/>
                    <a:pt x="1288774" y="36135"/>
                    <a:pt x="1255651" y="6023"/>
                  </a:cubicBezTo>
                  <a:close/>
                  <a:moveTo>
                    <a:pt x="671488" y="6020"/>
                  </a:moveTo>
                  <a:cubicBezTo>
                    <a:pt x="683533" y="3009"/>
                    <a:pt x="698589" y="3009"/>
                    <a:pt x="710633" y="6020"/>
                  </a:cubicBezTo>
                  <a:cubicBezTo>
                    <a:pt x="683533" y="51187"/>
                    <a:pt x="707622" y="105388"/>
                    <a:pt x="698589" y="144533"/>
                  </a:cubicBezTo>
                  <a:cubicBezTo>
                    <a:pt x="662455" y="111410"/>
                    <a:pt x="620298" y="75277"/>
                    <a:pt x="578142" y="39143"/>
                  </a:cubicBezTo>
                  <a:lnTo>
                    <a:pt x="569001" y="36027"/>
                  </a:lnTo>
                  <a:lnTo>
                    <a:pt x="572120" y="39145"/>
                  </a:lnTo>
                  <a:cubicBezTo>
                    <a:pt x="566097" y="78290"/>
                    <a:pt x="557064" y="117436"/>
                    <a:pt x="584164" y="156581"/>
                  </a:cubicBezTo>
                  <a:lnTo>
                    <a:pt x="542008" y="156581"/>
                  </a:lnTo>
                  <a:cubicBezTo>
                    <a:pt x="566097" y="114425"/>
                    <a:pt x="548031" y="66246"/>
                    <a:pt x="554053" y="21078"/>
                  </a:cubicBezTo>
                  <a:lnTo>
                    <a:pt x="554058" y="21083"/>
                  </a:lnTo>
                  <a:lnTo>
                    <a:pt x="554053" y="21076"/>
                  </a:lnTo>
                  <a:cubicBezTo>
                    <a:pt x="548031" y="18065"/>
                    <a:pt x="545020" y="15054"/>
                    <a:pt x="538997" y="9031"/>
                  </a:cubicBezTo>
                  <a:cubicBezTo>
                    <a:pt x="560075" y="3009"/>
                    <a:pt x="578142" y="3009"/>
                    <a:pt x="596209" y="21076"/>
                  </a:cubicBezTo>
                  <a:cubicBezTo>
                    <a:pt x="623310" y="51187"/>
                    <a:pt x="650410" y="78288"/>
                    <a:pt x="680522" y="105388"/>
                  </a:cubicBezTo>
                  <a:cubicBezTo>
                    <a:pt x="677510" y="72266"/>
                    <a:pt x="695577" y="39143"/>
                    <a:pt x="671488" y="6020"/>
                  </a:cubicBezTo>
                  <a:close/>
                  <a:moveTo>
                    <a:pt x="3153061" y="5647"/>
                  </a:moveTo>
                  <a:cubicBezTo>
                    <a:pt x="3154943" y="5271"/>
                    <a:pt x="3157202" y="6024"/>
                    <a:pt x="3158707" y="6024"/>
                  </a:cubicBezTo>
                  <a:lnTo>
                    <a:pt x="3197853" y="6024"/>
                  </a:lnTo>
                  <a:cubicBezTo>
                    <a:pt x="3161719" y="30113"/>
                    <a:pt x="3146662" y="63237"/>
                    <a:pt x="3122573" y="87326"/>
                  </a:cubicBezTo>
                  <a:lnTo>
                    <a:pt x="3121444" y="125341"/>
                  </a:lnTo>
                  <a:cubicBezTo>
                    <a:pt x="3121820" y="137762"/>
                    <a:pt x="3125584" y="149054"/>
                    <a:pt x="3140640" y="156582"/>
                  </a:cubicBezTo>
                  <a:lnTo>
                    <a:pt x="3077405" y="156582"/>
                  </a:lnTo>
                  <a:cubicBezTo>
                    <a:pt x="3110528" y="117437"/>
                    <a:pt x="3095472" y="75280"/>
                    <a:pt x="3014170" y="6023"/>
                  </a:cubicBezTo>
                  <a:lnTo>
                    <a:pt x="3065360" y="6023"/>
                  </a:lnTo>
                  <a:cubicBezTo>
                    <a:pt x="3077405" y="6023"/>
                    <a:pt x="3071383" y="12045"/>
                    <a:pt x="3074394" y="18068"/>
                  </a:cubicBezTo>
                  <a:cubicBezTo>
                    <a:pt x="3080416" y="39146"/>
                    <a:pt x="3098483" y="54202"/>
                    <a:pt x="3110528" y="72269"/>
                  </a:cubicBezTo>
                  <a:lnTo>
                    <a:pt x="3110529" y="72270"/>
                  </a:lnTo>
                  <a:lnTo>
                    <a:pt x="3140264" y="48933"/>
                  </a:lnTo>
                  <a:cubicBezTo>
                    <a:pt x="3148168" y="39900"/>
                    <a:pt x="3152685" y="28608"/>
                    <a:pt x="3149674" y="12046"/>
                  </a:cubicBezTo>
                  <a:cubicBezTo>
                    <a:pt x="3149674" y="7530"/>
                    <a:pt x="3151179" y="6024"/>
                    <a:pt x="3153061" y="5647"/>
                  </a:cubicBezTo>
                  <a:close/>
                  <a:moveTo>
                    <a:pt x="2798498" y="5644"/>
                  </a:moveTo>
                  <a:cubicBezTo>
                    <a:pt x="2808660" y="6021"/>
                    <a:pt x="2818446" y="7526"/>
                    <a:pt x="2827480" y="9032"/>
                  </a:cubicBezTo>
                  <a:cubicBezTo>
                    <a:pt x="2806402" y="30110"/>
                    <a:pt x="2803391" y="132491"/>
                    <a:pt x="2824469" y="156580"/>
                  </a:cubicBezTo>
                  <a:lnTo>
                    <a:pt x="2764246" y="156580"/>
                  </a:lnTo>
                  <a:cubicBezTo>
                    <a:pt x="2788335" y="135502"/>
                    <a:pt x="2791346" y="30110"/>
                    <a:pt x="2767257" y="9032"/>
                  </a:cubicBezTo>
                  <a:cubicBezTo>
                    <a:pt x="2777796" y="6021"/>
                    <a:pt x="2788335" y="5268"/>
                    <a:pt x="2798498" y="5644"/>
                  </a:cubicBezTo>
                  <a:close/>
                  <a:moveTo>
                    <a:pt x="173141" y="5644"/>
                  </a:moveTo>
                  <a:cubicBezTo>
                    <a:pt x="182927" y="6021"/>
                    <a:pt x="192713" y="7526"/>
                    <a:pt x="201747" y="9032"/>
                  </a:cubicBezTo>
                  <a:cubicBezTo>
                    <a:pt x="180669" y="27099"/>
                    <a:pt x="189702" y="51189"/>
                    <a:pt x="189702" y="72267"/>
                  </a:cubicBezTo>
                  <a:lnTo>
                    <a:pt x="192713" y="87320"/>
                  </a:lnTo>
                  <a:lnTo>
                    <a:pt x="192713" y="72267"/>
                  </a:lnTo>
                  <a:lnTo>
                    <a:pt x="271002" y="72267"/>
                  </a:lnTo>
                  <a:lnTo>
                    <a:pt x="271002" y="72273"/>
                  </a:lnTo>
                  <a:lnTo>
                    <a:pt x="271003" y="72265"/>
                  </a:lnTo>
                  <a:cubicBezTo>
                    <a:pt x="267992" y="51187"/>
                    <a:pt x="283048" y="27098"/>
                    <a:pt x="255948" y="9031"/>
                  </a:cubicBezTo>
                  <a:cubicBezTo>
                    <a:pt x="277025" y="6020"/>
                    <a:pt x="295092" y="6020"/>
                    <a:pt x="313159" y="9031"/>
                  </a:cubicBezTo>
                  <a:cubicBezTo>
                    <a:pt x="292081" y="30109"/>
                    <a:pt x="292081" y="132488"/>
                    <a:pt x="313159" y="156577"/>
                  </a:cubicBezTo>
                  <a:lnTo>
                    <a:pt x="255948" y="156577"/>
                  </a:lnTo>
                  <a:lnTo>
                    <a:pt x="267992" y="87323"/>
                  </a:lnTo>
                  <a:lnTo>
                    <a:pt x="192713" y="87323"/>
                  </a:lnTo>
                  <a:lnTo>
                    <a:pt x="189702" y="124210"/>
                  </a:lnTo>
                  <a:cubicBezTo>
                    <a:pt x="189702" y="136255"/>
                    <a:pt x="192713" y="147547"/>
                    <a:pt x="204758" y="156580"/>
                  </a:cubicBezTo>
                  <a:lnTo>
                    <a:pt x="144535" y="156580"/>
                  </a:lnTo>
                  <a:cubicBezTo>
                    <a:pt x="165613" y="132491"/>
                    <a:pt x="165613" y="30110"/>
                    <a:pt x="144535" y="9032"/>
                  </a:cubicBezTo>
                  <a:cubicBezTo>
                    <a:pt x="153568" y="6021"/>
                    <a:pt x="163355" y="5268"/>
                    <a:pt x="173141" y="5644"/>
                  </a:cubicBezTo>
                  <a:close/>
                  <a:moveTo>
                    <a:pt x="788169" y="5269"/>
                  </a:moveTo>
                  <a:cubicBezTo>
                    <a:pt x="803977" y="5269"/>
                    <a:pt x="820539" y="6022"/>
                    <a:pt x="837100" y="9033"/>
                  </a:cubicBezTo>
                  <a:cubicBezTo>
                    <a:pt x="879257" y="15055"/>
                    <a:pt x="900335" y="36133"/>
                    <a:pt x="906357" y="69256"/>
                  </a:cubicBezTo>
                  <a:cubicBezTo>
                    <a:pt x="912379" y="99368"/>
                    <a:pt x="897323" y="120446"/>
                    <a:pt x="858178" y="144535"/>
                  </a:cubicBezTo>
                  <a:lnTo>
                    <a:pt x="853350" y="146093"/>
                  </a:lnTo>
                  <a:lnTo>
                    <a:pt x="861190" y="147545"/>
                  </a:lnTo>
                  <a:cubicBezTo>
                    <a:pt x="822045" y="171633"/>
                    <a:pt x="776878" y="156578"/>
                    <a:pt x="734721" y="162600"/>
                  </a:cubicBezTo>
                  <a:cubicBezTo>
                    <a:pt x="740744" y="156578"/>
                    <a:pt x="746766" y="147545"/>
                    <a:pt x="749777" y="141523"/>
                  </a:cubicBezTo>
                  <a:lnTo>
                    <a:pt x="750669" y="143101"/>
                  </a:lnTo>
                  <a:lnTo>
                    <a:pt x="749777" y="138513"/>
                  </a:lnTo>
                  <a:cubicBezTo>
                    <a:pt x="746765" y="96357"/>
                    <a:pt x="755799" y="51189"/>
                    <a:pt x="743754" y="6022"/>
                  </a:cubicBezTo>
                  <a:cubicBezTo>
                    <a:pt x="757305" y="6022"/>
                    <a:pt x="772360" y="5269"/>
                    <a:pt x="788169" y="5269"/>
                  </a:cubicBezTo>
                  <a:close/>
                  <a:moveTo>
                    <a:pt x="37121" y="4423"/>
                  </a:moveTo>
                  <a:cubicBezTo>
                    <a:pt x="57023" y="188"/>
                    <a:pt x="79043" y="12045"/>
                    <a:pt x="99368" y="12045"/>
                  </a:cubicBezTo>
                  <a:cubicBezTo>
                    <a:pt x="111413" y="12045"/>
                    <a:pt x="105391" y="36133"/>
                    <a:pt x="108402" y="63233"/>
                  </a:cubicBezTo>
                  <a:cubicBezTo>
                    <a:pt x="87323" y="21078"/>
                    <a:pt x="63234" y="6022"/>
                    <a:pt x="27099" y="21078"/>
                  </a:cubicBezTo>
                  <a:lnTo>
                    <a:pt x="26706" y="20816"/>
                  </a:lnTo>
                  <a:lnTo>
                    <a:pt x="24087" y="39146"/>
                  </a:lnTo>
                  <a:cubicBezTo>
                    <a:pt x="27851" y="44415"/>
                    <a:pt x="34627" y="48179"/>
                    <a:pt x="39143" y="51190"/>
                  </a:cubicBezTo>
                  <a:cubicBezTo>
                    <a:pt x="57210" y="63235"/>
                    <a:pt x="75277" y="69257"/>
                    <a:pt x="93344" y="81302"/>
                  </a:cubicBezTo>
                  <a:cubicBezTo>
                    <a:pt x="109906" y="91841"/>
                    <a:pt x="117433" y="104639"/>
                    <a:pt x="116304" y="117060"/>
                  </a:cubicBezTo>
                  <a:lnTo>
                    <a:pt x="89281" y="148295"/>
                  </a:lnTo>
                  <a:lnTo>
                    <a:pt x="90336" y="153569"/>
                  </a:lnTo>
                  <a:cubicBezTo>
                    <a:pt x="63235" y="171635"/>
                    <a:pt x="36134" y="150558"/>
                    <a:pt x="9033" y="156580"/>
                  </a:cubicBezTo>
                  <a:cubicBezTo>
                    <a:pt x="0" y="156580"/>
                    <a:pt x="0" y="132491"/>
                    <a:pt x="0" y="114425"/>
                  </a:cubicBezTo>
                  <a:cubicBezTo>
                    <a:pt x="18067" y="134750"/>
                    <a:pt x="36134" y="155074"/>
                    <a:pt x="60553" y="151264"/>
                  </a:cubicBezTo>
                  <a:lnTo>
                    <a:pt x="87322" y="138515"/>
                  </a:lnTo>
                  <a:lnTo>
                    <a:pt x="87322" y="138514"/>
                  </a:lnTo>
                  <a:cubicBezTo>
                    <a:pt x="93344" y="120447"/>
                    <a:pt x="84311" y="108403"/>
                    <a:pt x="66244" y="99369"/>
                  </a:cubicBezTo>
                  <a:cubicBezTo>
                    <a:pt x="51188" y="90335"/>
                    <a:pt x="33121" y="84312"/>
                    <a:pt x="18065" y="72268"/>
                  </a:cubicBezTo>
                  <a:cubicBezTo>
                    <a:pt x="-6024" y="54201"/>
                    <a:pt x="-3013" y="33123"/>
                    <a:pt x="18065" y="12045"/>
                  </a:cubicBezTo>
                  <a:lnTo>
                    <a:pt x="24058" y="11712"/>
                  </a:lnTo>
                  <a:close/>
                  <a:moveTo>
                    <a:pt x="2668642" y="3104"/>
                  </a:moveTo>
                  <a:cubicBezTo>
                    <a:pt x="2684451" y="1692"/>
                    <a:pt x="2700260" y="11290"/>
                    <a:pt x="2716069" y="9032"/>
                  </a:cubicBezTo>
                  <a:cubicBezTo>
                    <a:pt x="2728113" y="9032"/>
                    <a:pt x="2725102" y="36131"/>
                    <a:pt x="2725102" y="57209"/>
                  </a:cubicBezTo>
                  <a:cubicBezTo>
                    <a:pt x="2710046" y="27098"/>
                    <a:pt x="2691979" y="12043"/>
                    <a:pt x="2661867" y="15054"/>
                  </a:cubicBezTo>
                  <a:lnTo>
                    <a:pt x="2661865" y="15052"/>
                  </a:lnTo>
                  <a:lnTo>
                    <a:pt x="2661866" y="15056"/>
                  </a:lnTo>
                  <a:cubicBezTo>
                    <a:pt x="2637777" y="27101"/>
                    <a:pt x="2634766" y="39145"/>
                    <a:pt x="2655844" y="54201"/>
                  </a:cubicBezTo>
                  <a:lnTo>
                    <a:pt x="2701012" y="81301"/>
                  </a:lnTo>
                  <a:cubicBezTo>
                    <a:pt x="2719079" y="90334"/>
                    <a:pt x="2740158" y="105391"/>
                    <a:pt x="2731124" y="129480"/>
                  </a:cubicBezTo>
                  <a:cubicBezTo>
                    <a:pt x="2725101" y="153570"/>
                    <a:pt x="2704024" y="162603"/>
                    <a:pt x="2679934" y="162603"/>
                  </a:cubicBezTo>
                  <a:lnTo>
                    <a:pt x="2680089" y="160273"/>
                  </a:lnTo>
                  <a:lnTo>
                    <a:pt x="2668920" y="162934"/>
                  </a:lnTo>
                  <a:cubicBezTo>
                    <a:pt x="2654523" y="163358"/>
                    <a:pt x="2639279" y="156583"/>
                    <a:pt x="2625730" y="156583"/>
                  </a:cubicBezTo>
                  <a:cubicBezTo>
                    <a:pt x="2610674" y="156583"/>
                    <a:pt x="2616696" y="132493"/>
                    <a:pt x="2616696" y="114425"/>
                  </a:cubicBezTo>
                  <a:cubicBezTo>
                    <a:pt x="2631752" y="135504"/>
                    <a:pt x="2652830" y="153571"/>
                    <a:pt x="2682941" y="153571"/>
                  </a:cubicBezTo>
                  <a:lnTo>
                    <a:pt x="2682941" y="153575"/>
                  </a:lnTo>
                  <a:lnTo>
                    <a:pt x="2682945" y="153570"/>
                  </a:lnTo>
                  <a:cubicBezTo>
                    <a:pt x="2713056" y="132491"/>
                    <a:pt x="2716069" y="120447"/>
                    <a:pt x="2682945" y="99369"/>
                  </a:cubicBezTo>
                  <a:cubicBezTo>
                    <a:pt x="2667889" y="90334"/>
                    <a:pt x="2655844" y="84312"/>
                    <a:pt x="2640788" y="75279"/>
                  </a:cubicBezTo>
                  <a:cubicBezTo>
                    <a:pt x="2625732" y="66246"/>
                    <a:pt x="2616698" y="54201"/>
                    <a:pt x="2619710" y="36134"/>
                  </a:cubicBezTo>
                  <a:cubicBezTo>
                    <a:pt x="2622721" y="18067"/>
                    <a:pt x="2634766" y="6023"/>
                    <a:pt x="2652833" y="9034"/>
                  </a:cubicBezTo>
                  <a:lnTo>
                    <a:pt x="2652836" y="9034"/>
                  </a:lnTo>
                  <a:lnTo>
                    <a:pt x="2652833" y="9032"/>
                  </a:lnTo>
                  <a:cubicBezTo>
                    <a:pt x="2658103" y="5268"/>
                    <a:pt x="2663372" y="3574"/>
                    <a:pt x="2668642" y="3104"/>
                  </a:cubicBezTo>
                  <a:close/>
                  <a:moveTo>
                    <a:pt x="1016266" y="1505"/>
                  </a:moveTo>
                  <a:lnTo>
                    <a:pt x="1059910" y="15049"/>
                  </a:lnTo>
                  <a:lnTo>
                    <a:pt x="1059930" y="15056"/>
                  </a:lnTo>
                  <a:cubicBezTo>
                    <a:pt x="1096064" y="33123"/>
                    <a:pt x="1111120" y="60223"/>
                    <a:pt x="1108108" y="96357"/>
                  </a:cubicBezTo>
                  <a:cubicBezTo>
                    <a:pt x="1102086" y="129480"/>
                    <a:pt x="1071974" y="156580"/>
                    <a:pt x="1035840" y="159591"/>
                  </a:cubicBezTo>
                  <a:cubicBezTo>
                    <a:pt x="969594" y="168625"/>
                    <a:pt x="924426" y="132491"/>
                    <a:pt x="930449" y="75279"/>
                  </a:cubicBezTo>
                  <a:cubicBezTo>
                    <a:pt x="931955" y="60223"/>
                    <a:pt x="935719" y="47426"/>
                    <a:pt x="942870" y="37263"/>
                  </a:cubicBezTo>
                  <a:lnTo>
                    <a:pt x="974499" y="15813"/>
                  </a:lnTo>
                  <a:lnTo>
                    <a:pt x="972603" y="15055"/>
                  </a:lnTo>
                  <a:cubicBezTo>
                    <a:pt x="987659" y="6022"/>
                    <a:pt x="1001962" y="1505"/>
                    <a:pt x="1016266" y="1505"/>
                  </a:cubicBezTo>
                  <a:close/>
                  <a:moveTo>
                    <a:pt x="427586" y="0"/>
                  </a:moveTo>
                  <a:cubicBezTo>
                    <a:pt x="457697" y="54201"/>
                    <a:pt x="484798" y="105391"/>
                    <a:pt x="511898" y="156581"/>
                  </a:cubicBezTo>
                  <a:lnTo>
                    <a:pt x="466731" y="156581"/>
                  </a:lnTo>
                  <a:cubicBezTo>
                    <a:pt x="478775" y="138514"/>
                    <a:pt x="466731" y="114425"/>
                    <a:pt x="454686" y="111413"/>
                  </a:cubicBezTo>
                  <a:cubicBezTo>
                    <a:pt x="433608" y="105391"/>
                    <a:pt x="406508" y="99369"/>
                    <a:pt x="385430" y="114425"/>
                  </a:cubicBezTo>
                  <a:cubicBezTo>
                    <a:pt x="373385" y="123458"/>
                    <a:pt x="361340" y="141525"/>
                    <a:pt x="382418" y="156581"/>
                  </a:cubicBezTo>
                  <a:lnTo>
                    <a:pt x="340262" y="156581"/>
                  </a:lnTo>
                  <a:cubicBezTo>
                    <a:pt x="376396" y="108402"/>
                    <a:pt x="397474" y="54201"/>
                    <a:pt x="427586" y="0"/>
                  </a:cubicBezTo>
                  <a:close/>
                </a:path>
              </a:pathLst>
            </a:custGeom>
            <a:grpFill/>
            <a:ln w="1860" cap="flat">
              <a:noFill/>
              <a:prstDash val="solid"/>
              <a:miter/>
            </a:ln>
          </p:spPr>
          <p:txBody>
            <a:bodyPr rtlCol="0" anchor="ctr"/>
            <a:lstStyle/>
            <a:p>
              <a:endParaRPr lang="zh-CN" altLang="en-US"/>
            </a:p>
          </p:txBody>
        </p:sp>
        <p:grpSp>
          <p:nvGrpSpPr>
            <p:cNvPr id="65" name="组合 64">
              <a:extLst>
                <a:ext uri="{FF2B5EF4-FFF2-40B4-BE49-F238E27FC236}">
                  <a16:creationId xmlns:a16="http://schemas.microsoft.com/office/drawing/2014/main" id="{806A83AD-3566-4340-9885-8831BEF6F4E3}"/>
                </a:ext>
              </a:extLst>
            </p:cNvPr>
            <p:cNvGrpSpPr/>
            <p:nvPr/>
          </p:nvGrpSpPr>
          <p:grpSpPr>
            <a:xfrm>
              <a:off x="5535168" y="881263"/>
              <a:ext cx="1586880" cy="1601975"/>
              <a:chOff x="5535168" y="881263"/>
              <a:chExt cx="1586880" cy="1601975"/>
            </a:xfrm>
            <a:grpFill/>
          </p:grpSpPr>
          <p:sp>
            <p:nvSpPr>
              <p:cNvPr id="66" name="任意多边形: 形状 65">
                <a:extLst>
                  <a:ext uri="{FF2B5EF4-FFF2-40B4-BE49-F238E27FC236}">
                    <a16:creationId xmlns:a16="http://schemas.microsoft.com/office/drawing/2014/main" id="{371DAADE-E57E-4A1F-9D8D-0C5C574403C5}"/>
                  </a:ext>
                </a:extLst>
              </p:cNvPr>
              <p:cNvSpPr/>
              <p:nvPr/>
            </p:nvSpPr>
            <p:spPr>
              <a:xfrm>
                <a:off x="5535168" y="881263"/>
                <a:ext cx="1586880" cy="1601975"/>
              </a:xfrm>
              <a:custGeom>
                <a:avLst/>
                <a:gdLst>
                  <a:gd name="connsiteX0" fmla="*/ 499539 w 570753"/>
                  <a:gd name="connsiteY0" fmla="*/ 232144 h 576182"/>
                  <a:gd name="connsiteX1" fmla="*/ 493859 w 570753"/>
                  <a:gd name="connsiteY1" fmla="*/ 240439 h 576182"/>
                  <a:gd name="connsiteX2" fmla="*/ 488444 w 570753"/>
                  <a:gd name="connsiteY2" fmla="*/ 245854 h 576182"/>
                  <a:gd name="connsiteX3" fmla="*/ 488444 w 570753"/>
                  <a:gd name="connsiteY3" fmla="*/ 245853 h 576182"/>
                  <a:gd name="connsiteX4" fmla="*/ 499139 w 570753"/>
                  <a:gd name="connsiteY4" fmla="*/ 232315 h 576182"/>
                  <a:gd name="connsiteX5" fmla="*/ 527433 w 570753"/>
                  <a:gd name="connsiteY5" fmla="*/ 225276 h 576182"/>
                  <a:gd name="connsiteX6" fmla="*/ 533931 w 570753"/>
                  <a:gd name="connsiteY6" fmla="*/ 225276 h 576182"/>
                  <a:gd name="connsiteX7" fmla="*/ 534506 w 570753"/>
                  <a:gd name="connsiteY7" fmla="*/ 225467 h 576182"/>
                  <a:gd name="connsiteX8" fmla="*/ 515520 w 570753"/>
                  <a:gd name="connsiteY8" fmla="*/ 225276 h 576182"/>
                  <a:gd name="connsiteX9" fmla="*/ 516603 w 570753"/>
                  <a:gd name="connsiteY9" fmla="*/ 225276 h 576182"/>
                  <a:gd name="connsiteX10" fmla="*/ 514656 w 570753"/>
                  <a:gd name="connsiteY10" fmla="*/ 225647 h 576182"/>
                  <a:gd name="connsiteX11" fmla="*/ 300463 w 570753"/>
                  <a:gd name="connsiteY11" fmla="*/ 10285 h 576182"/>
                  <a:gd name="connsiteX12" fmla="*/ 253428 w 570753"/>
                  <a:gd name="connsiteY12" fmla="*/ 11920 h 576182"/>
                  <a:gd name="connsiteX13" fmla="*/ 15163 w 570753"/>
                  <a:gd name="connsiteY13" fmla="*/ 342242 h 576182"/>
                  <a:gd name="connsiteX14" fmla="*/ 227435 w 570753"/>
                  <a:gd name="connsiteY14" fmla="*/ 558847 h 576182"/>
                  <a:gd name="connsiteX15" fmla="*/ 504690 w 570753"/>
                  <a:gd name="connsiteY15" fmla="*/ 454877 h 576182"/>
                  <a:gd name="connsiteX16" fmla="*/ 538670 w 570753"/>
                  <a:gd name="connsiteY16" fmla="*/ 397341 h 576182"/>
                  <a:gd name="connsiteX17" fmla="*/ 555592 w 570753"/>
                  <a:gd name="connsiteY17" fmla="*/ 332496 h 576182"/>
                  <a:gd name="connsiteX18" fmla="*/ 555592 w 570753"/>
                  <a:gd name="connsiteY18" fmla="*/ 332495 h 576182"/>
                  <a:gd name="connsiteX19" fmla="*/ 557758 w 570753"/>
                  <a:gd name="connsiteY19" fmla="*/ 325997 h 576182"/>
                  <a:gd name="connsiteX20" fmla="*/ 558542 w 570753"/>
                  <a:gd name="connsiteY20" fmla="*/ 288775 h 576182"/>
                  <a:gd name="connsiteX21" fmla="*/ 559247 w 570753"/>
                  <a:gd name="connsiteY21" fmla="*/ 286332 h 576182"/>
                  <a:gd name="connsiteX22" fmla="*/ 558649 w 570753"/>
                  <a:gd name="connsiteY22" fmla="*/ 283683 h 576182"/>
                  <a:gd name="connsiteX23" fmla="*/ 559112 w 570753"/>
                  <a:gd name="connsiteY23" fmla="*/ 261692 h 576182"/>
                  <a:gd name="connsiteX24" fmla="*/ 545845 w 570753"/>
                  <a:gd name="connsiteY24" fmla="*/ 198200 h 576182"/>
                  <a:gd name="connsiteX25" fmla="*/ 300463 w 570753"/>
                  <a:gd name="connsiteY25" fmla="*/ 10285 h 576182"/>
                  <a:gd name="connsiteX26" fmla="*/ 288084 w 570753"/>
                  <a:gd name="connsiteY26" fmla="*/ 7 h 576182"/>
                  <a:gd name="connsiteX27" fmla="*/ 570753 w 570753"/>
                  <a:gd name="connsiteY27" fmla="*/ 290257 h 576182"/>
                  <a:gd name="connsiteX28" fmla="*/ 284835 w 570753"/>
                  <a:gd name="connsiteY28" fmla="*/ 576176 h 576182"/>
                  <a:gd name="connsiteX29" fmla="*/ 0 w 570753"/>
                  <a:gd name="connsiteY29" fmla="*/ 287008 h 576182"/>
                  <a:gd name="connsiteX30" fmla="*/ 288084 w 570753"/>
                  <a:gd name="connsiteY30" fmla="*/ 7 h 57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0753" h="576182">
                    <a:moveTo>
                      <a:pt x="499539" y="232144"/>
                    </a:moveTo>
                    <a:lnTo>
                      <a:pt x="493859" y="240439"/>
                    </a:lnTo>
                    <a:cubicBezTo>
                      <a:pt x="493859" y="242605"/>
                      <a:pt x="490610" y="244771"/>
                      <a:pt x="488444" y="245854"/>
                    </a:cubicBezTo>
                    <a:lnTo>
                      <a:pt x="488444" y="245853"/>
                    </a:lnTo>
                    <a:cubicBezTo>
                      <a:pt x="492777" y="242604"/>
                      <a:pt x="495484" y="236918"/>
                      <a:pt x="499139" y="232315"/>
                    </a:cubicBezTo>
                    <a:close/>
                    <a:moveTo>
                      <a:pt x="527433" y="225276"/>
                    </a:moveTo>
                    <a:lnTo>
                      <a:pt x="533931" y="225276"/>
                    </a:lnTo>
                    <a:lnTo>
                      <a:pt x="534506" y="225467"/>
                    </a:lnTo>
                    <a:close/>
                    <a:moveTo>
                      <a:pt x="515520" y="225276"/>
                    </a:moveTo>
                    <a:lnTo>
                      <a:pt x="516603" y="225276"/>
                    </a:lnTo>
                    <a:lnTo>
                      <a:pt x="514656" y="225647"/>
                    </a:lnTo>
                    <a:close/>
                    <a:moveTo>
                      <a:pt x="300463" y="10285"/>
                    </a:moveTo>
                    <a:cubicBezTo>
                      <a:pt x="284870" y="9382"/>
                      <a:pt x="269132" y="9889"/>
                      <a:pt x="253428" y="11920"/>
                    </a:cubicBezTo>
                    <a:cubicBezTo>
                      <a:pt x="92057" y="32498"/>
                      <a:pt x="-18411" y="184121"/>
                      <a:pt x="15163" y="342242"/>
                    </a:cubicBezTo>
                    <a:cubicBezTo>
                      <a:pt x="40072" y="457043"/>
                      <a:pt x="111552" y="533938"/>
                      <a:pt x="227435" y="558847"/>
                    </a:cubicBezTo>
                    <a:cubicBezTo>
                      <a:pt x="340070" y="583757"/>
                      <a:pt x="433210" y="545851"/>
                      <a:pt x="504690" y="454877"/>
                    </a:cubicBezTo>
                    <a:cubicBezTo>
                      <a:pt x="518769" y="437007"/>
                      <a:pt x="530141" y="417783"/>
                      <a:pt x="538670" y="397341"/>
                    </a:cubicBezTo>
                    <a:lnTo>
                      <a:pt x="555592" y="332496"/>
                    </a:lnTo>
                    <a:lnTo>
                      <a:pt x="555592" y="332495"/>
                    </a:lnTo>
                    <a:cubicBezTo>
                      <a:pt x="556675" y="330329"/>
                      <a:pt x="557758" y="328163"/>
                      <a:pt x="557758" y="325997"/>
                    </a:cubicBezTo>
                    <a:lnTo>
                      <a:pt x="558542" y="288775"/>
                    </a:lnTo>
                    <a:lnTo>
                      <a:pt x="559247" y="286332"/>
                    </a:lnTo>
                    <a:lnTo>
                      <a:pt x="558649" y="283683"/>
                    </a:lnTo>
                    <a:lnTo>
                      <a:pt x="559112" y="261692"/>
                    </a:lnTo>
                    <a:cubicBezTo>
                      <a:pt x="556946" y="240438"/>
                      <a:pt x="552343" y="219319"/>
                      <a:pt x="545845" y="198200"/>
                    </a:cubicBezTo>
                    <a:cubicBezTo>
                      <a:pt x="511730" y="92064"/>
                      <a:pt x="409621" y="16608"/>
                      <a:pt x="300463" y="10285"/>
                    </a:cubicBezTo>
                    <a:close/>
                    <a:moveTo>
                      <a:pt x="288084" y="7"/>
                    </a:moveTo>
                    <a:cubicBezTo>
                      <a:pt x="444040" y="7"/>
                      <a:pt x="570753" y="131053"/>
                      <a:pt x="570753" y="290257"/>
                    </a:cubicBezTo>
                    <a:cubicBezTo>
                      <a:pt x="569670" y="448379"/>
                      <a:pt x="441874" y="577259"/>
                      <a:pt x="284835" y="576176"/>
                    </a:cubicBezTo>
                    <a:cubicBezTo>
                      <a:pt x="125631" y="576176"/>
                      <a:pt x="0" y="447296"/>
                      <a:pt x="0" y="287008"/>
                    </a:cubicBezTo>
                    <a:cubicBezTo>
                      <a:pt x="0" y="126721"/>
                      <a:pt x="127797" y="-1076"/>
                      <a:pt x="288084" y="7"/>
                    </a:cubicBezTo>
                    <a:close/>
                  </a:path>
                </a:pathLst>
              </a:custGeom>
              <a:grpFill/>
              <a:ln w="186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B5F1D0BC-BA72-4232-B63A-1CA955C7825C}"/>
                  </a:ext>
                </a:extLst>
              </p:cNvPr>
              <p:cNvSpPr/>
              <p:nvPr/>
            </p:nvSpPr>
            <p:spPr>
              <a:xfrm>
                <a:off x="5776061" y="1131209"/>
                <a:ext cx="1093075" cy="1096064"/>
              </a:xfrm>
              <a:custGeom>
                <a:avLst/>
                <a:gdLst>
                  <a:gd name="connsiteX0" fmla="*/ 33578 w 393146"/>
                  <a:gd name="connsiteY0" fmla="*/ 291333 h 394221"/>
                  <a:gd name="connsiteX1" fmla="*/ 201447 w 393146"/>
                  <a:gd name="connsiteY1" fmla="*/ 384473 h 394221"/>
                  <a:gd name="connsiteX2" fmla="*/ 359568 w 393146"/>
                  <a:gd name="connsiteY2" fmla="*/ 291333 h 394221"/>
                  <a:gd name="connsiteX3" fmla="*/ 191578 w 393146"/>
                  <a:gd name="connsiteY3" fmla="*/ 7835 h 394221"/>
                  <a:gd name="connsiteX4" fmla="*/ 55117 w 393146"/>
                  <a:gd name="connsiteY4" fmla="*/ 72563 h 394221"/>
                  <a:gd name="connsiteX5" fmla="*/ 21544 w 393146"/>
                  <a:gd name="connsiteY5" fmla="*/ 268590 h 394221"/>
                  <a:gd name="connsiteX6" fmla="*/ 39955 w 393146"/>
                  <a:gd name="connsiteY6" fmla="*/ 281586 h 394221"/>
                  <a:gd name="connsiteX7" fmla="*/ 195911 w 393146"/>
                  <a:gd name="connsiteY7" fmla="*/ 281586 h 394221"/>
                  <a:gd name="connsiteX8" fmla="*/ 357281 w 393146"/>
                  <a:gd name="connsiteY8" fmla="*/ 281586 h 394221"/>
                  <a:gd name="connsiteX9" fmla="*/ 370277 w 393146"/>
                  <a:gd name="connsiteY9" fmla="*/ 272922 h 394221"/>
                  <a:gd name="connsiteX10" fmla="*/ 382190 w 393146"/>
                  <a:gd name="connsiteY10" fmla="*/ 161370 h 394221"/>
                  <a:gd name="connsiteX11" fmla="*/ 245729 w 393146"/>
                  <a:gd name="connsiteY11" fmla="*/ 15162 h 394221"/>
                  <a:gd name="connsiteX12" fmla="*/ 191578 w 393146"/>
                  <a:gd name="connsiteY12" fmla="*/ 7835 h 394221"/>
                  <a:gd name="connsiteX13" fmla="*/ 196027 w 393146"/>
                  <a:gd name="connsiteY13" fmla="*/ 0 h 394221"/>
                  <a:gd name="connsiteX14" fmla="*/ 393137 w 393146"/>
                  <a:gd name="connsiteY14" fmla="*/ 197111 h 394221"/>
                  <a:gd name="connsiteX15" fmla="*/ 196027 w 393146"/>
                  <a:gd name="connsiteY15" fmla="*/ 394221 h 394221"/>
                  <a:gd name="connsiteX16" fmla="*/ 0 w 393146"/>
                  <a:gd name="connsiteY16" fmla="*/ 197111 h 394221"/>
                  <a:gd name="connsiteX17" fmla="*/ 196027 w 393146"/>
                  <a:gd name="connsiteY17" fmla="*/ 0 h 39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3146" h="394221">
                    <a:moveTo>
                      <a:pt x="33578" y="291333"/>
                    </a:moveTo>
                    <a:cubicBezTo>
                      <a:pt x="62820" y="344401"/>
                      <a:pt x="127801" y="388805"/>
                      <a:pt x="201447" y="384473"/>
                    </a:cubicBezTo>
                    <a:cubicBezTo>
                      <a:pt x="269677" y="381224"/>
                      <a:pt x="321662" y="349816"/>
                      <a:pt x="359568" y="291333"/>
                    </a:cubicBezTo>
                    <a:close/>
                    <a:moveTo>
                      <a:pt x="191578" y="7835"/>
                    </a:moveTo>
                    <a:cubicBezTo>
                      <a:pt x="139390" y="7784"/>
                      <a:pt x="93294" y="29512"/>
                      <a:pt x="55117" y="72563"/>
                    </a:cubicBezTo>
                    <a:cubicBezTo>
                      <a:pt x="4216" y="129963"/>
                      <a:pt x="-5532" y="197110"/>
                      <a:pt x="21544" y="268590"/>
                    </a:cubicBezTo>
                    <a:cubicBezTo>
                      <a:pt x="24793" y="278337"/>
                      <a:pt x="29125" y="281586"/>
                      <a:pt x="39955" y="281586"/>
                    </a:cubicBezTo>
                    <a:lnTo>
                      <a:pt x="195911" y="281586"/>
                    </a:lnTo>
                    <a:lnTo>
                      <a:pt x="357281" y="281586"/>
                    </a:lnTo>
                    <a:cubicBezTo>
                      <a:pt x="364862" y="281586"/>
                      <a:pt x="368111" y="279420"/>
                      <a:pt x="370277" y="272922"/>
                    </a:cubicBezTo>
                    <a:cubicBezTo>
                      <a:pt x="385439" y="237182"/>
                      <a:pt x="390855" y="199276"/>
                      <a:pt x="382190" y="161370"/>
                    </a:cubicBezTo>
                    <a:cubicBezTo>
                      <a:pt x="365945" y="85559"/>
                      <a:pt x="320458" y="34657"/>
                      <a:pt x="245729" y="15162"/>
                    </a:cubicBezTo>
                    <a:cubicBezTo>
                      <a:pt x="227047" y="10289"/>
                      <a:pt x="208974" y="7852"/>
                      <a:pt x="191578" y="7835"/>
                    </a:cubicBezTo>
                    <a:close/>
                    <a:moveTo>
                      <a:pt x="196027" y="0"/>
                    </a:moveTo>
                    <a:cubicBezTo>
                      <a:pt x="307579" y="0"/>
                      <a:pt x="393137" y="87725"/>
                      <a:pt x="393137" y="197111"/>
                    </a:cubicBezTo>
                    <a:cubicBezTo>
                      <a:pt x="394220" y="305413"/>
                      <a:pt x="304330" y="394221"/>
                      <a:pt x="196027" y="394221"/>
                    </a:cubicBezTo>
                    <a:cubicBezTo>
                      <a:pt x="87725" y="393138"/>
                      <a:pt x="0" y="305413"/>
                      <a:pt x="0" y="197111"/>
                    </a:cubicBezTo>
                    <a:cubicBezTo>
                      <a:pt x="0" y="88808"/>
                      <a:pt x="87725" y="0"/>
                      <a:pt x="196027" y="0"/>
                    </a:cubicBezTo>
                    <a:close/>
                  </a:path>
                </a:pathLst>
              </a:custGeom>
              <a:grpFill/>
              <a:ln w="186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E9927E29-5A00-4550-8E05-3EA6BE6D3718}"/>
                  </a:ext>
                </a:extLst>
              </p:cNvPr>
              <p:cNvSpPr/>
              <p:nvPr/>
            </p:nvSpPr>
            <p:spPr>
              <a:xfrm>
                <a:off x="6841783" y="1384147"/>
                <a:ext cx="203594" cy="124047"/>
              </a:xfrm>
              <a:custGeom>
                <a:avLst/>
                <a:gdLst>
                  <a:gd name="connsiteX0" fmla="*/ 15286 w 203594"/>
                  <a:gd name="connsiteY0" fmla="*/ 48177 h 124047"/>
                  <a:gd name="connsiteX1" fmla="*/ 27328 w 203594"/>
                  <a:gd name="connsiteY1" fmla="*/ 84313 h 124047"/>
                  <a:gd name="connsiteX2" fmla="*/ 42384 w 203594"/>
                  <a:gd name="connsiteY2" fmla="*/ 81301 h 124047"/>
                  <a:gd name="connsiteX3" fmla="*/ 15286 w 203594"/>
                  <a:gd name="connsiteY3" fmla="*/ 48177 h 124047"/>
                  <a:gd name="connsiteX4" fmla="*/ 135730 w 203594"/>
                  <a:gd name="connsiteY4" fmla="*/ 0 h 124047"/>
                  <a:gd name="connsiteX5" fmla="*/ 144764 w 203594"/>
                  <a:gd name="connsiteY5" fmla="*/ 12045 h 124047"/>
                  <a:gd name="connsiteX6" fmla="*/ 150034 w 203594"/>
                  <a:gd name="connsiteY6" fmla="*/ 22207 h 124047"/>
                  <a:gd name="connsiteX7" fmla="*/ 159819 w 203594"/>
                  <a:gd name="connsiteY7" fmla="*/ 30111 h 124047"/>
                  <a:gd name="connsiteX8" fmla="*/ 159819 w 203594"/>
                  <a:gd name="connsiteY8" fmla="*/ 30110 h 124047"/>
                  <a:gd name="connsiteX9" fmla="*/ 186919 w 203594"/>
                  <a:gd name="connsiteY9" fmla="*/ 54199 h 124047"/>
                  <a:gd name="connsiteX10" fmla="*/ 201974 w 203594"/>
                  <a:gd name="connsiteY10" fmla="*/ 75277 h 124047"/>
                  <a:gd name="connsiteX11" fmla="*/ 171863 w 203594"/>
                  <a:gd name="connsiteY11" fmla="*/ 78288 h 124047"/>
                  <a:gd name="connsiteX12" fmla="*/ 141752 w 203594"/>
                  <a:gd name="connsiteY12" fmla="*/ 66243 h 124047"/>
                  <a:gd name="connsiteX13" fmla="*/ 63461 w 203594"/>
                  <a:gd name="connsiteY13" fmla="*/ 105390 h 124047"/>
                  <a:gd name="connsiteX14" fmla="*/ 57439 w 203594"/>
                  <a:gd name="connsiteY14" fmla="*/ 123457 h 124047"/>
                  <a:gd name="connsiteX15" fmla="*/ 48406 w 203594"/>
                  <a:gd name="connsiteY15" fmla="*/ 108401 h 124047"/>
                  <a:gd name="connsiteX16" fmla="*/ 36361 w 203594"/>
                  <a:gd name="connsiteY16" fmla="*/ 99368 h 124047"/>
                  <a:gd name="connsiteX17" fmla="*/ 6250 w 203594"/>
                  <a:gd name="connsiteY17" fmla="*/ 48177 h 124047"/>
                  <a:gd name="connsiteX18" fmla="*/ 18295 w 203594"/>
                  <a:gd name="connsiteY18" fmla="*/ 24088 h 124047"/>
                  <a:gd name="connsiteX19" fmla="*/ 42384 w 203594"/>
                  <a:gd name="connsiteY19" fmla="*/ 39144 h 124047"/>
                  <a:gd name="connsiteX20" fmla="*/ 60450 w 203594"/>
                  <a:gd name="connsiteY20" fmla="*/ 54199 h 124047"/>
                  <a:gd name="connsiteX21" fmla="*/ 72494 w 203594"/>
                  <a:gd name="connsiteY21" fmla="*/ 21077 h 124047"/>
                  <a:gd name="connsiteX22" fmla="*/ 135730 w 203594"/>
                  <a:gd name="connsiteY22" fmla="*/ 48177 h 124047"/>
                  <a:gd name="connsiteX23" fmla="*/ 156808 w 203594"/>
                  <a:gd name="connsiteY23" fmla="*/ 42155 h 124047"/>
                  <a:gd name="connsiteX24" fmla="*/ 159815 w 203594"/>
                  <a:gd name="connsiteY24" fmla="*/ 30127 h 124047"/>
                  <a:gd name="connsiteX25" fmla="*/ 156809 w 203594"/>
                  <a:gd name="connsiteY25" fmla="*/ 39145 h 124047"/>
                  <a:gd name="connsiteX26" fmla="*/ 126696 w 203594"/>
                  <a:gd name="connsiteY26" fmla="*/ 18067 h 124047"/>
                  <a:gd name="connsiteX27" fmla="*/ 123685 w 203594"/>
                  <a:gd name="connsiteY27" fmla="*/ 6022 h 124047"/>
                  <a:gd name="connsiteX28" fmla="*/ 135730 w 203594"/>
                  <a:gd name="connsiteY28" fmla="*/ 0 h 1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594" h="124047">
                    <a:moveTo>
                      <a:pt x="15286" y="48177"/>
                    </a:moveTo>
                    <a:cubicBezTo>
                      <a:pt x="15286" y="66243"/>
                      <a:pt x="9264" y="81301"/>
                      <a:pt x="27328" y="84313"/>
                    </a:cubicBezTo>
                    <a:cubicBezTo>
                      <a:pt x="33350" y="87324"/>
                      <a:pt x="42384" y="87324"/>
                      <a:pt x="42384" y="81301"/>
                    </a:cubicBezTo>
                    <a:cubicBezTo>
                      <a:pt x="42384" y="69254"/>
                      <a:pt x="30339" y="57210"/>
                      <a:pt x="15286" y="48177"/>
                    </a:cubicBezTo>
                    <a:close/>
                    <a:moveTo>
                      <a:pt x="135730" y="0"/>
                    </a:moveTo>
                    <a:cubicBezTo>
                      <a:pt x="141753" y="0"/>
                      <a:pt x="147775" y="0"/>
                      <a:pt x="144764" y="12045"/>
                    </a:cubicBezTo>
                    <a:cubicBezTo>
                      <a:pt x="143258" y="16561"/>
                      <a:pt x="146269" y="19572"/>
                      <a:pt x="150034" y="22207"/>
                    </a:cubicBezTo>
                    <a:lnTo>
                      <a:pt x="159819" y="30111"/>
                    </a:lnTo>
                    <a:lnTo>
                      <a:pt x="159819" y="30110"/>
                    </a:lnTo>
                    <a:cubicBezTo>
                      <a:pt x="174874" y="30110"/>
                      <a:pt x="174874" y="48177"/>
                      <a:pt x="186919" y="54199"/>
                    </a:cubicBezTo>
                    <a:cubicBezTo>
                      <a:pt x="195952" y="60221"/>
                      <a:pt x="207996" y="63232"/>
                      <a:pt x="201974" y="75277"/>
                    </a:cubicBezTo>
                    <a:cubicBezTo>
                      <a:pt x="195952" y="87324"/>
                      <a:pt x="183908" y="81301"/>
                      <a:pt x="171863" y="78288"/>
                    </a:cubicBezTo>
                    <a:cubicBezTo>
                      <a:pt x="162830" y="75277"/>
                      <a:pt x="150786" y="69254"/>
                      <a:pt x="141752" y="66243"/>
                    </a:cubicBezTo>
                    <a:cubicBezTo>
                      <a:pt x="102605" y="48177"/>
                      <a:pt x="72494" y="63232"/>
                      <a:pt x="63461" y="105390"/>
                    </a:cubicBezTo>
                    <a:cubicBezTo>
                      <a:pt x="63461" y="111412"/>
                      <a:pt x="63461" y="120446"/>
                      <a:pt x="57439" y="123457"/>
                    </a:cubicBezTo>
                    <a:cubicBezTo>
                      <a:pt x="45395" y="126468"/>
                      <a:pt x="48406" y="117434"/>
                      <a:pt x="48406" y="108401"/>
                    </a:cubicBezTo>
                    <a:cubicBezTo>
                      <a:pt x="48406" y="102379"/>
                      <a:pt x="42384" y="102379"/>
                      <a:pt x="36361" y="99368"/>
                    </a:cubicBezTo>
                    <a:cubicBezTo>
                      <a:pt x="-2783" y="93346"/>
                      <a:pt x="-5797" y="90335"/>
                      <a:pt x="6250" y="48177"/>
                    </a:cubicBezTo>
                    <a:cubicBezTo>
                      <a:pt x="9262" y="39144"/>
                      <a:pt x="9262" y="27099"/>
                      <a:pt x="18295" y="24088"/>
                    </a:cubicBezTo>
                    <a:cubicBezTo>
                      <a:pt x="30339" y="21077"/>
                      <a:pt x="33350" y="36132"/>
                      <a:pt x="42384" y="39144"/>
                    </a:cubicBezTo>
                    <a:cubicBezTo>
                      <a:pt x="48406" y="42155"/>
                      <a:pt x="48406" y="60221"/>
                      <a:pt x="60450" y="54199"/>
                    </a:cubicBezTo>
                    <a:cubicBezTo>
                      <a:pt x="78517" y="48177"/>
                      <a:pt x="72494" y="33121"/>
                      <a:pt x="72494" y="21077"/>
                    </a:cubicBezTo>
                    <a:cubicBezTo>
                      <a:pt x="96583" y="21077"/>
                      <a:pt x="114650" y="42155"/>
                      <a:pt x="135730" y="48177"/>
                    </a:cubicBezTo>
                    <a:cubicBezTo>
                      <a:pt x="144764" y="51188"/>
                      <a:pt x="153797" y="60221"/>
                      <a:pt x="156808" y="42155"/>
                    </a:cubicBezTo>
                    <a:lnTo>
                      <a:pt x="159815" y="30127"/>
                    </a:lnTo>
                    <a:lnTo>
                      <a:pt x="156809" y="39145"/>
                    </a:lnTo>
                    <a:cubicBezTo>
                      <a:pt x="147775" y="33123"/>
                      <a:pt x="135730" y="27100"/>
                      <a:pt x="126696" y="18067"/>
                    </a:cubicBezTo>
                    <a:cubicBezTo>
                      <a:pt x="123685" y="15056"/>
                      <a:pt x="117663" y="9033"/>
                      <a:pt x="123685" y="6022"/>
                    </a:cubicBezTo>
                    <a:cubicBezTo>
                      <a:pt x="126696" y="3011"/>
                      <a:pt x="132719" y="0"/>
                      <a:pt x="135730" y="0"/>
                    </a:cubicBezTo>
                    <a:close/>
                  </a:path>
                </a:pathLst>
              </a:custGeom>
              <a:grpFill/>
              <a:ln w="186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A30D8541-79E0-48EC-9AD7-ACDF440E7516}"/>
                  </a:ext>
                </a:extLst>
              </p:cNvPr>
              <p:cNvSpPr/>
              <p:nvPr/>
            </p:nvSpPr>
            <p:spPr>
              <a:xfrm>
                <a:off x="6005941" y="1007751"/>
                <a:ext cx="80268" cy="182648"/>
              </a:xfrm>
              <a:custGeom>
                <a:avLst/>
                <a:gdLst>
                  <a:gd name="connsiteX0" fmla="*/ 71936 w 84635"/>
                  <a:gd name="connsiteY0" fmla="*/ 133350 h 192585"/>
                  <a:gd name="connsiteX1" fmla="*/ 84635 w 84635"/>
                  <a:gd name="connsiteY1" fmla="*/ 168275 h 192585"/>
                  <a:gd name="connsiteX2" fmla="*/ 49711 w 84635"/>
                  <a:gd name="connsiteY2" fmla="*/ 187325 h 192585"/>
                  <a:gd name="connsiteX3" fmla="*/ 37010 w 84635"/>
                  <a:gd name="connsiteY3" fmla="*/ 190500 h 192585"/>
                  <a:gd name="connsiteX4" fmla="*/ 37010 w 84635"/>
                  <a:gd name="connsiteY4" fmla="*/ 174625 h 192585"/>
                  <a:gd name="connsiteX5" fmla="*/ 49711 w 84635"/>
                  <a:gd name="connsiteY5" fmla="*/ 136525 h 192585"/>
                  <a:gd name="connsiteX6" fmla="*/ 21135 w 84635"/>
                  <a:gd name="connsiteY6" fmla="*/ 127000 h 192585"/>
                  <a:gd name="connsiteX7" fmla="*/ 5261 w 84635"/>
                  <a:gd name="connsiteY7" fmla="*/ 92075 h 192585"/>
                  <a:gd name="connsiteX8" fmla="*/ 2086 w 84635"/>
                  <a:gd name="connsiteY8" fmla="*/ 82550 h 192585"/>
                  <a:gd name="connsiteX9" fmla="*/ 17960 w 84635"/>
                  <a:gd name="connsiteY9" fmla="*/ 0 h 192585"/>
                  <a:gd name="connsiteX10" fmla="*/ 33835 w 84635"/>
                  <a:gd name="connsiteY10" fmla="*/ 22225 h 192585"/>
                  <a:gd name="connsiteX11" fmla="*/ 49711 w 84635"/>
                  <a:gd name="connsiteY11" fmla="*/ 3175 h 192585"/>
                  <a:gd name="connsiteX12" fmla="*/ 71936 w 84635"/>
                  <a:gd name="connsiteY12" fmla="*/ 133350 h 1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35" h="192585">
                    <a:moveTo>
                      <a:pt x="71936" y="133350"/>
                    </a:moveTo>
                    <a:cubicBezTo>
                      <a:pt x="75111" y="146050"/>
                      <a:pt x="81460" y="155575"/>
                      <a:pt x="84635" y="168275"/>
                    </a:cubicBezTo>
                    <a:cubicBezTo>
                      <a:pt x="75111" y="177800"/>
                      <a:pt x="49711" y="158750"/>
                      <a:pt x="49711" y="187325"/>
                    </a:cubicBezTo>
                    <a:cubicBezTo>
                      <a:pt x="49711" y="193675"/>
                      <a:pt x="40185" y="193675"/>
                      <a:pt x="37010" y="190500"/>
                    </a:cubicBezTo>
                    <a:cubicBezTo>
                      <a:pt x="30660" y="187325"/>
                      <a:pt x="33835" y="180975"/>
                      <a:pt x="37010" y="174625"/>
                    </a:cubicBezTo>
                    <a:cubicBezTo>
                      <a:pt x="46536" y="165100"/>
                      <a:pt x="56061" y="155575"/>
                      <a:pt x="49711" y="136525"/>
                    </a:cubicBezTo>
                    <a:cubicBezTo>
                      <a:pt x="33835" y="149225"/>
                      <a:pt x="21135" y="158750"/>
                      <a:pt x="21135" y="127000"/>
                    </a:cubicBezTo>
                    <a:cubicBezTo>
                      <a:pt x="21135" y="114300"/>
                      <a:pt x="27485" y="98425"/>
                      <a:pt x="5261" y="92075"/>
                    </a:cubicBezTo>
                    <a:cubicBezTo>
                      <a:pt x="-1089" y="88900"/>
                      <a:pt x="-1089" y="85725"/>
                      <a:pt x="2086" y="82550"/>
                    </a:cubicBezTo>
                    <a:cubicBezTo>
                      <a:pt x="27485" y="60325"/>
                      <a:pt x="11611" y="28575"/>
                      <a:pt x="17960" y="0"/>
                    </a:cubicBezTo>
                    <a:cubicBezTo>
                      <a:pt x="30660" y="3175"/>
                      <a:pt x="27485" y="15875"/>
                      <a:pt x="33835" y="22225"/>
                    </a:cubicBezTo>
                    <a:cubicBezTo>
                      <a:pt x="40185" y="15875"/>
                      <a:pt x="43360" y="9525"/>
                      <a:pt x="49711" y="3175"/>
                    </a:cubicBezTo>
                    <a:cubicBezTo>
                      <a:pt x="43360" y="50800"/>
                      <a:pt x="56061" y="92075"/>
                      <a:pt x="71936" y="133350"/>
                    </a:cubicBezTo>
                    <a:close/>
                  </a:path>
                </a:pathLst>
              </a:custGeom>
              <a:grpFill/>
              <a:ln w="186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CC92DEB8-3A0A-42A8-B332-6E5141F52503}"/>
                  </a:ext>
                </a:extLst>
              </p:cNvPr>
              <p:cNvSpPr/>
              <p:nvPr/>
            </p:nvSpPr>
            <p:spPr>
              <a:xfrm>
                <a:off x="6068721" y="2247875"/>
                <a:ext cx="105994" cy="117911"/>
              </a:xfrm>
              <a:custGeom>
                <a:avLst/>
                <a:gdLst>
                  <a:gd name="connsiteX0" fmla="*/ 69239 w 111761"/>
                  <a:gd name="connsiteY0" fmla="*/ 76701 h 124326"/>
                  <a:gd name="connsiteX1" fmla="*/ 88289 w 111761"/>
                  <a:gd name="connsiteY1" fmla="*/ 32251 h 124326"/>
                  <a:gd name="connsiteX2" fmla="*/ 104164 w 111761"/>
                  <a:gd name="connsiteY2" fmla="*/ 19551 h 124326"/>
                  <a:gd name="connsiteX3" fmla="*/ 107339 w 111761"/>
                  <a:gd name="connsiteY3" fmla="*/ 38601 h 124326"/>
                  <a:gd name="connsiteX4" fmla="*/ 85114 w 111761"/>
                  <a:gd name="connsiteY4" fmla="*/ 108451 h 124326"/>
                  <a:gd name="connsiteX5" fmla="*/ 69239 w 111761"/>
                  <a:gd name="connsiteY5" fmla="*/ 124326 h 124326"/>
                  <a:gd name="connsiteX6" fmla="*/ 53364 w 111761"/>
                  <a:gd name="connsiteY6" fmla="*/ 108451 h 124326"/>
                  <a:gd name="connsiteX7" fmla="*/ 40664 w 111761"/>
                  <a:gd name="connsiteY7" fmla="*/ 54476 h 124326"/>
                  <a:gd name="connsiteX8" fmla="*/ 24789 w 111761"/>
                  <a:gd name="connsiteY8" fmla="*/ 83051 h 124326"/>
                  <a:gd name="connsiteX9" fmla="*/ 8914 w 111761"/>
                  <a:gd name="connsiteY9" fmla="*/ 102101 h 124326"/>
                  <a:gd name="connsiteX10" fmla="*/ 5739 w 111761"/>
                  <a:gd name="connsiteY10" fmla="*/ 76701 h 124326"/>
                  <a:gd name="connsiteX11" fmla="*/ 27964 w 111761"/>
                  <a:gd name="connsiteY11" fmla="*/ 16376 h 124326"/>
                  <a:gd name="connsiteX12" fmla="*/ 40664 w 111761"/>
                  <a:gd name="connsiteY12" fmla="*/ 501 h 124326"/>
                  <a:gd name="connsiteX13" fmla="*/ 59714 w 111761"/>
                  <a:gd name="connsiteY13" fmla="*/ 19551 h 124326"/>
                  <a:gd name="connsiteX14" fmla="*/ 69239 w 111761"/>
                  <a:gd name="connsiteY14" fmla="*/ 76701 h 12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61" h="124326">
                    <a:moveTo>
                      <a:pt x="69239" y="76701"/>
                    </a:moveTo>
                    <a:cubicBezTo>
                      <a:pt x="78764" y="54476"/>
                      <a:pt x="81939" y="44951"/>
                      <a:pt x="88289" y="32251"/>
                    </a:cubicBezTo>
                    <a:cubicBezTo>
                      <a:pt x="91464" y="25901"/>
                      <a:pt x="91464" y="16376"/>
                      <a:pt x="104164" y="19551"/>
                    </a:cubicBezTo>
                    <a:cubicBezTo>
                      <a:pt x="116864" y="22726"/>
                      <a:pt x="110514" y="32251"/>
                      <a:pt x="107339" y="38601"/>
                    </a:cubicBezTo>
                    <a:cubicBezTo>
                      <a:pt x="100989" y="60826"/>
                      <a:pt x="91464" y="83051"/>
                      <a:pt x="85114" y="108451"/>
                    </a:cubicBezTo>
                    <a:cubicBezTo>
                      <a:pt x="81939" y="114801"/>
                      <a:pt x="81939" y="124326"/>
                      <a:pt x="69239" y="124326"/>
                    </a:cubicBezTo>
                    <a:cubicBezTo>
                      <a:pt x="59714" y="124326"/>
                      <a:pt x="56539" y="117976"/>
                      <a:pt x="53364" y="108451"/>
                    </a:cubicBezTo>
                    <a:cubicBezTo>
                      <a:pt x="50189" y="92576"/>
                      <a:pt x="43839" y="73526"/>
                      <a:pt x="40664" y="54476"/>
                    </a:cubicBezTo>
                    <a:cubicBezTo>
                      <a:pt x="24789" y="60826"/>
                      <a:pt x="27964" y="73526"/>
                      <a:pt x="24789" y="83051"/>
                    </a:cubicBezTo>
                    <a:cubicBezTo>
                      <a:pt x="18439" y="89401"/>
                      <a:pt x="21614" y="105276"/>
                      <a:pt x="8914" y="102101"/>
                    </a:cubicBezTo>
                    <a:cubicBezTo>
                      <a:pt x="-6961" y="98926"/>
                      <a:pt x="2564" y="86226"/>
                      <a:pt x="5739" y="76701"/>
                    </a:cubicBezTo>
                    <a:cubicBezTo>
                      <a:pt x="12089" y="54476"/>
                      <a:pt x="18439" y="35426"/>
                      <a:pt x="27964" y="16376"/>
                    </a:cubicBezTo>
                    <a:cubicBezTo>
                      <a:pt x="31139" y="10026"/>
                      <a:pt x="27964" y="-2674"/>
                      <a:pt x="40664" y="501"/>
                    </a:cubicBezTo>
                    <a:cubicBezTo>
                      <a:pt x="50189" y="501"/>
                      <a:pt x="56539" y="10026"/>
                      <a:pt x="59714" y="19551"/>
                    </a:cubicBezTo>
                    <a:cubicBezTo>
                      <a:pt x="56539" y="32251"/>
                      <a:pt x="59714" y="48126"/>
                      <a:pt x="69239" y="76701"/>
                    </a:cubicBezTo>
                    <a:close/>
                  </a:path>
                </a:pathLst>
              </a:custGeom>
              <a:grpFill/>
              <a:ln w="186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6AFAC77A-35D9-4083-94D6-16E904D8E632}"/>
                  </a:ext>
                </a:extLst>
              </p:cNvPr>
              <p:cNvSpPr/>
              <p:nvPr/>
            </p:nvSpPr>
            <p:spPr>
              <a:xfrm>
                <a:off x="6181060" y="2275739"/>
                <a:ext cx="99463" cy="107824"/>
              </a:xfrm>
              <a:custGeom>
                <a:avLst/>
                <a:gdLst>
                  <a:gd name="connsiteX0" fmla="*/ 77787 w 104876"/>
                  <a:gd name="connsiteY0" fmla="*/ 56846 h 113692"/>
                  <a:gd name="connsiteX1" fmla="*/ 103188 w 104876"/>
                  <a:gd name="connsiteY1" fmla="*/ 69546 h 113692"/>
                  <a:gd name="connsiteX2" fmla="*/ 87312 w 104876"/>
                  <a:gd name="connsiteY2" fmla="*/ 107646 h 113692"/>
                  <a:gd name="connsiteX3" fmla="*/ 14287 w 104876"/>
                  <a:gd name="connsiteY3" fmla="*/ 94946 h 113692"/>
                  <a:gd name="connsiteX4" fmla="*/ 14287 w 104876"/>
                  <a:gd name="connsiteY4" fmla="*/ 18746 h 113692"/>
                  <a:gd name="connsiteX5" fmla="*/ 84137 w 104876"/>
                  <a:gd name="connsiteY5" fmla="*/ 6046 h 113692"/>
                  <a:gd name="connsiteX6" fmla="*/ 103188 w 104876"/>
                  <a:gd name="connsiteY6" fmla="*/ 34621 h 113692"/>
                  <a:gd name="connsiteX7" fmla="*/ 77787 w 104876"/>
                  <a:gd name="connsiteY7" fmla="*/ 28271 h 113692"/>
                  <a:gd name="connsiteX8" fmla="*/ 39687 w 104876"/>
                  <a:gd name="connsiteY8" fmla="*/ 25096 h 113692"/>
                  <a:gd name="connsiteX9" fmla="*/ 26987 w 104876"/>
                  <a:gd name="connsiteY9" fmla="*/ 72721 h 113692"/>
                  <a:gd name="connsiteX10" fmla="*/ 52388 w 104876"/>
                  <a:gd name="connsiteY10" fmla="*/ 91771 h 113692"/>
                  <a:gd name="connsiteX11" fmla="*/ 74612 w 104876"/>
                  <a:gd name="connsiteY11" fmla="*/ 85421 h 113692"/>
                  <a:gd name="connsiteX12" fmla="*/ 61912 w 104876"/>
                  <a:gd name="connsiteY12" fmla="*/ 69546 h 113692"/>
                  <a:gd name="connsiteX13" fmla="*/ 55563 w 104876"/>
                  <a:gd name="connsiteY13" fmla="*/ 60021 h 113692"/>
                  <a:gd name="connsiteX14" fmla="*/ 77787 w 104876"/>
                  <a:gd name="connsiteY14" fmla="*/ 56846 h 11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876" h="113692">
                    <a:moveTo>
                      <a:pt x="77787" y="56846"/>
                    </a:moveTo>
                    <a:cubicBezTo>
                      <a:pt x="84137" y="60021"/>
                      <a:pt x="103188" y="50496"/>
                      <a:pt x="103188" y="69546"/>
                    </a:cubicBezTo>
                    <a:cubicBezTo>
                      <a:pt x="103188" y="82246"/>
                      <a:pt x="106363" y="101296"/>
                      <a:pt x="87312" y="107646"/>
                    </a:cubicBezTo>
                    <a:cubicBezTo>
                      <a:pt x="61912" y="117171"/>
                      <a:pt x="36512" y="117171"/>
                      <a:pt x="14287" y="94946"/>
                    </a:cubicBezTo>
                    <a:cubicBezTo>
                      <a:pt x="-4762" y="75896"/>
                      <a:pt x="-4762" y="40971"/>
                      <a:pt x="14287" y="18746"/>
                    </a:cubicBezTo>
                    <a:cubicBezTo>
                      <a:pt x="33337" y="-3479"/>
                      <a:pt x="58738" y="-3479"/>
                      <a:pt x="84137" y="6046"/>
                    </a:cubicBezTo>
                    <a:cubicBezTo>
                      <a:pt x="96837" y="12396"/>
                      <a:pt x="109538" y="21921"/>
                      <a:pt x="103188" y="34621"/>
                    </a:cubicBezTo>
                    <a:cubicBezTo>
                      <a:pt x="93662" y="50496"/>
                      <a:pt x="84137" y="34621"/>
                      <a:pt x="77787" y="28271"/>
                    </a:cubicBezTo>
                    <a:cubicBezTo>
                      <a:pt x="65087" y="18746"/>
                      <a:pt x="49213" y="18746"/>
                      <a:pt x="39687" y="25096"/>
                    </a:cubicBezTo>
                    <a:cubicBezTo>
                      <a:pt x="23812" y="37796"/>
                      <a:pt x="23812" y="53671"/>
                      <a:pt x="26987" y="72721"/>
                    </a:cubicBezTo>
                    <a:cubicBezTo>
                      <a:pt x="30162" y="85421"/>
                      <a:pt x="39688" y="91771"/>
                      <a:pt x="52388" y="91771"/>
                    </a:cubicBezTo>
                    <a:cubicBezTo>
                      <a:pt x="58738" y="91771"/>
                      <a:pt x="71437" y="94946"/>
                      <a:pt x="74612" y="85421"/>
                    </a:cubicBezTo>
                    <a:cubicBezTo>
                      <a:pt x="80962" y="72721"/>
                      <a:pt x="68262" y="72721"/>
                      <a:pt x="61912" y="69546"/>
                    </a:cubicBezTo>
                    <a:cubicBezTo>
                      <a:pt x="55563" y="69546"/>
                      <a:pt x="55563" y="63196"/>
                      <a:pt x="55563" y="60021"/>
                    </a:cubicBezTo>
                    <a:cubicBezTo>
                      <a:pt x="58738" y="50496"/>
                      <a:pt x="68262" y="53671"/>
                      <a:pt x="77787" y="56846"/>
                    </a:cubicBezTo>
                    <a:close/>
                  </a:path>
                </a:pathLst>
              </a:custGeom>
              <a:grpFill/>
              <a:ln w="186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845AECDF-BC43-462B-85DE-85B53260621E}"/>
                  </a:ext>
                </a:extLst>
              </p:cNvPr>
              <p:cNvSpPr/>
              <p:nvPr/>
            </p:nvSpPr>
            <p:spPr>
              <a:xfrm>
                <a:off x="5773484" y="2050046"/>
                <a:ext cx="125518" cy="120822"/>
              </a:xfrm>
              <a:custGeom>
                <a:avLst/>
                <a:gdLst>
                  <a:gd name="connsiteX0" fmla="*/ 53517 w 132347"/>
                  <a:gd name="connsiteY0" fmla="*/ 43992 h 127396"/>
                  <a:gd name="connsiteX1" fmla="*/ 18592 w 132347"/>
                  <a:gd name="connsiteY1" fmla="*/ 72567 h 127396"/>
                  <a:gd name="connsiteX2" fmla="*/ 2717 w 132347"/>
                  <a:gd name="connsiteY2" fmla="*/ 72567 h 127396"/>
                  <a:gd name="connsiteX3" fmla="*/ 5892 w 132347"/>
                  <a:gd name="connsiteY3" fmla="*/ 56692 h 127396"/>
                  <a:gd name="connsiteX4" fmla="*/ 66217 w 132347"/>
                  <a:gd name="connsiteY4" fmla="*/ 5892 h 127396"/>
                  <a:gd name="connsiteX5" fmla="*/ 85267 w 132347"/>
                  <a:gd name="connsiteY5" fmla="*/ 2717 h 127396"/>
                  <a:gd name="connsiteX6" fmla="*/ 91617 w 132347"/>
                  <a:gd name="connsiteY6" fmla="*/ 21767 h 127396"/>
                  <a:gd name="connsiteX7" fmla="*/ 75742 w 132347"/>
                  <a:gd name="connsiteY7" fmla="*/ 85267 h 127396"/>
                  <a:gd name="connsiteX8" fmla="*/ 110667 w 132347"/>
                  <a:gd name="connsiteY8" fmla="*/ 56692 h 127396"/>
                  <a:gd name="connsiteX9" fmla="*/ 129717 w 132347"/>
                  <a:gd name="connsiteY9" fmla="*/ 53517 h 127396"/>
                  <a:gd name="connsiteX10" fmla="*/ 123367 w 132347"/>
                  <a:gd name="connsiteY10" fmla="*/ 72567 h 127396"/>
                  <a:gd name="connsiteX11" fmla="*/ 69392 w 132347"/>
                  <a:gd name="connsiteY11" fmla="*/ 117017 h 127396"/>
                  <a:gd name="connsiteX12" fmla="*/ 47167 w 132347"/>
                  <a:gd name="connsiteY12" fmla="*/ 123367 h 127396"/>
                  <a:gd name="connsiteX13" fmla="*/ 43992 w 132347"/>
                  <a:gd name="connsiteY13" fmla="*/ 97967 h 127396"/>
                  <a:gd name="connsiteX14" fmla="*/ 53517 w 132347"/>
                  <a:gd name="connsiteY14" fmla="*/ 43992 h 1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347" h="127396">
                    <a:moveTo>
                      <a:pt x="53517" y="43992"/>
                    </a:moveTo>
                    <a:cubicBezTo>
                      <a:pt x="40817" y="56692"/>
                      <a:pt x="28117" y="63042"/>
                      <a:pt x="18592" y="72567"/>
                    </a:cubicBezTo>
                    <a:cubicBezTo>
                      <a:pt x="12242" y="78917"/>
                      <a:pt x="5892" y="78917"/>
                      <a:pt x="2717" y="72567"/>
                    </a:cubicBezTo>
                    <a:cubicBezTo>
                      <a:pt x="-3633" y="66217"/>
                      <a:pt x="2717" y="59867"/>
                      <a:pt x="5892" y="56692"/>
                    </a:cubicBezTo>
                    <a:cubicBezTo>
                      <a:pt x="24942" y="40817"/>
                      <a:pt x="47167" y="21767"/>
                      <a:pt x="66217" y="5892"/>
                    </a:cubicBezTo>
                    <a:cubicBezTo>
                      <a:pt x="72567" y="2717"/>
                      <a:pt x="75742" y="-3633"/>
                      <a:pt x="85267" y="2717"/>
                    </a:cubicBezTo>
                    <a:cubicBezTo>
                      <a:pt x="91617" y="9067"/>
                      <a:pt x="91617" y="15417"/>
                      <a:pt x="91617" y="21767"/>
                    </a:cubicBezTo>
                    <a:cubicBezTo>
                      <a:pt x="88442" y="40817"/>
                      <a:pt x="75742" y="56692"/>
                      <a:pt x="75742" y="85267"/>
                    </a:cubicBezTo>
                    <a:cubicBezTo>
                      <a:pt x="88442" y="75742"/>
                      <a:pt x="97967" y="66217"/>
                      <a:pt x="110667" y="56692"/>
                    </a:cubicBezTo>
                    <a:cubicBezTo>
                      <a:pt x="117017" y="50342"/>
                      <a:pt x="123367" y="43992"/>
                      <a:pt x="129717" y="53517"/>
                    </a:cubicBezTo>
                    <a:cubicBezTo>
                      <a:pt x="136067" y="63042"/>
                      <a:pt x="129717" y="69392"/>
                      <a:pt x="123367" y="72567"/>
                    </a:cubicBezTo>
                    <a:cubicBezTo>
                      <a:pt x="107492" y="88442"/>
                      <a:pt x="88442" y="104317"/>
                      <a:pt x="69392" y="117017"/>
                    </a:cubicBezTo>
                    <a:cubicBezTo>
                      <a:pt x="63042" y="123367"/>
                      <a:pt x="56692" y="132892"/>
                      <a:pt x="47167" y="123367"/>
                    </a:cubicBezTo>
                    <a:cubicBezTo>
                      <a:pt x="37642" y="117017"/>
                      <a:pt x="40817" y="107492"/>
                      <a:pt x="43992" y="97967"/>
                    </a:cubicBezTo>
                    <a:cubicBezTo>
                      <a:pt x="47167" y="85267"/>
                      <a:pt x="56692" y="69392"/>
                      <a:pt x="53517" y="43992"/>
                    </a:cubicBezTo>
                    <a:close/>
                  </a:path>
                </a:pathLst>
              </a:custGeom>
              <a:grpFill/>
              <a:ln w="186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5932378F-9829-489A-961F-EAD737065ABC}"/>
                  </a:ext>
                </a:extLst>
              </p:cNvPr>
              <p:cNvSpPr/>
              <p:nvPr/>
            </p:nvSpPr>
            <p:spPr>
              <a:xfrm>
                <a:off x="6450560" y="2257384"/>
                <a:ext cx="105391" cy="112003"/>
              </a:xfrm>
              <a:custGeom>
                <a:avLst/>
                <a:gdLst>
                  <a:gd name="connsiteX0" fmla="*/ 82550 w 111125"/>
                  <a:gd name="connsiteY0" fmla="*/ 69850 h 118097"/>
                  <a:gd name="connsiteX1" fmla="*/ 69850 w 111125"/>
                  <a:gd name="connsiteY1" fmla="*/ 19050 h 118097"/>
                  <a:gd name="connsiteX2" fmla="*/ 76200 w 111125"/>
                  <a:gd name="connsiteY2" fmla="*/ 0 h 118097"/>
                  <a:gd name="connsiteX3" fmla="*/ 88900 w 111125"/>
                  <a:gd name="connsiteY3" fmla="*/ 12700 h 118097"/>
                  <a:gd name="connsiteX4" fmla="*/ 107950 w 111125"/>
                  <a:gd name="connsiteY4" fmla="*/ 82550 h 118097"/>
                  <a:gd name="connsiteX5" fmla="*/ 104775 w 111125"/>
                  <a:gd name="connsiteY5" fmla="*/ 104775 h 118097"/>
                  <a:gd name="connsiteX6" fmla="*/ 82550 w 111125"/>
                  <a:gd name="connsiteY6" fmla="*/ 98425 h 118097"/>
                  <a:gd name="connsiteX7" fmla="*/ 69850 w 111125"/>
                  <a:gd name="connsiteY7" fmla="*/ 85725 h 118097"/>
                  <a:gd name="connsiteX8" fmla="*/ 41275 w 111125"/>
                  <a:gd name="connsiteY8" fmla="*/ 66675 h 118097"/>
                  <a:gd name="connsiteX9" fmla="*/ 44450 w 111125"/>
                  <a:gd name="connsiteY9" fmla="*/ 98425 h 118097"/>
                  <a:gd name="connsiteX10" fmla="*/ 38100 w 111125"/>
                  <a:gd name="connsiteY10" fmla="*/ 117475 h 118097"/>
                  <a:gd name="connsiteX11" fmla="*/ 22225 w 111125"/>
                  <a:gd name="connsiteY11" fmla="*/ 101600 h 118097"/>
                  <a:gd name="connsiteX12" fmla="*/ 3175 w 111125"/>
                  <a:gd name="connsiteY12" fmla="*/ 31750 h 118097"/>
                  <a:gd name="connsiteX13" fmla="*/ 6350 w 111125"/>
                  <a:gd name="connsiteY13" fmla="*/ 12700 h 118097"/>
                  <a:gd name="connsiteX14" fmla="*/ 28575 w 111125"/>
                  <a:gd name="connsiteY14" fmla="*/ 15875 h 118097"/>
                  <a:gd name="connsiteX15" fmla="*/ 82550 w 111125"/>
                  <a:gd name="connsiteY15" fmla="*/ 69850 h 1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125" h="118097">
                    <a:moveTo>
                      <a:pt x="82550" y="69850"/>
                    </a:moveTo>
                    <a:cubicBezTo>
                      <a:pt x="76200" y="47625"/>
                      <a:pt x="73025" y="34925"/>
                      <a:pt x="69850" y="19050"/>
                    </a:cubicBezTo>
                    <a:cubicBezTo>
                      <a:pt x="66675" y="12700"/>
                      <a:pt x="63500" y="3175"/>
                      <a:pt x="76200" y="0"/>
                    </a:cubicBezTo>
                    <a:cubicBezTo>
                      <a:pt x="85725" y="0"/>
                      <a:pt x="88900" y="6350"/>
                      <a:pt x="88900" y="12700"/>
                    </a:cubicBezTo>
                    <a:cubicBezTo>
                      <a:pt x="95250" y="34925"/>
                      <a:pt x="101600" y="60325"/>
                      <a:pt x="107950" y="82550"/>
                    </a:cubicBezTo>
                    <a:cubicBezTo>
                      <a:pt x="111125" y="88900"/>
                      <a:pt x="114300" y="98425"/>
                      <a:pt x="104775" y="104775"/>
                    </a:cubicBezTo>
                    <a:cubicBezTo>
                      <a:pt x="95250" y="107950"/>
                      <a:pt x="88900" y="104775"/>
                      <a:pt x="82550" y="98425"/>
                    </a:cubicBezTo>
                    <a:cubicBezTo>
                      <a:pt x="79375" y="95250"/>
                      <a:pt x="73025" y="92075"/>
                      <a:pt x="69850" y="85725"/>
                    </a:cubicBezTo>
                    <a:cubicBezTo>
                      <a:pt x="60325" y="79375"/>
                      <a:pt x="50800" y="60325"/>
                      <a:pt x="41275" y="66675"/>
                    </a:cubicBezTo>
                    <a:cubicBezTo>
                      <a:pt x="28575" y="73025"/>
                      <a:pt x="44450" y="88900"/>
                      <a:pt x="44450" y="98425"/>
                    </a:cubicBezTo>
                    <a:cubicBezTo>
                      <a:pt x="44450" y="104775"/>
                      <a:pt x="50800" y="114300"/>
                      <a:pt x="38100" y="117475"/>
                    </a:cubicBezTo>
                    <a:cubicBezTo>
                      <a:pt x="28575" y="120650"/>
                      <a:pt x="25400" y="111125"/>
                      <a:pt x="22225" y="101600"/>
                    </a:cubicBezTo>
                    <a:cubicBezTo>
                      <a:pt x="15875" y="79375"/>
                      <a:pt x="9525" y="53975"/>
                      <a:pt x="3175" y="31750"/>
                    </a:cubicBezTo>
                    <a:cubicBezTo>
                      <a:pt x="0" y="25400"/>
                      <a:pt x="-3175" y="19050"/>
                      <a:pt x="6350" y="12700"/>
                    </a:cubicBezTo>
                    <a:cubicBezTo>
                      <a:pt x="12700" y="9525"/>
                      <a:pt x="22225" y="9525"/>
                      <a:pt x="28575" y="15875"/>
                    </a:cubicBezTo>
                    <a:cubicBezTo>
                      <a:pt x="44450" y="34925"/>
                      <a:pt x="60325" y="47625"/>
                      <a:pt x="82550" y="69850"/>
                    </a:cubicBezTo>
                    <a:close/>
                  </a:path>
                </a:pathLst>
              </a:custGeom>
              <a:grpFill/>
              <a:ln w="186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B10DEFEB-51E8-4EB4-BD2C-996B6E7C4A7F}"/>
                  </a:ext>
                </a:extLst>
              </p:cNvPr>
              <p:cNvSpPr/>
              <p:nvPr/>
            </p:nvSpPr>
            <p:spPr>
              <a:xfrm>
                <a:off x="6747711" y="2072367"/>
                <a:ext cx="133445" cy="116660"/>
              </a:xfrm>
              <a:custGeom>
                <a:avLst/>
                <a:gdLst>
                  <a:gd name="connsiteX0" fmla="*/ 19837 w 47996"/>
                  <a:gd name="connsiteY0" fmla="*/ 8063 h 41959"/>
                  <a:gd name="connsiteX1" fmla="*/ 11173 w 47996"/>
                  <a:gd name="connsiteY1" fmla="*/ 16727 h 41959"/>
                  <a:gd name="connsiteX2" fmla="*/ 16588 w 47996"/>
                  <a:gd name="connsiteY2" fmla="*/ 21059 h 41959"/>
                  <a:gd name="connsiteX3" fmla="*/ 24169 w 47996"/>
                  <a:gd name="connsiteY3" fmla="*/ 11312 h 41959"/>
                  <a:gd name="connsiteX4" fmla="*/ 19837 w 47996"/>
                  <a:gd name="connsiteY4" fmla="*/ 8063 h 41959"/>
                  <a:gd name="connsiteX5" fmla="*/ 22816 w 47996"/>
                  <a:gd name="connsiteY5" fmla="*/ 346 h 41959"/>
                  <a:gd name="connsiteX6" fmla="*/ 28502 w 47996"/>
                  <a:gd name="connsiteY6" fmla="*/ 4813 h 41959"/>
                  <a:gd name="connsiteX7" fmla="*/ 47996 w 47996"/>
                  <a:gd name="connsiteY7" fmla="*/ 18893 h 41959"/>
                  <a:gd name="connsiteX8" fmla="*/ 31751 w 47996"/>
                  <a:gd name="connsiteY8" fmla="*/ 23225 h 41959"/>
                  <a:gd name="connsiteX9" fmla="*/ 23087 w 47996"/>
                  <a:gd name="connsiteY9" fmla="*/ 25391 h 41959"/>
                  <a:gd name="connsiteX10" fmla="*/ 26336 w 47996"/>
                  <a:gd name="connsiteY10" fmla="*/ 32972 h 41959"/>
                  <a:gd name="connsiteX11" fmla="*/ 28502 w 47996"/>
                  <a:gd name="connsiteY11" fmla="*/ 40553 h 41959"/>
                  <a:gd name="connsiteX12" fmla="*/ 20921 w 47996"/>
                  <a:gd name="connsiteY12" fmla="*/ 39470 h 41959"/>
                  <a:gd name="connsiteX13" fmla="*/ 10090 w 47996"/>
                  <a:gd name="connsiteY13" fmla="*/ 29723 h 41959"/>
                  <a:gd name="connsiteX14" fmla="*/ 343 w 47996"/>
                  <a:gd name="connsiteY14" fmla="*/ 17810 h 41959"/>
                  <a:gd name="connsiteX15" fmla="*/ 15505 w 47996"/>
                  <a:gd name="connsiteY15" fmla="*/ 1564 h 41959"/>
                  <a:gd name="connsiteX16" fmla="*/ 22816 w 47996"/>
                  <a:gd name="connsiteY16" fmla="*/ 346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96" h="41959">
                    <a:moveTo>
                      <a:pt x="19837" y="8063"/>
                    </a:moveTo>
                    <a:cubicBezTo>
                      <a:pt x="15505" y="9146"/>
                      <a:pt x="11173" y="12395"/>
                      <a:pt x="11173" y="16727"/>
                    </a:cubicBezTo>
                    <a:cubicBezTo>
                      <a:pt x="11173" y="18893"/>
                      <a:pt x="13339" y="22142"/>
                      <a:pt x="16588" y="21059"/>
                    </a:cubicBezTo>
                    <a:cubicBezTo>
                      <a:pt x="19837" y="18893"/>
                      <a:pt x="23086" y="15644"/>
                      <a:pt x="24169" y="11312"/>
                    </a:cubicBezTo>
                    <a:cubicBezTo>
                      <a:pt x="23086" y="10229"/>
                      <a:pt x="22003" y="6980"/>
                      <a:pt x="19837" y="8063"/>
                    </a:cubicBezTo>
                    <a:close/>
                    <a:moveTo>
                      <a:pt x="22816" y="346"/>
                    </a:moveTo>
                    <a:cubicBezTo>
                      <a:pt x="24982" y="1023"/>
                      <a:pt x="26878" y="2647"/>
                      <a:pt x="28502" y="4813"/>
                    </a:cubicBezTo>
                    <a:cubicBezTo>
                      <a:pt x="37166" y="15644"/>
                      <a:pt x="37166" y="15644"/>
                      <a:pt x="47996" y="18893"/>
                    </a:cubicBezTo>
                    <a:cubicBezTo>
                      <a:pt x="44747" y="27557"/>
                      <a:pt x="38249" y="24308"/>
                      <a:pt x="31751" y="23225"/>
                    </a:cubicBezTo>
                    <a:cubicBezTo>
                      <a:pt x="28502" y="23225"/>
                      <a:pt x="25253" y="22142"/>
                      <a:pt x="23087" y="25391"/>
                    </a:cubicBezTo>
                    <a:cubicBezTo>
                      <a:pt x="20921" y="29723"/>
                      <a:pt x="25253" y="30806"/>
                      <a:pt x="26336" y="32972"/>
                    </a:cubicBezTo>
                    <a:cubicBezTo>
                      <a:pt x="27419" y="35138"/>
                      <a:pt x="32834" y="36221"/>
                      <a:pt x="28502" y="40553"/>
                    </a:cubicBezTo>
                    <a:cubicBezTo>
                      <a:pt x="25253" y="43802"/>
                      <a:pt x="23087" y="40553"/>
                      <a:pt x="20921" y="39470"/>
                    </a:cubicBezTo>
                    <a:cubicBezTo>
                      <a:pt x="17671" y="36221"/>
                      <a:pt x="13339" y="32972"/>
                      <a:pt x="10090" y="29723"/>
                    </a:cubicBezTo>
                    <a:cubicBezTo>
                      <a:pt x="6841" y="25391"/>
                      <a:pt x="-1823" y="23225"/>
                      <a:pt x="343" y="17810"/>
                    </a:cubicBezTo>
                    <a:cubicBezTo>
                      <a:pt x="2509" y="11312"/>
                      <a:pt x="9007" y="5896"/>
                      <a:pt x="15505" y="1564"/>
                    </a:cubicBezTo>
                    <a:cubicBezTo>
                      <a:pt x="18213" y="-60"/>
                      <a:pt x="20650" y="-331"/>
                      <a:pt x="22816" y="346"/>
                    </a:cubicBezTo>
                    <a:close/>
                  </a:path>
                </a:pathLst>
              </a:custGeom>
              <a:grpFill/>
              <a:ln w="186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1ACB3349-D9FF-44FE-8392-B96A8D15BA3E}"/>
                  </a:ext>
                </a:extLst>
              </p:cNvPr>
              <p:cNvSpPr/>
              <p:nvPr/>
            </p:nvSpPr>
            <p:spPr>
              <a:xfrm>
                <a:off x="5853885" y="2126655"/>
                <a:ext cx="112108" cy="112659"/>
              </a:xfrm>
              <a:custGeom>
                <a:avLst/>
                <a:gdLst>
                  <a:gd name="connsiteX0" fmla="*/ 25077 w 40322"/>
                  <a:gd name="connsiteY0" fmla="*/ 11279 h 40520"/>
                  <a:gd name="connsiteX1" fmla="*/ 9915 w 40322"/>
                  <a:gd name="connsiteY1" fmla="*/ 27525 h 40520"/>
                  <a:gd name="connsiteX2" fmla="*/ 18579 w 40322"/>
                  <a:gd name="connsiteY2" fmla="*/ 34023 h 40520"/>
                  <a:gd name="connsiteX3" fmla="*/ 32658 w 40322"/>
                  <a:gd name="connsiteY3" fmla="*/ 21027 h 40520"/>
                  <a:gd name="connsiteX4" fmla="*/ 25077 w 40322"/>
                  <a:gd name="connsiteY4" fmla="*/ 11279 h 40520"/>
                  <a:gd name="connsiteX5" fmla="*/ 25077 w 40322"/>
                  <a:gd name="connsiteY5" fmla="*/ 449 h 40520"/>
                  <a:gd name="connsiteX6" fmla="*/ 40239 w 40322"/>
                  <a:gd name="connsiteY6" fmla="*/ 22109 h 40520"/>
                  <a:gd name="connsiteX7" fmla="*/ 17496 w 40322"/>
                  <a:gd name="connsiteY7" fmla="*/ 40520 h 40520"/>
                  <a:gd name="connsiteX8" fmla="*/ 1251 w 40322"/>
                  <a:gd name="connsiteY8" fmla="*/ 28607 h 40520"/>
                  <a:gd name="connsiteX9" fmla="*/ 1251 w 40322"/>
                  <a:gd name="connsiteY9" fmla="*/ 23192 h 40520"/>
                  <a:gd name="connsiteX10" fmla="*/ 20745 w 40322"/>
                  <a:gd name="connsiteY10" fmla="*/ 1532 h 40520"/>
                  <a:gd name="connsiteX11" fmla="*/ 25077 w 40322"/>
                  <a:gd name="connsiteY11" fmla="*/ 449 h 4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22" h="40520">
                    <a:moveTo>
                      <a:pt x="25077" y="11279"/>
                    </a:moveTo>
                    <a:cubicBezTo>
                      <a:pt x="23994" y="10196"/>
                      <a:pt x="9915" y="25359"/>
                      <a:pt x="9915" y="27525"/>
                    </a:cubicBezTo>
                    <a:cubicBezTo>
                      <a:pt x="10998" y="31857"/>
                      <a:pt x="15330" y="34023"/>
                      <a:pt x="18579" y="34023"/>
                    </a:cubicBezTo>
                    <a:cubicBezTo>
                      <a:pt x="27243" y="34023"/>
                      <a:pt x="29409" y="27525"/>
                      <a:pt x="32658" y="21027"/>
                    </a:cubicBezTo>
                    <a:cubicBezTo>
                      <a:pt x="32658" y="15611"/>
                      <a:pt x="29409" y="12362"/>
                      <a:pt x="25077" y="11279"/>
                    </a:cubicBezTo>
                    <a:close/>
                    <a:moveTo>
                      <a:pt x="25077" y="449"/>
                    </a:moveTo>
                    <a:cubicBezTo>
                      <a:pt x="31575" y="1532"/>
                      <a:pt x="41322" y="15611"/>
                      <a:pt x="40239" y="22109"/>
                    </a:cubicBezTo>
                    <a:cubicBezTo>
                      <a:pt x="39156" y="31856"/>
                      <a:pt x="29409" y="40520"/>
                      <a:pt x="17496" y="40520"/>
                    </a:cubicBezTo>
                    <a:cubicBezTo>
                      <a:pt x="12081" y="40520"/>
                      <a:pt x="7749" y="34022"/>
                      <a:pt x="1251" y="28607"/>
                    </a:cubicBezTo>
                    <a:cubicBezTo>
                      <a:pt x="-916" y="27524"/>
                      <a:pt x="167" y="25358"/>
                      <a:pt x="1251" y="23192"/>
                    </a:cubicBezTo>
                    <a:cubicBezTo>
                      <a:pt x="7749" y="15611"/>
                      <a:pt x="14247" y="8030"/>
                      <a:pt x="20745" y="1532"/>
                    </a:cubicBezTo>
                    <a:cubicBezTo>
                      <a:pt x="21828" y="449"/>
                      <a:pt x="22911" y="-634"/>
                      <a:pt x="25077" y="449"/>
                    </a:cubicBezTo>
                    <a:close/>
                  </a:path>
                </a:pathLst>
              </a:custGeom>
              <a:grpFill/>
              <a:ln w="186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6D5D3082-996C-494E-8758-349204AE01B5}"/>
                  </a:ext>
                </a:extLst>
              </p:cNvPr>
              <p:cNvSpPr/>
              <p:nvPr/>
            </p:nvSpPr>
            <p:spPr>
              <a:xfrm>
                <a:off x="5959741" y="2199964"/>
                <a:ext cx="105391" cy="108611"/>
              </a:xfrm>
              <a:custGeom>
                <a:avLst/>
                <a:gdLst>
                  <a:gd name="connsiteX0" fmla="*/ 19494 w 37906"/>
                  <a:gd name="connsiteY0" fmla="*/ 7656 h 39064"/>
                  <a:gd name="connsiteX1" fmla="*/ 7581 w 37906"/>
                  <a:gd name="connsiteY1" fmla="*/ 22818 h 39064"/>
                  <a:gd name="connsiteX2" fmla="*/ 17328 w 37906"/>
                  <a:gd name="connsiteY2" fmla="*/ 32565 h 39064"/>
                  <a:gd name="connsiteX3" fmla="*/ 29241 w 37906"/>
                  <a:gd name="connsiteY3" fmla="*/ 16320 h 39064"/>
                  <a:gd name="connsiteX4" fmla="*/ 19494 w 37906"/>
                  <a:gd name="connsiteY4" fmla="*/ 7656 h 39064"/>
                  <a:gd name="connsiteX5" fmla="*/ 19495 w 37906"/>
                  <a:gd name="connsiteY5" fmla="*/ 75 h 39064"/>
                  <a:gd name="connsiteX6" fmla="*/ 37906 w 37906"/>
                  <a:gd name="connsiteY6" fmla="*/ 18487 h 39064"/>
                  <a:gd name="connsiteX7" fmla="*/ 19495 w 37906"/>
                  <a:gd name="connsiteY7" fmla="*/ 39064 h 39064"/>
                  <a:gd name="connsiteX8" fmla="*/ 0 w 37906"/>
                  <a:gd name="connsiteY8" fmla="*/ 20653 h 39064"/>
                  <a:gd name="connsiteX9" fmla="*/ 19495 w 37906"/>
                  <a:gd name="connsiteY9" fmla="*/ 75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6" h="39064">
                    <a:moveTo>
                      <a:pt x="19494" y="7656"/>
                    </a:moveTo>
                    <a:cubicBezTo>
                      <a:pt x="11913" y="8739"/>
                      <a:pt x="7581" y="15237"/>
                      <a:pt x="7581" y="22818"/>
                    </a:cubicBezTo>
                    <a:cubicBezTo>
                      <a:pt x="7581" y="29316"/>
                      <a:pt x="11913" y="31482"/>
                      <a:pt x="17328" y="32565"/>
                    </a:cubicBezTo>
                    <a:cubicBezTo>
                      <a:pt x="24909" y="30399"/>
                      <a:pt x="29241" y="24984"/>
                      <a:pt x="29241" y="16320"/>
                    </a:cubicBezTo>
                    <a:cubicBezTo>
                      <a:pt x="29241" y="10905"/>
                      <a:pt x="24909" y="6573"/>
                      <a:pt x="19494" y="7656"/>
                    </a:cubicBezTo>
                    <a:close/>
                    <a:moveTo>
                      <a:pt x="19495" y="75"/>
                    </a:moveTo>
                    <a:cubicBezTo>
                      <a:pt x="29242" y="1158"/>
                      <a:pt x="37906" y="9822"/>
                      <a:pt x="37906" y="18487"/>
                    </a:cubicBezTo>
                    <a:cubicBezTo>
                      <a:pt x="37906" y="29317"/>
                      <a:pt x="28159" y="39064"/>
                      <a:pt x="19495" y="39064"/>
                    </a:cubicBezTo>
                    <a:cubicBezTo>
                      <a:pt x="9747" y="39064"/>
                      <a:pt x="0" y="30400"/>
                      <a:pt x="0" y="20653"/>
                    </a:cubicBezTo>
                    <a:cubicBezTo>
                      <a:pt x="0" y="9822"/>
                      <a:pt x="10830" y="-1008"/>
                      <a:pt x="19495" y="75"/>
                    </a:cubicBezTo>
                    <a:close/>
                  </a:path>
                </a:pathLst>
              </a:custGeom>
              <a:grpFill/>
              <a:ln w="186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4AE94DAC-CFE2-4D23-8689-27C9087E449C}"/>
                  </a:ext>
                </a:extLst>
              </p:cNvPr>
              <p:cNvSpPr/>
              <p:nvPr/>
            </p:nvSpPr>
            <p:spPr>
              <a:xfrm>
                <a:off x="5666274" y="1866520"/>
                <a:ext cx="119154" cy="106804"/>
              </a:xfrm>
              <a:custGeom>
                <a:avLst/>
                <a:gdLst>
                  <a:gd name="connsiteX0" fmla="*/ 103058 w 125637"/>
                  <a:gd name="connsiteY0" fmla="*/ 12081 h 112614"/>
                  <a:gd name="connsiteX1" fmla="*/ 84008 w 125637"/>
                  <a:gd name="connsiteY1" fmla="*/ 24781 h 112614"/>
                  <a:gd name="connsiteX2" fmla="*/ 71308 w 125637"/>
                  <a:gd name="connsiteY2" fmla="*/ 50181 h 112614"/>
                  <a:gd name="connsiteX3" fmla="*/ 96708 w 125637"/>
                  <a:gd name="connsiteY3" fmla="*/ 62881 h 112614"/>
                  <a:gd name="connsiteX4" fmla="*/ 125283 w 125637"/>
                  <a:gd name="connsiteY4" fmla="*/ 66056 h 112614"/>
                  <a:gd name="connsiteX5" fmla="*/ 103058 w 125637"/>
                  <a:gd name="connsiteY5" fmla="*/ 85106 h 112614"/>
                  <a:gd name="connsiteX6" fmla="*/ 52258 w 125637"/>
                  <a:gd name="connsiteY6" fmla="*/ 104156 h 112614"/>
                  <a:gd name="connsiteX7" fmla="*/ 23683 w 125637"/>
                  <a:gd name="connsiteY7" fmla="*/ 100981 h 112614"/>
                  <a:gd name="connsiteX8" fmla="*/ 42733 w 125637"/>
                  <a:gd name="connsiteY8" fmla="*/ 81931 h 112614"/>
                  <a:gd name="connsiteX9" fmla="*/ 58608 w 125637"/>
                  <a:gd name="connsiteY9" fmla="*/ 59706 h 112614"/>
                  <a:gd name="connsiteX10" fmla="*/ 26858 w 125637"/>
                  <a:gd name="connsiteY10" fmla="*/ 43831 h 112614"/>
                  <a:gd name="connsiteX11" fmla="*/ 1458 w 125637"/>
                  <a:gd name="connsiteY11" fmla="*/ 43831 h 112614"/>
                  <a:gd name="connsiteX12" fmla="*/ 20508 w 125637"/>
                  <a:gd name="connsiteY12" fmla="*/ 24781 h 112614"/>
                  <a:gd name="connsiteX13" fmla="*/ 84008 w 125637"/>
                  <a:gd name="connsiteY13" fmla="*/ 2556 h 112614"/>
                  <a:gd name="connsiteX14" fmla="*/ 103058 w 125637"/>
                  <a:gd name="connsiteY14" fmla="*/ 12081 h 11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637" h="112614">
                    <a:moveTo>
                      <a:pt x="103058" y="12081"/>
                    </a:moveTo>
                    <a:cubicBezTo>
                      <a:pt x="99883" y="24781"/>
                      <a:pt x="90358" y="24781"/>
                      <a:pt x="84008" y="24781"/>
                    </a:cubicBezTo>
                    <a:cubicBezTo>
                      <a:pt x="68133" y="27956"/>
                      <a:pt x="68133" y="37481"/>
                      <a:pt x="71308" y="50181"/>
                    </a:cubicBezTo>
                    <a:cubicBezTo>
                      <a:pt x="74483" y="62881"/>
                      <a:pt x="80833" y="69231"/>
                      <a:pt x="96708" y="62881"/>
                    </a:cubicBezTo>
                    <a:cubicBezTo>
                      <a:pt x="106233" y="59706"/>
                      <a:pt x="118933" y="50181"/>
                      <a:pt x="125283" y="66056"/>
                    </a:cubicBezTo>
                    <a:cubicBezTo>
                      <a:pt x="128458" y="81931"/>
                      <a:pt x="109408" y="78756"/>
                      <a:pt x="103058" y="85106"/>
                    </a:cubicBezTo>
                    <a:cubicBezTo>
                      <a:pt x="87183" y="91456"/>
                      <a:pt x="68133" y="97806"/>
                      <a:pt x="52258" y="104156"/>
                    </a:cubicBezTo>
                    <a:cubicBezTo>
                      <a:pt x="42733" y="107331"/>
                      <a:pt x="30033" y="123206"/>
                      <a:pt x="23683" y="100981"/>
                    </a:cubicBezTo>
                    <a:cubicBezTo>
                      <a:pt x="17333" y="85106"/>
                      <a:pt x="33208" y="88281"/>
                      <a:pt x="42733" y="81931"/>
                    </a:cubicBezTo>
                    <a:cubicBezTo>
                      <a:pt x="52258" y="75581"/>
                      <a:pt x="64958" y="75581"/>
                      <a:pt x="58608" y="59706"/>
                    </a:cubicBezTo>
                    <a:cubicBezTo>
                      <a:pt x="52258" y="43831"/>
                      <a:pt x="45908" y="34306"/>
                      <a:pt x="26858" y="43831"/>
                    </a:cubicBezTo>
                    <a:cubicBezTo>
                      <a:pt x="17333" y="47006"/>
                      <a:pt x="7808" y="56531"/>
                      <a:pt x="1458" y="43831"/>
                    </a:cubicBezTo>
                    <a:cubicBezTo>
                      <a:pt x="-4892" y="24781"/>
                      <a:pt x="10983" y="27956"/>
                      <a:pt x="20508" y="24781"/>
                    </a:cubicBezTo>
                    <a:cubicBezTo>
                      <a:pt x="42733" y="15256"/>
                      <a:pt x="64958" y="8906"/>
                      <a:pt x="84008" y="2556"/>
                    </a:cubicBezTo>
                    <a:cubicBezTo>
                      <a:pt x="93533" y="-3794"/>
                      <a:pt x="99883" y="2556"/>
                      <a:pt x="103058" y="12081"/>
                    </a:cubicBezTo>
                    <a:close/>
                  </a:path>
                </a:pathLst>
              </a:custGeom>
              <a:grpFill/>
              <a:ln w="186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1079B64E-3190-4DF7-A84A-183EB5E884AF}"/>
                  </a:ext>
                </a:extLst>
              </p:cNvPr>
              <p:cNvSpPr/>
              <p:nvPr/>
            </p:nvSpPr>
            <p:spPr>
              <a:xfrm>
                <a:off x="6675330" y="2136937"/>
                <a:ext cx="120486" cy="115970"/>
              </a:xfrm>
              <a:custGeom>
                <a:avLst/>
                <a:gdLst>
                  <a:gd name="connsiteX0" fmla="*/ 58273 w 127042"/>
                  <a:gd name="connsiteY0" fmla="*/ 0 h 122280"/>
                  <a:gd name="connsiteX1" fmla="*/ 64623 w 127042"/>
                  <a:gd name="connsiteY1" fmla="*/ 6350 h 122280"/>
                  <a:gd name="connsiteX2" fmla="*/ 61448 w 127042"/>
                  <a:gd name="connsiteY2" fmla="*/ 19050 h 122280"/>
                  <a:gd name="connsiteX3" fmla="*/ 32873 w 127042"/>
                  <a:gd name="connsiteY3" fmla="*/ 53975 h 122280"/>
                  <a:gd name="connsiteX4" fmla="*/ 70973 w 127042"/>
                  <a:gd name="connsiteY4" fmla="*/ 41275 h 122280"/>
                  <a:gd name="connsiteX5" fmla="*/ 86848 w 127042"/>
                  <a:gd name="connsiteY5" fmla="*/ 41275 h 122280"/>
                  <a:gd name="connsiteX6" fmla="*/ 83673 w 127042"/>
                  <a:gd name="connsiteY6" fmla="*/ 57150 h 122280"/>
                  <a:gd name="connsiteX7" fmla="*/ 61448 w 127042"/>
                  <a:gd name="connsiteY7" fmla="*/ 88900 h 122280"/>
                  <a:gd name="connsiteX8" fmla="*/ 102723 w 127042"/>
                  <a:gd name="connsiteY8" fmla="*/ 76200 h 122280"/>
                  <a:gd name="connsiteX9" fmla="*/ 124948 w 127042"/>
                  <a:gd name="connsiteY9" fmla="*/ 73025 h 122280"/>
                  <a:gd name="connsiteX10" fmla="*/ 115423 w 127042"/>
                  <a:gd name="connsiteY10" fmla="*/ 92075 h 122280"/>
                  <a:gd name="connsiteX11" fmla="*/ 26523 w 127042"/>
                  <a:gd name="connsiteY11" fmla="*/ 85725 h 122280"/>
                  <a:gd name="connsiteX12" fmla="*/ 1123 w 127042"/>
                  <a:gd name="connsiteY12" fmla="*/ 47625 h 122280"/>
                  <a:gd name="connsiteX13" fmla="*/ 51923 w 127042"/>
                  <a:gd name="connsiteY13" fmla="*/ 3175 h 122280"/>
                  <a:gd name="connsiteX14" fmla="*/ 58273 w 127042"/>
                  <a:gd name="connsiteY14" fmla="*/ 0 h 12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42" h="122280">
                    <a:moveTo>
                      <a:pt x="58273" y="0"/>
                    </a:moveTo>
                    <a:cubicBezTo>
                      <a:pt x="61448" y="3175"/>
                      <a:pt x="64623" y="3175"/>
                      <a:pt x="64623" y="6350"/>
                    </a:cubicBezTo>
                    <a:cubicBezTo>
                      <a:pt x="67798" y="12700"/>
                      <a:pt x="64623" y="15875"/>
                      <a:pt x="61448" y="19050"/>
                    </a:cubicBezTo>
                    <a:cubicBezTo>
                      <a:pt x="51923" y="31750"/>
                      <a:pt x="23348" y="38100"/>
                      <a:pt x="32873" y="53975"/>
                    </a:cubicBezTo>
                    <a:cubicBezTo>
                      <a:pt x="48748" y="76200"/>
                      <a:pt x="58273" y="44450"/>
                      <a:pt x="70973" y="41275"/>
                    </a:cubicBezTo>
                    <a:cubicBezTo>
                      <a:pt x="77323" y="41275"/>
                      <a:pt x="80498" y="34925"/>
                      <a:pt x="86848" y="41275"/>
                    </a:cubicBezTo>
                    <a:cubicBezTo>
                      <a:pt x="93198" y="50800"/>
                      <a:pt x="86848" y="53975"/>
                      <a:pt x="83673" y="57150"/>
                    </a:cubicBezTo>
                    <a:cubicBezTo>
                      <a:pt x="77323" y="69850"/>
                      <a:pt x="48748" y="69850"/>
                      <a:pt x="61448" y="88900"/>
                    </a:cubicBezTo>
                    <a:cubicBezTo>
                      <a:pt x="80498" y="114300"/>
                      <a:pt x="86848" y="79375"/>
                      <a:pt x="102723" y="76200"/>
                    </a:cubicBezTo>
                    <a:cubicBezTo>
                      <a:pt x="109073" y="73025"/>
                      <a:pt x="115423" y="60325"/>
                      <a:pt x="124948" y="73025"/>
                    </a:cubicBezTo>
                    <a:cubicBezTo>
                      <a:pt x="131298" y="82550"/>
                      <a:pt x="121773" y="85725"/>
                      <a:pt x="115423" y="92075"/>
                    </a:cubicBezTo>
                    <a:cubicBezTo>
                      <a:pt x="67798" y="133350"/>
                      <a:pt x="67798" y="133350"/>
                      <a:pt x="26523" y="85725"/>
                    </a:cubicBezTo>
                    <a:cubicBezTo>
                      <a:pt x="16998" y="73025"/>
                      <a:pt x="-5227" y="57150"/>
                      <a:pt x="1123" y="47625"/>
                    </a:cubicBezTo>
                    <a:cubicBezTo>
                      <a:pt x="13823" y="28575"/>
                      <a:pt x="36048" y="15875"/>
                      <a:pt x="51923" y="3175"/>
                    </a:cubicBezTo>
                    <a:cubicBezTo>
                      <a:pt x="51923" y="3175"/>
                      <a:pt x="55098" y="3175"/>
                      <a:pt x="58273" y="0"/>
                    </a:cubicBezTo>
                    <a:close/>
                  </a:path>
                </a:pathLst>
              </a:custGeom>
              <a:grpFill/>
              <a:ln w="186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15C2E68E-7C45-4C80-A9D8-EA8E2EFA4102}"/>
                  </a:ext>
                </a:extLst>
              </p:cNvPr>
              <p:cNvSpPr/>
              <p:nvPr/>
            </p:nvSpPr>
            <p:spPr>
              <a:xfrm>
                <a:off x="6821684" y="1991937"/>
                <a:ext cx="111747" cy="99833"/>
              </a:xfrm>
              <a:custGeom>
                <a:avLst/>
                <a:gdLst>
                  <a:gd name="connsiteX0" fmla="*/ 72231 w 117826"/>
                  <a:gd name="connsiteY0" fmla="*/ 105265 h 105264"/>
                  <a:gd name="connsiteX1" fmla="*/ 53181 w 117826"/>
                  <a:gd name="connsiteY1" fmla="*/ 95740 h 105264"/>
                  <a:gd name="connsiteX2" fmla="*/ 69056 w 117826"/>
                  <a:gd name="connsiteY2" fmla="*/ 83040 h 105264"/>
                  <a:gd name="connsiteX3" fmla="*/ 91281 w 117826"/>
                  <a:gd name="connsiteY3" fmla="*/ 73515 h 105264"/>
                  <a:gd name="connsiteX4" fmla="*/ 91281 w 117826"/>
                  <a:gd name="connsiteY4" fmla="*/ 51290 h 105264"/>
                  <a:gd name="connsiteX5" fmla="*/ 72231 w 117826"/>
                  <a:gd name="connsiteY5" fmla="*/ 51290 h 105264"/>
                  <a:gd name="connsiteX6" fmla="*/ 53181 w 117826"/>
                  <a:gd name="connsiteY6" fmla="*/ 67165 h 105264"/>
                  <a:gd name="connsiteX7" fmla="*/ 8731 w 117826"/>
                  <a:gd name="connsiteY7" fmla="*/ 67165 h 105264"/>
                  <a:gd name="connsiteX8" fmla="*/ 5556 w 117826"/>
                  <a:gd name="connsiteY8" fmla="*/ 25890 h 105264"/>
                  <a:gd name="connsiteX9" fmla="*/ 46831 w 117826"/>
                  <a:gd name="connsiteY9" fmla="*/ 490 h 105264"/>
                  <a:gd name="connsiteX10" fmla="*/ 56356 w 117826"/>
                  <a:gd name="connsiteY10" fmla="*/ 6840 h 105264"/>
                  <a:gd name="connsiteX11" fmla="*/ 46831 w 117826"/>
                  <a:gd name="connsiteY11" fmla="*/ 19540 h 105264"/>
                  <a:gd name="connsiteX12" fmla="*/ 27781 w 117826"/>
                  <a:gd name="connsiteY12" fmla="*/ 25890 h 105264"/>
                  <a:gd name="connsiteX13" fmla="*/ 24606 w 117826"/>
                  <a:gd name="connsiteY13" fmla="*/ 48115 h 105264"/>
                  <a:gd name="connsiteX14" fmla="*/ 43656 w 117826"/>
                  <a:gd name="connsiteY14" fmla="*/ 44940 h 105264"/>
                  <a:gd name="connsiteX15" fmla="*/ 53181 w 117826"/>
                  <a:gd name="connsiteY15" fmla="*/ 35415 h 105264"/>
                  <a:gd name="connsiteX16" fmla="*/ 103981 w 117826"/>
                  <a:gd name="connsiteY16" fmla="*/ 29065 h 105264"/>
                  <a:gd name="connsiteX17" fmla="*/ 116681 w 117826"/>
                  <a:gd name="connsiteY17" fmla="*/ 63990 h 105264"/>
                  <a:gd name="connsiteX18" fmla="*/ 72231 w 117826"/>
                  <a:gd name="connsiteY18" fmla="*/ 105265 h 1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826" h="105264">
                    <a:moveTo>
                      <a:pt x="72231" y="105265"/>
                    </a:moveTo>
                    <a:cubicBezTo>
                      <a:pt x="65881" y="102090"/>
                      <a:pt x="53181" y="105265"/>
                      <a:pt x="53181" y="95740"/>
                    </a:cubicBezTo>
                    <a:cubicBezTo>
                      <a:pt x="53181" y="89390"/>
                      <a:pt x="56356" y="79865"/>
                      <a:pt x="69056" y="83040"/>
                    </a:cubicBezTo>
                    <a:cubicBezTo>
                      <a:pt x="78581" y="83040"/>
                      <a:pt x="84931" y="79865"/>
                      <a:pt x="91281" y="73515"/>
                    </a:cubicBezTo>
                    <a:cubicBezTo>
                      <a:pt x="94456" y="67165"/>
                      <a:pt x="100806" y="57640"/>
                      <a:pt x="91281" y="51290"/>
                    </a:cubicBezTo>
                    <a:cubicBezTo>
                      <a:pt x="84931" y="44940"/>
                      <a:pt x="78581" y="48115"/>
                      <a:pt x="72231" y="51290"/>
                    </a:cubicBezTo>
                    <a:cubicBezTo>
                      <a:pt x="65881" y="57640"/>
                      <a:pt x="59531" y="60815"/>
                      <a:pt x="53181" y="67165"/>
                    </a:cubicBezTo>
                    <a:cubicBezTo>
                      <a:pt x="37306" y="76690"/>
                      <a:pt x="24606" y="79865"/>
                      <a:pt x="8731" y="67165"/>
                    </a:cubicBezTo>
                    <a:cubicBezTo>
                      <a:pt x="-3969" y="54465"/>
                      <a:pt x="-794" y="38590"/>
                      <a:pt x="5556" y="25890"/>
                    </a:cubicBezTo>
                    <a:cubicBezTo>
                      <a:pt x="15081" y="10015"/>
                      <a:pt x="24606" y="-2685"/>
                      <a:pt x="46831" y="490"/>
                    </a:cubicBezTo>
                    <a:cubicBezTo>
                      <a:pt x="50006" y="490"/>
                      <a:pt x="56356" y="6840"/>
                      <a:pt x="56356" y="6840"/>
                    </a:cubicBezTo>
                    <a:cubicBezTo>
                      <a:pt x="56356" y="13190"/>
                      <a:pt x="53181" y="16365"/>
                      <a:pt x="46831" y="19540"/>
                    </a:cubicBezTo>
                    <a:cubicBezTo>
                      <a:pt x="40481" y="22715"/>
                      <a:pt x="34131" y="22715"/>
                      <a:pt x="27781" y="25890"/>
                    </a:cubicBezTo>
                    <a:cubicBezTo>
                      <a:pt x="24606" y="32240"/>
                      <a:pt x="18256" y="41765"/>
                      <a:pt x="24606" y="48115"/>
                    </a:cubicBezTo>
                    <a:cubicBezTo>
                      <a:pt x="30956" y="54465"/>
                      <a:pt x="37306" y="48115"/>
                      <a:pt x="43656" y="44940"/>
                    </a:cubicBezTo>
                    <a:lnTo>
                      <a:pt x="53181" y="35415"/>
                    </a:lnTo>
                    <a:cubicBezTo>
                      <a:pt x="69056" y="22715"/>
                      <a:pt x="84931" y="16365"/>
                      <a:pt x="103981" y="29065"/>
                    </a:cubicBezTo>
                    <a:cubicBezTo>
                      <a:pt x="116681" y="38590"/>
                      <a:pt x="119856" y="51290"/>
                      <a:pt x="116681" y="63990"/>
                    </a:cubicBezTo>
                    <a:cubicBezTo>
                      <a:pt x="107156" y="86215"/>
                      <a:pt x="94456" y="102090"/>
                      <a:pt x="72231" y="105265"/>
                    </a:cubicBezTo>
                    <a:close/>
                  </a:path>
                </a:pathLst>
              </a:custGeom>
              <a:grpFill/>
              <a:ln w="186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ACBD00F4-4261-4D59-B4F0-721B2E28C693}"/>
                  </a:ext>
                </a:extLst>
              </p:cNvPr>
              <p:cNvSpPr/>
              <p:nvPr/>
            </p:nvSpPr>
            <p:spPr>
              <a:xfrm>
                <a:off x="5639542" y="1772586"/>
                <a:ext cx="109420" cy="87783"/>
              </a:xfrm>
              <a:custGeom>
                <a:avLst/>
                <a:gdLst>
                  <a:gd name="connsiteX0" fmla="*/ 115373 w 115372"/>
                  <a:gd name="connsiteY0" fmla="*/ 41275 h 92561"/>
                  <a:gd name="connsiteX1" fmla="*/ 109023 w 115372"/>
                  <a:gd name="connsiteY1" fmla="*/ 69850 h 92561"/>
                  <a:gd name="connsiteX2" fmla="*/ 93148 w 115372"/>
                  <a:gd name="connsiteY2" fmla="*/ 79375 h 92561"/>
                  <a:gd name="connsiteX3" fmla="*/ 86798 w 115372"/>
                  <a:gd name="connsiteY3" fmla="*/ 60325 h 92561"/>
                  <a:gd name="connsiteX4" fmla="*/ 93148 w 115372"/>
                  <a:gd name="connsiteY4" fmla="*/ 38100 h 92561"/>
                  <a:gd name="connsiteX5" fmla="*/ 83623 w 115372"/>
                  <a:gd name="connsiteY5" fmla="*/ 25400 h 92561"/>
                  <a:gd name="connsiteX6" fmla="*/ 70923 w 115372"/>
                  <a:gd name="connsiteY6" fmla="*/ 34925 h 92561"/>
                  <a:gd name="connsiteX7" fmla="*/ 67748 w 115372"/>
                  <a:gd name="connsiteY7" fmla="*/ 63500 h 92561"/>
                  <a:gd name="connsiteX8" fmla="*/ 32823 w 115372"/>
                  <a:gd name="connsiteY8" fmla="*/ 92075 h 92561"/>
                  <a:gd name="connsiteX9" fmla="*/ 1073 w 115372"/>
                  <a:gd name="connsiteY9" fmla="*/ 53975 h 92561"/>
                  <a:gd name="connsiteX10" fmla="*/ 20123 w 115372"/>
                  <a:gd name="connsiteY10" fmla="*/ 9525 h 92561"/>
                  <a:gd name="connsiteX11" fmla="*/ 32823 w 115372"/>
                  <a:gd name="connsiteY11" fmla="*/ 9525 h 92561"/>
                  <a:gd name="connsiteX12" fmla="*/ 32823 w 115372"/>
                  <a:gd name="connsiteY12" fmla="*/ 25400 h 92561"/>
                  <a:gd name="connsiteX13" fmla="*/ 23298 w 115372"/>
                  <a:gd name="connsiteY13" fmla="*/ 53975 h 92561"/>
                  <a:gd name="connsiteX14" fmla="*/ 35998 w 115372"/>
                  <a:gd name="connsiteY14" fmla="*/ 66675 h 92561"/>
                  <a:gd name="connsiteX15" fmla="*/ 48698 w 115372"/>
                  <a:gd name="connsiteY15" fmla="*/ 53975 h 92561"/>
                  <a:gd name="connsiteX16" fmla="*/ 48698 w 115372"/>
                  <a:gd name="connsiteY16" fmla="*/ 41275 h 92561"/>
                  <a:gd name="connsiteX17" fmla="*/ 80448 w 115372"/>
                  <a:gd name="connsiteY17" fmla="*/ 0 h 92561"/>
                  <a:gd name="connsiteX18" fmla="*/ 115373 w 115372"/>
                  <a:gd name="connsiteY18" fmla="*/ 41275 h 9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372" h="92561">
                    <a:moveTo>
                      <a:pt x="115373" y="41275"/>
                    </a:moveTo>
                    <a:cubicBezTo>
                      <a:pt x="115373" y="53975"/>
                      <a:pt x="115373" y="63500"/>
                      <a:pt x="109023" y="69850"/>
                    </a:cubicBezTo>
                    <a:cubicBezTo>
                      <a:pt x="105848" y="76200"/>
                      <a:pt x="99498" y="82550"/>
                      <a:pt x="93148" y="79375"/>
                    </a:cubicBezTo>
                    <a:cubicBezTo>
                      <a:pt x="86798" y="76200"/>
                      <a:pt x="86798" y="66675"/>
                      <a:pt x="86798" y="60325"/>
                    </a:cubicBezTo>
                    <a:cubicBezTo>
                      <a:pt x="89973" y="53975"/>
                      <a:pt x="96323" y="47625"/>
                      <a:pt x="93148" y="38100"/>
                    </a:cubicBezTo>
                    <a:cubicBezTo>
                      <a:pt x="89973" y="31750"/>
                      <a:pt x="93148" y="25400"/>
                      <a:pt x="83623" y="25400"/>
                    </a:cubicBezTo>
                    <a:cubicBezTo>
                      <a:pt x="77273" y="25400"/>
                      <a:pt x="74098" y="31750"/>
                      <a:pt x="70923" y="34925"/>
                    </a:cubicBezTo>
                    <a:cubicBezTo>
                      <a:pt x="67748" y="44450"/>
                      <a:pt x="70923" y="53975"/>
                      <a:pt x="67748" y="63500"/>
                    </a:cubicBezTo>
                    <a:cubicBezTo>
                      <a:pt x="64573" y="82550"/>
                      <a:pt x="51873" y="95250"/>
                      <a:pt x="32823" y="92075"/>
                    </a:cubicBezTo>
                    <a:cubicBezTo>
                      <a:pt x="10598" y="92075"/>
                      <a:pt x="4248" y="73025"/>
                      <a:pt x="1073" y="53975"/>
                    </a:cubicBezTo>
                    <a:cubicBezTo>
                      <a:pt x="-2102" y="34925"/>
                      <a:pt x="1073" y="19050"/>
                      <a:pt x="20123" y="9525"/>
                    </a:cubicBezTo>
                    <a:cubicBezTo>
                      <a:pt x="23298" y="6350"/>
                      <a:pt x="29648" y="6350"/>
                      <a:pt x="32823" y="9525"/>
                    </a:cubicBezTo>
                    <a:cubicBezTo>
                      <a:pt x="35998" y="15875"/>
                      <a:pt x="39173" y="19050"/>
                      <a:pt x="32823" y="25400"/>
                    </a:cubicBezTo>
                    <a:cubicBezTo>
                      <a:pt x="23298" y="31750"/>
                      <a:pt x="20123" y="41275"/>
                      <a:pt x="23298" y="53975"/>
                    </a:cubicBezTo>
                    <a:cubicBezTo>
                      <a:pt x="23298" y="60325"/>
                      <a:pt x="26473" y="66675"/>
                      <a:pt x="35998" y="66675"/>
                    </a:cubicBezTo>
                    <a:cubicBezTo>
                      <a:pt x="45523" y="66675"/>
                      <a:pt x="48698" y="60325"/>
                      <a:pt x="48698" y="53975"/>
                    </a:cubicBezTo>
                    <a:lnTo>
                      <a:pt x="48698" y="41275"/>
                    </a:lnTo>
                    <a:cubicBezTo>
                      <a:pt x="48698" y="19050"/>
                      <a:pt x="55048" y="0"/>
                      <a:pt x="80448" y="0"/>
                    </a:cubicBezTo>
                    <a:cubicBezTo>
                      <a:pt x="109023" y="3175"/>
                      <a:pt x="112198" y="25400"/>
                      <a:pt x="115373" y="41275"/>
                    </a:cubicBezTo>
                    <a:close/>
                  </a:path>
                </a:pathLst>
              </a:custGeom>
              <a:grpFill/>
              <a:ln w="186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98F2E5BD-A42B-4890-84B5-DAA9D2385ED1}"/>
                  </a:ext>
                </a:extLst>
              </p:cNvPr>
              <p:cNvSpPr/>
              <p:nvPr/>
            </p:nvSpPr>
            <p:spPr>
              <a:xfrm>
                <a:off x="6348180" y="2278461"/>
                <a:ext cx="87772" cy="108728"/>
              </a:xfrm>
              <a:custGeom>
                <a:avLst/>
                <a:gdLst>
                  <a:gd name="connsiteX0" fmla="*/ 92075 w 92548"/>
                  <a:gd name="connsiteY0" fmla="*/ 63500 h 114644"/>
                  <a:gd name="connsiteX1" fmla="*/ 50800 w 92548"/>
                  <a:gd name="connsiteY1" fmla="*/ 114300 h 114644"/>
                  <a:gd name="connsiteX2" fmla="*/ 3175 w 92548"/>
                  <a:gd name="connsiteY2" fmla="*/ 69850 h 114644"/>
                  <a:gd name="connsiteX3" fmla="*/ 0 w 92548"/>
                  <a:gd name="connsiteY3" fmla="*/ 22225 h 114644"/>
                  <a:gd name="connsiteX4" fmla="*/ 9525 w 92548"/>
                  <a:gd name="connsiteY4" fmla="*/ 6350 h 114644"/>
                  <a:gd name="connsiteX5" fmla="*/ 22225 w 92548"/>
                  <a:gd name="connsiteY5" fmla="*/ 22225 h 114644"/>
                  <a:gd name="connsiteX6" fmla="*/ 28575 w 92548"/>
                  <a:gd name="connsiteY6" fmla="*/ 69850 h 114644"/>
                  <a:gd name="connsiteX7" fmla="*/ 50800 w 92548"/>
                  <a:gd name="connsiteY7" fmla="*/ 95250 h 114644"/>
                  <a:gd name="connsiteX8" fmla="*/ 69850 w 92548"/>
                  <a:gd name="connsiteY8" fmla="*/ 66675 h 114644"/>
                  <a:gd name="connsiteX9" fmla="*/ 66675 w 92548"/>
                  <a:gd name="connsiteY9" fmla="*/ 22225 h 114644"/>
                  <a:gd name="connsiteX10" fmla="*/ 76200 w 92548"/>
                  <a:gd name="connsiteY10" fmla="*/ 0 h 114644"/>
                  <a:gd name="connsiteX11" fmla="*/ 88900 w 92548"/>
                  <a:gd name="connsiteY11" fmla="*/ 15875 h 114644"/>
                  <a:gd name="connsiteX12" fmla="*/ 92075 w 92548"/>
                  <a:gd name="connsiteY12" fmla="*/ 63500 h 1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548" h="114644">
                    <a:moveTo>
                      <a:pt x="92075" y="63500"/>
                    </a:moveTo>
                    <a:cubicBezTo>
                      <a:pt x="95250" y="95250"/>
                      <a:pt x="82550" y="111125"/>
                      <a:pt x="50800" y="114300"/>
                    </a:cubicBezTo>
                    <a:cubicBezTo>
                      <a:pt x="19050" y="117475"/>
                      <a:pt x="3175" y="98425"/>
                      <a:pt x="3175" y="69850"/>
                    </a:cubicBezTo>
                    <a:cubicBezTo>
                      <a:pt x="3175" y="53975"/>
                      <a:pt x="0" y="38100"/>
                      <a:pt x="0" y="22225"/>
                    </a:cubicBezTo>
                    <a:cubicBezTo>
                      <a:pt x="0" y="15875"/>
                      <a:pt x="0" y="6350"/>
                      <a:pt x="9525" y="6350"/>
                    </a:cubicBezTo>
                    <a:cubicBezTo>
                      <a:pt x="22225" y="6350"/>
                      <a:pt x="22225" y="12700"/>
                      <a:pt x="22225" y="22225"/>
                    </a:cubicBezTo>
                    <a:cubicBezTo>
                      <a:pt x="22225" y="38100"/>
                      <a:pt x="25400" y="53975"/>
                      <a:pt x="28575" y="69850"/>
                    </a:cubicBezTo>
                    <a:cubicBezTo>
                      <a:pt x="28575" y="82550"/>
                      <a:pt x="34925" y="95250"/>
                      <a:pt x="50800" y="95250"/>
                    </a:cubicBezTo>
                    <a:cubicBezTo>
                      <a:pt x="66675" y="95250"/>
                      <a:pt x="69850" y="82550"/>
                      <a:pt x="69850" y="66675"/>
                    </a:cubicBezTo>
                    <a:cubicBezTo>
                      <a:pt x="66675" y="50800"/>
                      <a:pt x="66675" y="38100"/>
                      <a:pt x="66675" y="22225"/>
                    </a:cubicBezTo>
                    <a:cubicBezTo>
                      <a:pt x="66675" y="12700"/>
                      <a:pt x="63500" y="3175"/>
                      <a:pt x="76200" y="0"/>
                    </a:cubicBezTo>
                    <a:cubicBezTo>
                      <a:pt x="88900" y="0"/>
                      <a:pt x="88900" y="9525"/>
                      <a:pt x="88900" y="15875"/>
                    </a:cubicBezTo>
                    <a:cubicBezTo>
                      <a:pt x="88900" y="34925"/>
                      <a:pt x="92075" y="50800"/>
                      <a:pt x="92075" y="63500"/>
                    </a:cubicBezTo>
                    <a:close/>
                  </a:path>
                </a:pathLst>
              </a:custGeom>
              <a:grpFill/>
              <a:ln w="186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7CD0C740-2E93-4BE6-A8FE-FCADF38C16AB}"/>
                  </a:ext>
                </a:extLst>
              </p:cNvPr>
              <p:cNvSpPr/>
              <p:nvPr/>
            </p:nvSpPr>
            <p:spPr>
              <a:xfrm>
                <a:off x="6477660" y="1019796"/>
                <a:ext cx="192713" cy="93508"/>
              </a:xfrm>
              <a:custGeom>
                <a:avLst/>
                <a:gdLst>
                  <a:gd name="connsiteX0" fmla="*/ 0 w 203199"/>
                  <a:gd name="connsiteY0" fmla="*/ 98425 h 98597"/>
                  <a:gd name="connsiteX1" fmla="*/ 47625 w 203199"/>
                  <a:gd name="connsiteY1" fmla="*/ 85725 h 98597"/>
                  <a:gd name="connsiteX2" fmla="*/ 76200 w 203199"/>
                  <a:gd name="connsiteY2" fmla="*/ 25400 h 98597"/>
                  <a:gd name="connsiteX3" fmla="*/ 152400 w 203199"/>
                  <a:gd name="connsiteY3" fmla="*/ 0 h 98597"/>
                  <a:gd name="connsiteX4" fmla="*/ 203200 w 203199"/>
                  <a:gd name="connsiteY4" fmla="*/ 31750 h 98597"/>
                  <a:gd name="connsiteX5" fmla="*/ 0 w 203199"/>
                  <a:gd name="connsiteY5" fmla="*/ 98425 h 9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99" h="98597">
                    <a:moveTo>
                      <a:pt x="0" y="98425"/>
                    </a:moveTo>
                    <a:cubicBezTo>
                      <a:pt x="15875" y="95250"/>
                      <a:pt x="31750" y="92075"/>
                      <a:pt x="47625" y="85725"/>
                    </a:cubicBezTo>
                    <a:cubicBezTo>
                      <a:pt x="69850" y="76200"/>
                      <a:pt x="104775" y="69850"/>
                      <a:pt x="76200" y="25400"/>
                    </a:cubicBezTo>
                    <a:cubicBezTo>
                      <a:pt x="107950" y="31750"/>
                      <a:pt x="136525" y="44450"/>
                      <a:pt x="152400" y="0"/>
                    </a:cubicBezTo>
                    <a:cubicBezTo>
                      <a:pt x="158750" y="34925"/>
                      <a:pt x="177800" y="38100"/>
                      <a:pt x="203200" y="31750"/>
                    </a:cubicBezTo>
                    <a:cubicBezTo>
                      <a:pt x="180975" y="60325"/>
                      <a:pt x="53975" y="101600"/>
                      <a:pt x="0" y="98425"/>
                    </a:cubicBezTo>
                    <a:close/>
                  </a:path>
                </a:pathLst>
              </a:custGeom>
              <a:grpFill/>
              <a:ln w="186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D1B4DF7A-1FB5-4DF6-9979-9A35A04364B0}"/>
                  </a:ext>
                </a:extLst>
              </p:cNvPr>
              <p:cNvSpPr/>
              <p:nvPr/>
            </p:nvSpPr>
            <p:spPr>
              <a:xfrm>
                <a:off x="5709814" y="1987503"/>
                <a:ext cx="111413" cy="99639"/>
              </a:xfrm>
              <a:custGeom>
                <a:avLst/>
                <a:gdLst>
                  <a:gd name="connsiteX0" fmla="*/ 81300 w 111413"/>
                  <a:gd name="connsiteY0" fmla="*/ 19954 h 99639"/>
                  <a:gd name="connsiteX1" fmla="*/ 51190 w 111413"/>
                  <a:gd name="connsiteY1" fmla="*/ 31999 h 99639"/>
                  <a:gd name="connsiteX2" fmla="*/ 57212 w 111413"/>
                  <a:gd name="connsiteY2" fmla="*/ 44044 h 99639"/>
                  <a:gd name="connsiteX3" fmla="*/ 81300 w 111413"/>
                  <a:gd name="connsiteY3" fmla="*/ 19954 h 99639"/>
                  <a:gd name="connsiteX4" fmla="*/ 93346 w 111413"/>
                  <a:gd name="connsiteY4" fmla="*/ 1886 h 99639"/>
                  <a:gd name="connsiteX5" fmla="*/ 111413 w 111413"/>
                  <a:gd name="connsiteY5" fmla="*/ 19953 h 99639"/>
                  <a:gd name="connsiteX6" fmla="*/ 93346 w 111413"/>
                  <a:gd name="connsiteY6" fmla="*/ 44043 h 99639"/>
                  <a:gd name="connsiteX7" fmla="*/ 63235 w 111413"/>
                  <a:gd name="connsiteY7" fmla="*/ 83188 h 99639"/>
                  <a:gd name="connsiteX8" fmla="*/ 42157 w 111413"/>
                  <a:gd name="connsiteY8" fmla="*/ 98244 h 99639"/>
                  <a:gd name="connsiteX9" fmla="*/ 42157 w 111413"/>
                  <a:gd name="connsiteY9" fmla="*/ 74155 h 99639"/>
                  <a:gd name="connsiteX10" fmla="*/ 18067 w 111413"/>
                  <a:gd name="connsiteY10" fmla="*/ 35009 h 99639"/>
                  <a:gd name="connsiteX11" fmla="*/ 0 w 111413"/>
                  <a:gd name="connsiteY11" fmla="*/ 22965 h 99639"/>
                  <a:gd name="connsiteX12" fmla="*/ 18067 w 111413"/>
                  <a:gd name="connsiteY12" fmla="*/ 10920 h 99639"/>
                  <a:gd name="connsiteX13" fmla="*/ 93346 w 111413"/>
                  <a:gd name="connsiteY13" fmla="*/ 1886 h 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413" h="99639">
                    <a:moveTo>
                      <a:pt x="81300" y="19954"/>
                    </a:moveTo>
                    <a:cubicBezTo>
                      <a:pt x="66245" y="22965"/>
                      <a:pt x="54201" y="16943"/>
                      <a:pt x="51190" y="31999"/>
                    </a:cubicBezTo>
                    <a:cubicBezTo>
                      <a:pt x="48179" y="35010"/>
                      <a:pt x="54201" y="44044"/>
                      <a:pt x="57212" y="44044"/>
                    </a:cubicBezTo>
                    <a:cubicBezTo>
                      <a:pt x="69256" y="44044"/>
                      <a:pt x="72267" y="31999"/>
                      <a:pt x="81300" y="19954"/>
                    </a:cubicBezTo>
                    <a:close/>
                    <a:moveTo>
                      <a:pt x="93346" y="1886"/>
                    </a:moveTo>
                    <a:cubicBezTo>
                      <a:pt x="102380" y="-4136"/>
                      <a:pt x="108402" y="4898"/>
                      <a:pt x="111413" y="19953"/>
                    </a:cubicBezTo>
                    <a:cubicBezTo>
                      <a:pt x="105391" y="28987"/>
                      <a:pt x="99369" y="38021"/>
                      <a:pt x="93346" y="44043"/>
                    </a:cubicBezTo>
                    <a:cubicBezTo>
                      <a:pt x="84313" y="56088"/>
                      <a:pt x="72268" y="71143"/>
                      <a:pt x="63235" y="83188"/>
                    </a:cubicBezTo>
                    <a:cubicBezTo>
                      <a:pt x="57212" y="89210"/>
                      <a:pt x="54201" y="104266"/>
                      <a:pt x="42157" y="98244"/>
                    </a:cubicBezTo>
                    <a:cubicBezTo>
                      <a:pt x="30112" y="92222"/>
                      <a:pt x="42157" y="83188"/>
                      <a:pt x="42157" y="74155"/>
                    </a:cubicBezTo>
                    <a:cubicBezTo>
                      <a:pt x="45168" y="56088"/>
                      <a:pt x="39145" y="38021"/>
                      <a:pt x="18067" y="35009"/>
                    </a:cubicBezTo>
                    <a:cubicBezTo>
                      <a:pt x="9034" y="35009"/>
                      <a:pt x="0" y="35009"/>
                      <a:pt x="0" y="22965"/>
                    </a:cubicBezTo>
                    <a:cubicBezTo>
                      <a:pt x="0" y="10920"/>
                      <a:pt x="9034" y="13931"/>
                      <a:pt x="18067" y="10920"/>
                    </a:cubicBezTo>
                    <a:cubicBezTo>
                      <a:pt x="42157" y="7909"/>
                      <a:pt x="69257" y="4898"/>
                      <a:pt x="93346" y="1886"/>
                    </a:cubicBezTo>
                    <a:close/>
                  </a:path>
                </a:pathLst>
              </a:custGeom>
              <a:grpFill/>
              <a:ln w="186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CD7BDFE1-34E0-46AD-958B-1C0DC6F602A9}"/>
                  </a:ext>
                </a:extLst>
              </p:cNvPr>
              <p:cNvSpPr/>
              <p:nvPr/>
            </p:nvSpPr>
            <p:spPr>
              <a:xfrm>
                <a:off x="6581024" y="2193672"/>
                <a:ext cx="98382" cy="110123"/>
              </a:xfrm>
              <a:custGeom>
                <a:avLst/>
                <a:gdLst>
                  <a:gd name="connsiteX0" fmla="*/ 75161 w 103736"/>
                  <a:gd name="connsiteY0" fmla="*/ 79876 h 116116"/>
                  <a:gd name="connsiteX1" fmla="*/ 68811 w 103736"/>
                  <a:gd name="connsiteY1" fmla="*/ 22726 h 116116"/>
                  <a:gd name="connsiteX2" fmla="*/ 81511 w 103736"/>
                  <a:gd name="connsiteY2" fmla="*/ 501 h 116116"/>
                  <a:gd name="connsiteX3" fmla="*/ 91036 w 103736"/>
                  <a:gd name="connsiteY3" fmla="*/ 16376 h 116116"/>
                  <a:gd name="connsiteX4" fmla="*/ 103736 w 103736"/>
                  <a:gd name="connsiteY4" fmla="*/ 95751 h 116116"/>
                  <a:gd name="connsiteX5" fmla="*/ 94211 w 103736"/>
                  <a:gd name="connsiteY5" fmla="*/ 114801 h 116116"/>
                  <a:gd name="connsiteX6" fmla="*/ 71986 w 103736"/>
                  <a:gd name="connsiteY6" fmla="*/ 111626 h 116116"/>
                  <a:gd name="connsiteX7" fmla="*/ 8486 w 103736"/>
                  <a:gd name="connsiteY7" fmla="*/ 57651 h 116116"/>
                  <a:gd name="connsiteX8" fmla="*/ 2136 w 103736"/>
                  <a:gd name="connsiteY8" fmla="*/ 41776 h 116116"/>
                  <a:gd name="connsiteX9" fmla="*/ 24361 w 103736"/>
                  <a:gd name="connsiteY9" fmla="*/ 38601 h 116116"/>
                  <a:gd name="connsiteX10" fmla="*/ 75161 w 103736"/>
                  <a:gd name="connsiteY10" fmla="*/ 79876 h 11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36" h="116116">
                    <a:moveTo>
                      <a:pt x="75161" y="79876"/>
                    </a:moveTo>
                    <a:cubicBezTo>
                      <a:pt x="78336" y="57651"/>
                      <a:pt x="71986" y="38601"/>
                      <a:pt x="68811" y="22726"/>
                    </a:cubicBezTo>
                    <a:cubicBezTo>
                      <a:pt x="68811" y="13201"/>
                      <a:pt x="68811" y="3676"/>
                      <a:pt x="81511" y="501"/>
                    </a:cubicBezTo>
                    <a:cubicBezTo>
                      <a:pt x="94211" y="-2674"/>
                      <a:pt x="91036" y="10026"/>
                      <a:pt x="91036" y="16376"/>
                    </a:cubicBezTo>
                    <a:cubicBezTo>
                      <a:pt x="97386" y="41776"/>
                      <a:pt x="100561" y="67176"/>
                      <a:pt x="103736" y="95751"/>
                    </a:cubicBezTo>
                    <a:cubicBezTo>
                      <a:pt x="103736" y="105276"/>
                      <a:pt x="103736" y="111626"/>
                      <a:pt x="94211" y="114801"/>
                    </a:cubicBezTo>
                    <a:cubicBezTo>
                      <a:pt x="84686" y="117976"/>
                      <a:pt x="78336" y="114801"/>
                      <a:pt x="71986" y="111626"/>
                    </a:cubicBezTo>
                    <a:cubicBezTo>
                      <a:pt x="49761" y="92576"/>
                      <a:pt x="30711" y="76701"/>
                      <a:pt x="8486" y="57651"/>
                    </a:cubicBezTo>
                    <a:cubicBezTo>
                      <a:pt x="5311" y="54476"/>
                      <a:pt x="-4214" y="51301"/>
                      <a:pt x="2136" y="41776"/>
                    </a:cubicBezTo>
                    <a:cubicBezTo>
                      <a:pt x="8486" y="35426"/>
                      <a:pt x="14836" y="32251"/>
                      <a:pt x="24361" y="38601"/>
                    </a:cubicBezTo>
                    <a:cubicBezTo>
                      <a:pt x="40236" y="51301"/>
                      <a:pt x="56111" y="64001"/>
                      <a:pt x="75161" y="79876"/>
                    </a:cubicBezTo>
                    <a:close/>
                  </a:path>
                </a:pathLst>
              </a:custGeom>
              <a:grpFill/>
              <a:ln w="186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FF0143AC-BC78-46FB-A013-A40C023B2CA0}"/>
                  </a:ext>
                </a:extLst>
              </p:cNvPr>
              <p:cNvSpPr/>
              <p:nvPr/>
            </p:nvSpPr>
            <p:spPr>
              <a:xfrm>
                <a:off x="6911266" y="1765382"/>
                <a:ext cx="114424" cy="88503"/>
              </a:xfrm>
              <a:custGeom>
                <a:avLst/>
                <a:gdLst>
                  <a:gd name="connsiteX0" fmla="*/ 0 w 120649"/>
                  <a:gd name="connsiteY0" fmla="*/ 93320 h 93320"/>
                  <a:gd name="connsiteX1" fmla="*/ 47625 w 120649"/>
                  <a:gd name="connsiteY1" fmla="*/ 48871 h 93320"/>
                  <a:gd name="connsiteX2" fmla="*/ 15875 w 120649"/>
                  <a:gd name="connsiteY2" fmla="*/ 20296 h 93320"/>
                  <a:gd name="connsiteX3" fmla="*/ 19050 w 120649"/>
                  <a:gd name="connsiteY3" fmla="*/ 1246 h 93320"/>
                  <a:gd name="connsiteX4" fmla="*/ 34925 w 120649"/>
                  <a:gd name="connsiteY4" fmla="*/ 7596 h 93320"/>
                  <a:gd name="connsiteX5" fmla="*/ 111125 w 120649"/>
                  <a:gd name="connsiteY5" fmla="*/ 52046 h 93320"/>
                  <a:gd name="connsiteX6" fmla="*/ 120650 w 120649"/>
                  <a:gd name="connsiteY6" fmla="*/ 64746 h 93320"/>
                  <a:gd name="connsiteX7" fmla="*/ 107950 w 120649"/>
                  <a:gd name="connsiteY7" fmla="*/ 74271 h 93320"/>
                  <a:gd name="connsiteX8" fmla="*/ 0 w 120649"/>
                  <a:gd name="connsiteY8" fmla="*/ 93320 h 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49" h="93320">
                    <a:moveTo>
                      <a:pt x="0" y="93320"/>
                    </a:moveTo>
                    <a:cubicBezTo>
                      <a:pt x="3175" y="67921"/>
                      <a:pt x="3175" y="67921"/>
                      <a:pt x="47625" y="48871"/>
                    </a:cubicBezTo>
                    <a:cubicBezTo>
                      <a:pt x="34925" y="39346"/>
                      <a:pt x="25400" y="29821"/>
                      <a:pt x="15875" y="20296"/>
                    </a:cubicBezTo>
                    <a:cubicBezTo>
                      <a:pt x="9525" y="13946"/>
                      <a:pt x="12700" y="7596"/>
                      <a:pt x="19050" y="1246"/>
                    </a:cubicBezTo>
                    <a:cubicBezTo>
                      <a:pt x="25400" y="-1929"/>
                      <a:pt x="28575" y="1246"/>
                      <a:pt x="34925" y="7596"/>
                    </a:cubicBezTo>
                    <a:cubicBezTo>
                      <a:pt x="57150" y="26646"/>
                      <a:pt x="76200" y="52046"/>
                      <a:pt x="111125" y="52046"/>
                    </a:cubicBezTo>
                    <a:cubicBezTo>
                      <a:pt x="117475" y="52046"/>
                      <a:pt x="120650" y="58396"/>
                      <a:pt x="120650" y="64746"/>
                    </a:cubicBezTo>
                    <a:cubicBezTo>
                      <a:pt x="120650" y="71096"/>
                      <a:pt x="114300" y="74271"/>
                      <a:pt x="107950" y="74271"/>
                    </a:cubicBezTo>
                    <a:cubicBezTo>
                      <a:pt x="63500" y="61571"/>
                      <a:pt x="34925" y="80620"/>
                      <a:pt x="0" y="93320"/>
                    </a:cubicBezTo>
                    <a:close/>
                  </a:path>
                </a:pathLst>
              </a:custGeom>
              <a:grpFill/>
              <a:ln w="186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5F598868-4261-4B70-BB1D-7F99813E5DE1}"/>
                  </a:ext>
                </a:extLst>
              </p:cNvPr>
              <p:cNvSpPr/>
              <p:nvPr/>
            </p:nvSpPr>
            <p:spPr>
              <a:xfrm>
                <a:off x="6878144" y="1858729"/>
                <a:ext cx="111413" cy="78439"/>
              </a:xfrm>
              <a:custGeom>
                <a:avLst/>
                <a:gdLst>
                  <a:gd name="connsiteX0" fmla="*/ 41275 w 117475"/>
                  <a:gd name="connsiteY0" fmla="*/ 17121 h 82706"/>
                  <a:gd name="connsiteX1" fmla="*/ 53975 w 117475"/>
                  <a:gd name="connsiteY1" fmla="*/ 39346 h 82706"/>
                  <a:gd name="connsiteX2" fmla="*/ 107950 w 117475"/>
                  <a:gd name="connsiteY2" fmla="*/ 58396 h 82706"/>
                  <a:gd name="connsiteX3" fmla="*/ 117475 w 117475"/>
                  <a:gd name="connsiteY3" fmla="*/ 71096 h 82706"/>
                  <a:gd name="connsiteX4" fmla="*/ 101600 w 117475"/>
                  <a:gd name="connsiteY4" fmla="*/ 80621 h 82706"/>
                  <a:gd name="connsiteX5" fmla="*/ 66675 w 117475"/>
                  <a:gd name="connsiteY5" fmla="*/ 67921 h 82706"/>
                  <a:gd name="connsiteX6" fmla="*/ 15875 w 117475"/>
                  <a:gd name="connsiteY6" fmla="*/ 77446 h 82706"/>
                  <a:gd name="connsiteX7" fmla="*/ 3175 w 117475"/>
                  <a:gd name="connsiteY7" fmla="*/ 80621 h 82706"/>
                  <a:gd name="connsiteX8" fmla="*/ 0 w 117475"/>
                  <a:gd name="connsiteY8" fmla="*/ 67921 h 82706"/>
                  <a:gd name="connsiteX9" fmla="*/ 22225 w 117475"/>
                  <a:gd name="connsiteY9" fmla="*/ 7596 h 82706"/>
                  <a:gd name="connsiteX10" fmla="*/ 34925 w 117475"/>
                  <a:gd name="connsiteY10" fmla="*/ 1246 h 82706"/>
                  <a:gd name="connsiteX11" fmla="*/ 41275 w 117475"/>
                  <a:gd name="connsiteY11" fmla="*/ 17121 h 8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75" h="82706">
                    <a:moveTo>
                      <a:pt x="41275" y="17121"/>
                    </a:moveTo>
                    <a:cubicBezTo>
                      <a:pt x="34925" y="29821"/>
                      <a:pt x="44450" y="36171"/>
                      <a:pt x="53975" y="39346"/>
                    </a:cubicBezTo>
                    <a:cubicBezTo>
                      <a:pt x="73025" y="45696"/>
                      <a:pt x="92075" y="52046"/>
                      <a:pt x="107950" y="58396"/>
                    </a:cubicBezTo>
                    <a:cubicBezTo>
                      <a:pt x="114300" y="61571"/>
                      <a:pt x="117475" y="61571"/>
                      <a:pt x="117475" y="71096"/>
                    </a:cubicBezTo>
                    <a:cubicBezTo>
                      <a:pt x="114300" y="77446"/>
                      <a:pt x="111125" y="83796"/>
                      <a:pt x="101600" y="80621"/>
                    </a:cubicBezTo>
                    <a:cubicBezTo>
                      <a:pt x="88900" y="77446"/>
                      <a:pt x="79375" y="71096"/>
                      <a:pt x="66675" y="67921"/>
                    </a:cubicBezTo>
                    <a:cubicBezTo>
                      <a:pt x="47625" y="64746"/>
                      <a:pt x="28575" y="45696"/>
                      <a:pt x="15875" y="77446"/>
                    </a:cubicBezTo>
                    <a:cubicBezTo>
                      <a:pt x="12700" y="83796"/>
                      <a:pt x="6350" y="83796"/>
                      <a:pt x="3175" y="80621"/>
                    </a:cubicBezTo>
                    <a:cubicBezTo>
                      <a:pt x="0" y="77446"/>
                      <a:pt x="0" y="71096"/>
                      <a:pt x="0" y="67921"/>
                    </a:cubicBezTo>
                    <a:cubicBezTo>
                      <a:pt x="6350" y="45696"/>
                      <a:pt x="12700" y="26646"/>
                      <a:pt x="22225" y="7596"/>
                    </a:cubicBezTo>
                    <a:cubicBezTo>
                      <a:pt x="25400" y="1246"/>
                      <a:pt x="28575" y="-1929"/>
                      <a:pt x="34925" y="1246"/>
                    </a:cubicBezTo>
                    <a:cubicBezTo>
                      <a:pt x="47625" y="4421"/>
                      <a:pt x="44450" y="10771"/>
                      <a:pt x="41275" y="17121"/>
                    </a:cubicBezTo>
                    <a:close/>
                  </a:path>
                </a:pathLst>
              </a:custGeom>
              <a:grpFill/>
              <a:ln w="186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68797A12-33B9-45A2-A72C-44A93DAF4801}"/>
                  </a:ext>
                </a:extLst>
              </p:cNvPr>
              <p:cNvSpPr/>
              <p:nvPr/>
            </p:nvSpPr>
            <p:spPr>
              <a:xfrm>
                <a:off x="5688737" y="1417269"/>
                <a:ext cx="56866" cy="111413"/>
              </a:xfrm>
              <a:custGeom>
                <a:avLst/>
                <a:gdLst>
                  <a:gd name="connsiteX0" fmla="*/ 0 w 59961"/>
                  <a:gd name="connsiteY0" fmla="*/ 60325 h 117475"/>
                  <a:gd name="connsiteX1" fmla="*/ 34925 w 59961"/>
                  <a:gd name="connsiteY1" fmla="*/ 79375 h 117475"/>
                  <a:gd name="connsiteX2" fmla="*/ 47625 w 59961"/>
                  <a:gd name="connsiteY2" fmla="*/ 0 h 117475"/>
                  <a:gd name="connsiteX3" fmla="*/ 50800 w 59961"/>
                  <a:gd name="connsiteY3" fmla="*/ 101600 h 117475"/>
                  <a:gd name="connsiteX4" fmla="*/ 31750 w 59961"/>
                  <a:gd name="connsiteY4" fmla="*/ 117475 h 117475"/>
                  <a:gd name="connsiteX5" fmla="*/ 15875 w 59961"/>
                  <a:gd name="connsiteY5" fmla="*/ 101600 h 117475"/>
                  <a:gd name="connsiteX6" fmla="*/ 0 w 59961"/>
                  <a:gd name="connsiteY6" fmla="*/ 60325 h 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61" h="117475">
                    <a:moveTo>
                      <a:pt x="0" y="60325"/>
                    </a:moveTo>
                    <a:cubicBezTo>
                      <a:pt x="19050" y="57150"/>
                      <a:pt x="19050" y="73025"/>
                      <a:pt x="34925" y="79375"/>
                    </a:cubicBezTo>
                    <a:cubicBezTo>
                      <a:pt x="38100" y="53975"/>
                      <a:pt x="44450" y="28575"/>
                      <a:pt x="47625" y="0"/>
                    </a:cubicBezTo>
                    <a:cubicBezTo>
                      <a:pt x="63500" y="38100"/>
                      <a:pt x="63500" y="69850"/>
                      <a:pt x="50800" y="101600"/>
                    </a:cubicBezTo>
                    <a:cubicBezTo>
                      <a:pt x="47625" y="111125"/>
                      <a:pt x="44450" y="117475"/>
                      <a:pt x="31750" y="117475"/>
                    </a:cubicBezTo>
                    <a:cubicBezTo>
                      <a:pt x="22225" y="117475"/>
                      <a:pt x="19050" y="111125"/>
                      <a:pt x="15875" y="101600"/>
                    </a:cubicBezTo>
                    <a:cubicBezTo>
                      <a:pt x="12700" y="85725"/>
                      <a:pt x="6350" y="73025"/>
                      <a:pt x="0" y="60325"/>
                    </a:cubicBezTo>
                    <a:close/>
                  </a:path>
                </a:pathLst>
              </a:custGeom>
              <a:grpFill/>
              <a:ln w="186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F2EB953D-42A0-4F60-9B03-065150370C33}"/>
                  </a:ext>
                </a:extLst>
              </p:cNvPr>
              <p:cNvSpPr/>
              <p:nvPr/>
            </p:nvSpPr>
            <p:spPr>
              <a:xfrm>
                <a:off x="6861112" y="1947232"/>
                <a:ext cx="99583" cy="61023"/>
              </a:xfrm>
              <a:custGeom>
                <a:avLst/>
                <a:gdLst>
                  <a:gd name="connsiteX0" fmla="*/ 17960 w 105000"/>
                  <a:gd name="connsiteY0" fmla="*/ 0 h 64344"/>
                  <a:gd name="connsiteX1" fmla="*/ 100511 w 105000"/>
                  <a:gd name="connsiteY1" fmla="*/ 41275 h 64344"/>
                  <a:gd name="connsiteX2" fmla="*/ 103686 w 105000"/>
                  <a:gd name="connsiteY2" fmla="*/ 53975 h 64344"/>
                  <a:gd name="connsiteX3" fmla="*/ 90986 w 105000"/>
                  <a:gd name="connsiteY3" fmla="*/ 63500 h 64344"/>
                  <a:gd name="connsiteX4" fmla="*/ 5261 w 105000"/>
                  <a:gd name="connsiteY4" fmla="*/ 25400 h 64344"/>
                  <a:gd name="connsiteX5" fmla="*/ 2086 w 105000"/>
                  <a:gd name="connsiteY5" fmla="*/ 9525 h 64344"/>
                  <a:gd name="connsiteX6" fmla="*/ 17960 w 105000"/>
                  <a:gd name="connsiteY6" fmla="*/ 0 h 6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00" h="64344">
                    <a:moveTo>
                      <a:pt x="17960" y="0"/>
                    </a:moveTo>
                    <a:cubicBezTo>
                      <a:pt x="46535" y="12700"/>
                      <a:pt x="75111" y="25400"/>
                      <a:pt x="100511" y="41275"/>
                    </a:cubicBezTo>
                    <a:cubicBezTo>
                      <a:pt x="103686" y="44450"/>
                      <a:pt x="106861" y="47625"/>
                      <a:pt x="103686" y="53975"/>
                    </a:cubicBezTo>
                    <a:cubicBezTo>
                      <a:pt x="100511" y="60325"/>
                      <a:pt x="97336" y="66675"/>
                      <a:pt x="90986" y="63500"/>
                    </a:cubicBezTo>
                    <a:lnTo>
                      <a:pt x="5261" y="25400"/>
                    </a:lnTo>
                    <a:cubicBezTo>
                      <a:pt x="-1089" y="22225"/>
                      <a:pt x="-1089" y="15875"/>
                      <a:pt x="2086" y="9525"/>
                    </a:cubicBezTo>
                    <a:cubicBezTo>
                      <a:pt x="11611" y="3175"/>
                      <a:pt x="14785" y="0"/>
                      <a:pt x="17960" y="0"/>
                    </a:cubicBezTo>
                    <a:close/>
                  </a:path>
                </a:pathLst>
              </a:custGeom>
              <a:grpFill/>
              <a:ln w="186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9DE0C01F-5546-4F3A-AC7C-E4C4B69B0113}"/>
                  </a:ext>
                </a:extLst>
              </p:cNvPr>
              <p:cNvSpPr/>
              <p:nvPr/>
            </p:nvSpPr>
            <p:spPr>
              <a:xfrm>
                <a:off x="6552940" y="2240821"/>
                <a:ext cx="52646" cy="97862"/>
              </a:xfrm>
              <a:custGeom>
                <a:avLst/>
                <a:gdLst>
                  <a:gd name="connsiteX0" fmla="*/ 44450 w 55511"/>
                  <a:gd name="connsiteY0" fmla="*/ 103188 h 103187"/>
                  <a:gd name="connsiteX1" fmla="*/ 28575 w 55511"/>
                  <a:gd name="connsiteY1" fmla="*/ 87313 h 103187"/>
                  <a:gd name="connsiteX2" fmla="*/ 0 w 55511"/>
                  <a:gd name="connsiteY2" fmla="*/ 4762 h 103187"/>
                  <a:gd name="connsiteX3" fmla="*/ 15875 w 55511"/>
                  <a:gd name="connsiteY3" fmla="*/ 4762 h 103187"/>
                  <a:gd name="connsiteX4" fmla="*/ 50800 w 55511"/>
                  <a:gd name="connsiteY4" fmla="*/ 90488 h 103187"/>
                  <a:gd name="connsiteX5" fmla="*/ 44450 w 55511"/>
                  <a:gd name="connsiteY5" fmla="*/ 103188 h 1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1" h="103187">
                    <a:moveTo>
                      <a:pt x="44450" y="103188"/>
                    </a:moveTo>
                    <a:cubicBezTo>
                      <a:pt x="34925" y="103188"/>
                      <a:pt x="31750" y="93663"/>
                      <a:pt x="28575" y="87313"/>
                    </a:cubicBezTo>
                    <a:cubicBezTo>
                      <a:pt x="19050" y="58737"/>
                      <a:pt x="0" y="36512"/>
                      <a:pt x="0" y="4762"/>
                    </a:cubicBezTo>
                    <a:cubicBezTo>
                      <a:pt x="0" y="-1587"/>
                      <a:pt x="12700" y="-1587"/>
                      <a:pt x="15875" y="4762"/>
                    </a:cubicBezTo>
                    <a:cubicBezTo>
                      <a:pt x="28575" y="33337"/>
                      <a:pt x="41275" y="61912"/>
                      <a:pt x="50800" y="90488"/>
                    </a:cubicBezTo>
                    <a:cubicBezTo>
                      <a:pt x="60325" y="96838"/>
                      <a:pt x="53975" y="100013"/>
                      <a:pt x="44450" y="103188"/>
                    </a:cubicBezTo>
                    <a:close/>
                  </a:path>
                </a:pathLst>
              </a:custGeom>
              <a:grpFill/>
              <a:ln w="186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3C2E24F8-BBED-4140-A22E-AB9B8D00A7A9}"/>
                  </a:ext>
                </a:extLst>
              </p:cNvPr>
              <p:cNvSpPr/>
              <p:nvPr/>
            </p:nvSpPr>
            <p:spPr>
              <a:xfrm>
                <a:off x="5667659" y="1360058"/>
                <a:ext cx="51189" cy="66244"/>
              </a:xfrm>
              <a:custGeom>
                <a:avLst/>
                <a:gdLst>
                  <a:gd name="connsiteX0" fmla="*/ 53975 w 53975"/>
                  <a:gd name="connsiteY0" fmla="*/ 69850 h 69849"/>
                  <a:gd name="connsiteX1" fmla="*/ 0 w 53975"/>
                  <a:gd name="connsiteY1" fmla="*/ 0 h 69849"/>
                  <a:gd name="connsiteX2" fmla="*/ 53975 w 53975"/>
                  <a:gd name="connsiteY2" fmla="*/ 69850 h 69849"/>
                </a:gdLst>
                <a:ahLst/>
                <a:cxnLst>
                  <a:cxn ang="0">
                    <a:pos x="connsiteX0" y="connsiteY0"/>
                  </a:cxn>
                  <a:cxn ang="0">
                    <a:pos x="connsiteX1" y="connsiteY1"/>
                  </a:cxn>
                  <a:cxn ang="0">
                    <a:pos x="connsiteX2" y="connsiteY2"/>
                  </a:cxn>
                </a:cxnLst>
                <a:rect l="l" t="t" r="r" b="b"/>
                <a:pathLst>
                  <a:path w="53975" h="69849">
                    <a:moveTo>
                      <a:pt x="53975" y="69850"/>
                    </a:moveTo>
                    <a:cubicBezTo>
                      <a:pt x="34925" y="44450"/>
                      <a:pt x="15875" y="22225"/>
                      <a:pt x="0" y="0"/>
                    </a:cubicBezTo>
                    <a:cubicBezTo>
                      <a:pt x="28575" y="0"/>
                      <a:pt x="47625" y="19050"/>
                      <a:pt x="53975" y="69850"/>
                    </a:cubicBezTo>
                    <a:close/>
                  </a:path>
                </a:pathLst>
              </a:custGeom>
              <a:grpFill/>
              <a:ln w="186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7B839DD9-5A00-472B-A73D-564D358EE6E5}"/>
                  </a:ext>
                </a:extLst>
              </p:cNvPr>
              <p:cNvSpPr/>
              <p:nvPr/>
            </p:nvSpPr>
            <p:spPr>
              <a:xfrm>
                <a:off x="6574018" y="1127722"/>
                <a:ext cx="40273" cy="42631"/>
              </a:xfrm>
              <a:custGeom>
                <a:avLst/>
                <a:gdLst>
                  <a:gd name="connsiteX0" fmla="*/ 0 w 42465"/>
                  <a:gd name="connsiteY0" fmla="*/ 44951 h 44951"/>
                  <a:gd name="connsiteX1" fmla="*/ 15875 w 42465"/>
                  <a:gd name="connsiteY1" fmla="*/ 16376 h 44951"/>
                  <a:gd name="connsiteX2" fmla="*/ 31750 w 42465"/>
                  <a:gd name="connsiteY2" fmla="*/ 501 h 44951"/>
                  <a:gd name="connsiteX3" fmla="*/ 41275 w 42465"/>
                  <a:gd name="connsiteY3" fmla="*/ 16376 h 44951"/>
                  <a:gd name="connsiteX4" fmla="*/ 31750 w 42465"/>
                  <a:gd name="connsiteY4" fmla="*/ 35426 h 44951"/>
                  <a:gd name="connsiteX5" fmla="*/ 0 w 42465"/>
                  <a:gd name="connsiteY5" fmla="*/ 44951 h 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5" h="44951">
                    <a:moveTo>
                      <a:pt x="0" y="44951"/>
                    </a:moveTo>
                    <a:cubicBezTo>
                      <a:pt x="6350" y="32251"/>
                      <a:pt x="12700" y="25901"/>
                      <a:pt x="15875" y="16376"/>
                    </a:cubicBezTo>
                    <a:cubicBezTo>
                      <a:pt x="19050" y="10026"/>
                      <a:pt x="19050" y="-2674"/>
                      <a:pt x="31750" y="501"/>
                    </a:cubicBezTo>
                    <a:cubicBezTo>
                      <a:pt x="34925" y="501"/>
                      <a:pt x="41275" y="10026"/>
                      <a:pt x="41275" y="16376"/>
                    </a:cubicBezTo>
                    <a:cubicBezTo>
                      <a:pt x="44450" y="25901"/>
                      <a:pt x="41275" y="32251"/>
                      <a:pt x="31750" y="35426"/>
                    </a:cubicBezTo>
                    <a:cubicBezTo>
                      <a:pt x="22225" y="38601"/>
                      <a:pt x="12700" y="41776"/>
                      <a:pt x="0" y="44951"/>
                    </a:cubicBezTo>
                    <a:close/>
                  </a:path>
                </a:pathLst>
              </a:custGeom>
              <a:grpFill/>
              <a:ln w="186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F2F0BBF8-30CB-4DED-B323-2F5A966ADF1C}"/>
                  </a:ext>
                </a:extLst>
              </p:cNvPr>
              <p:cNvSpPr/>
              <p:nvPr/>
            </p:nvSpPr>
            <p:spPr>
              <a:xfrm>
                <a:off x="5758328" y="1378878"/>
                <a:ext cx="28743" cy="53449"/>
              </a:xfrm>
              <a:custGeom>
                <a:avLst/>
                <a:gdLst>
                  <a:gd name="connsiteX0" fmla="*/ 12347 w 30307"/>
                  <a:gd name="connsiteY0" fmla="*/ 56356 h 56356"/>
                  <a:gd name="connsiteX1" fmla="*/ 2822 w 30307"/>
                  <a:gd name="connsiteY1" fmla="*/ 18256 h 56356"/>
                  <a:gd name="connsiteX2" fmla="*/ 2822 w 30307"/>
                  <a:gd name="connsiteY2" fmla="*/ 2381 h 56356"/>
                  <a:gd name="connsiteX3" fmla="*/ 25047 w 30307"/>
                  <a:gd name="connsiteY3" fmla="*/ 2381 h 56356"/>
                  <a:gd name="connsiteX4" fmla="*/ 28222 w 30307"/>
                  <a:gd name="connsiteY4" fmla="*/ 18256 h 56356"/>
                  <a:gd name="connsiteX5" fmla="*/ 12347 w 30307"/>
                  <a:gd name="connsiteY5" fmla="*/ 56356 h 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7" h="56356">
                    <a:moveTo>
                      <a:pt x="12347" y="56356"/>
                    </a:moveTo>
                    <a:cubicBezTo>
                      <a:pt x="9172" y="40481"/>
                      <a:pt x="5997" y="27781"/>
                      <a:pt x="2822" y="18256"/>
                    </a:cubicBezTo>
                    <a:cubicBezTo>
                      <a:pt x="2822" y="11906"/>
                      <a:pt x="-3528" y="5556"/>
                      <a:pt x="2822" y="2381"/>
                    </a:cubicBezTo>
                    <a:cubicBezTo>
                      <a:pt x="9172" y="-794"/>
                      <a:pt x="18697" y="-794"/>
                      <a:pt x="25047" y="2381"/>
                    </a:cubicBezTo>
                    <a:cubicBezTo>
                      <a:pt x="31397" y="5556"/>
                      <a:pt x="31397" y="11906"/>
                      <a:pt x="28222" y="18256"/>
                    </a:cubicBezTo>
                    <a:cubicBezTo>
                      <a:pt x="25047" y="27781"/>
                      <a:pt x="18697" y="40481"/>
                      <a:pt x="12347" y="56356"/>
                    </a:cubicBezTo>
                    <a:close/>
                  </a:path>
                </a:pathLst>
              </a:custGeom>
              <a:grpFill/>
              <a:ln w="186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6937D4FF-9059-47F5-9743-37EF42A43452}"/>
                  </a:ext>
                </a:extLst>
              </p:cNvPr>
              <p:cNvSpPr/>
              <p:nvPr/>
            </p:nvSpPr>
            <p:spPr>
              <a:xfrm>
                <a:off x="6074165" y="1124706"/>
                <a:ext cx="30111" cy="21125"/>
              </a:xfrm>
              <a:custGeom>
                <a:avLst/>
                <a:gdLst>
                  <a:gd name="connsiteX0" fmla="*/ 0 w 31749"/>
                  <a:gd name="connsiteY0" fmla="*/ 10033 h 22275"/>
                  <a:gd name="connsiteX1" fmla="*/ 15875 w 31749"/>
                  <a:gd name="connsiteY1" fmla="*/ 508 h 22275"/>
                  <a:gd name="connsiteX2" fmla="*/ 31750 w 31749"/>
                  <a:gd name="connsiteY2" fmla="*/ 6858 h 22275"/>
                  <a:gd name="connsiteX3" fmla="*/ 31750 w 31749"/>
                  <a:gd name="connsiteY3" fmla="*/ 19558 h 22275"/>
                  <a:gd name="connsiteX4" fmla="*/ 15875 w 31749"/>
                  <a:gd name="connsiteY4" fmla="*/ 16383 h 22275"/>
                  <a:gd name="connsiteX5" fmla="*/ 0 w 31749"/>
                  <a:gd name="connsiteY5" fmla="*/ 10033 h 2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9" h="22275">
                    <a:moveTo>
                      <a:pt x="0" y="10033"/>
                    </a:moveTo>
                    <a:cubicBezTo>
                      <a:pt x="3175" y="508"/>
                      <a:pt x="9525" y="508"/>
                      <a:pt x="15875" y="508"/>
                    </a:cubicBezTo>
                    <a:cubicBezTo>
                      <a:pt x="22225" y="508"/>
                      <a:pt x="28575" y="-2667"/>
                      <a:pt x="31750" y="6858"/>
                    </a:cubicBezTo>
                    <a:lnTo>
                      <a:pt x="31750" y="19558"/>
                    </a:lnTo>
                    <a:cubicBezTo>
                      <a:pt x="25400" y="25908"/>
                      <a:pt x="19050" y="19558"/>
                      <a:pt x="15875" y="16383"/>
                    </a:cubicBezTo>
                    <a:cubicBezTo>
                      <a:pt x="9525" y="16383"/>
                      <a:pt x="6350" y="13208"/>
                      <a:pt x="0" y="10033"/>
                    </a:cubicBezTo>
                    <a:close/>
                  </a:path>
                </a:pathLst>
              </a:custGeom>
              <a:grpFill/>
              <a:ln w="186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A28B785A-12BD-44D0-BF0E-F6051669DEA9}"/>
                  </a:ext>
                </a:extLst>
              </p:cNvPr>
              <p:cNvSpPr/>
              <p:nvPr/>
            </p:nvSpPr>
            <p:spPr>
              <a:xfrm>
                <a:off x="5853129" y="1203478"/>
                <a:ext cx="944700" cy="667515"/>
              </a:xfrm>
              <a:custGeom>
                <a:avLst/>
                <a:gdLst>
                  <a:gd name="connsiteX0" fmla="*/ 262064 w 944700"/>
                  <a:gd name="connsiteY0" fmla="*/ 275145 h 667515"/>
                  <a:gd name="connsiteX1" fmla="*/ 239103 w 944700"/>
                  <a:gd name="connsiteY1" fmla="*/ 310149 h 667515"/>
                  <a:gd name="connsiteX2" fmla="*/ 272226 w 944700"/>
                  <a:gd name="connsiteY2" fmla="*/ 358327 h 667515"/>
                  <a:gd name="connsiteX3" fmla="*/ 305349 w 944700"/>
                  <a:gd name="connsiteY3" fmla="*/ 340261 h 667515"/>
                  <a:gd name="connsiteX4" fmla="*/ 296316 w 944700"/>
                  <a:gd name="connsiteY4" fmla="*/ 301116 h 667515"/>
                  <a:gd name="connsiteX5" fmla="*/ 262064 w 944700"/>
                  <a:gd name="connsiteY5" fmla="*/ 275145 h 667515"/>
                  <a:gd name="connsiteX6" fmla="*/ 684755 w 944700"/>
                  <a:gd name="connsiteY6" fmla="*/ 264979 h 667515"/>
                  <a:gd name="connsiteX7" fmla="*/ 636577 w 944700"/>
                  <a:gd name="connsiteY7" fmla="*/ 319180 h 667515"/>
                  <a:gd name="connsiteX8" fmla="*/ 672711 w 944700"/>
                  <a:gd name="connsiteY8" fmla="*/ 403492 h 667515"/>
                  <a:gd name="connsiteX9" fmla="*/ 729923 w 944700"/>
                  <a:gd name="connsiteY9" fmla="*/ 406503 h 667515"/>
                  <a:gd name="connsiteX10" fmla="*/ 741968 w 944700"/>
                  <a:gd name="connsiteY10" fmla="*/ 385425 h 667515"/>
                  <a:gd name="connsiteX11" fmla="*/ 684755 w 944700"/>
                  <a:gd name="connsiteY11" fmla="*/ 264979 h 667515"/>
                  <a:gd name="connsiteX12" fmla="*/ 473974 w 944700"/>
                  <a:gd name="connsiteY12" fmla="*/ 126469 h 667515"/>
                  <a:gd name="connsiteX13" fmla="*/ 362560 w 944700"/>
                  <a:gd name="connsiteY13" fmla="*/ 358329 h 667515"/>
                  <a:gd name="connsiteX14" fmla="*/ 413750 w 944700"/>
                  <a:gd name="connsiteY14" fmla="*/ 361340 h 667515"/>
                  <a:gd name="connsiteX15" fmla="*/ 452895 w 944700"/>
                  <a:gd name="connsiteY15" fmla="*/ 328217 h 667515"/>
                  <a:gd name="connsiteX16" fmla="*/ 452895 w 944700"/>
                  <a:gd name="connsiteY16" fmla="*/ 316173 h 667515"/>
                  <a:gd name="connsiteX17" fmla="*/ 470963 w 944700"/>
                  <a:gd name="connsiteY17" fmla="*/ 280039 h 667515"/>
                  <a:gd name="connsiteX18" fmla="*/ 492041 w 944700"/>
                  <a:gd name="connsiteY18" fmla="*/ 313162 h 667515"/>
                  <a:gd name="connsiteX19" fmla="*/ 540220 w 944700"/>
                  <a:gd name="connsiteY19" fmla="*/ 364351 h 667515"/>
                  <a:gd name="connsiteX20" fmla="*/ 510108 w 944700"/>
                  <a:gd name="connsiteY20" fmla="*/ 409519 h 667515"/>
                  <a:gd name="connsiteX21" fmla="*/ 603454 w 944700"/>
                  <a:gd name="connsiteY21" fmla="*/ 409519 h 667515"/>
                  <a:gd name="connsiteX22" fmla="*/ 473974 w 944700"/>
                  <a:gd name="connsiteY22" fmla="*/ 126469 h 667515"/>
                  <a:gd name="connsiteX23" fmla="*/ 476984 w 944700"/>
                  <a:gd name="connsiteY23" fmla="*/ 0 h 667515"/>
                  <a:gd name="connsiteX24" fmla="*/ 606463 w 944700"/>
                  <a:gd name="connsiteY24" fmla="*/ 258960 h 667515"/>
                  <a:gd name="connsiteX25" fmla="*/ 702820 w 944700"/>
                  <a:gd name="connsiteY25" fmla="*/ 165614 h 667515"/>
                  <a:gd name="connsiteX26" fmla="*/ 757021 w 944700"/>
                  <a:gd name="connsiteY26" fmla="*/ 271005 h 667515"/>
                  <a:gd name="connsiteX27" fmla="*/ 787133 w 944700"/>
                  <a:gd name="connsiteY27" fmla="*/ 334239 h 667515"/>
                  <a:gd name="connsiteX28" fmla="*/ 898546 w 944700"/>
                  <a:gd name="connsiteY28" fmla="*/ 406507 h 667515"/>
                  <a:gd name="connsiteX29" fmla="*/ 919624 w 944700"/>
                  <a:gd name="connsiteY29" fmla="*/ 427585 h 667515"/>
                  <a:gd name="connsiteX30" fmla="*/ 901557 w 944700"/>
                  <a:gd name="connsiteY30" fmla="*/ 472753 h 667515"/>
                  <a:gd name="connsiteX31" fmla="*/ 865423 w 944700"/>
                  <a:gd name="connsiteY31" fmla="*/ 472753 h 667515"/>
                  <a:gd name="connsiteX32" fmla="*/ 862412 w 944700"/>
                  <a:gd name="connsiteY32" fmla="*/ 481786 h 667515"/>
                  <a:gd name="connsiteX33" fmla="*/ 862412 w 944700"/>
                  <a:gd name="connsiteY33" fmla="*/ 517920 h 667515"/>
                  <a:gd name="connsiteX34" fmla="*/ 796166 w 944700"/>
                  <a:gd name="connsiteY34" fmla="*/ 499853 h 667515"/>
                  <a:gd name="connsiteX35" fmla="*/ 757021 w 944700"/>
                  <a:gd name="connsiteY35" fmla="*/ 472753 h 667515"/>
                  <a:gd name="connsiteX36" fmla="*/ 708843 w 944700"/>
                  <a:gd name="connsiteY36" fmla="*/ 472753 h 667515"/>
                  <a:gd name="connsiteX37" fmla="*/ 720887 w 944700"/>
                  <a:gd name="connsiteY37" fmla="*/ 517920 h 667515"/>
                  <a:gd name="connsiteX38" fmla="*/ 684753 w 944700"/>
                  <a:gd name="connsiteY38" fmla="*/ 520932 h 667515"/>
                  <a:gd name="connsiteX39" fmla="*/ 645608 w 944700"/>
                  <a:gd name="connsiteY39" fmla="*/ 496842 h 667515"/>
                  <a:gd name="connsiteX40" fmla="*/ 609475 w 944700"/>
                  <a:gd name="connsiteY40" fmla="*/ 472753 h 667515"/>
                  <a:gd name="connsiteX41" fmla="*/ 537207 w 944700"/>
                  <a:gd name="connsiteY41" fmla="*/ 472753 h 667515"/>
                  <a:gd name="connsiteX42" fmla="*/ 516129 w 944700"/>
                  <a:gd name="connsiteY42" fmla="*/ 493831 h 667515"/>
                  <a:gd name="connsiteX43" fmla="*/ 531184 w 944700"/>
                  <a:gd name="connsiteY43" fmla="*/ 605244 h 667515"/>
                  <a:gd name="connsiteX44" fmla="*/ 555274 w 944700"/>
                  <a:gd name="connsiteY44" fmla="*/ 620300 h 667515"/>
                  <a:gd name="connsiteX45" fmla="*/ 687765 w 944700"/>
                  <a:gd name="connsiteY45" fmla="*/ 620300 h 667515"/>
                  <a:gd name="connsiteX46" fmla="*/ 781110 w 944700"/>
                  <a:gd name="connsiteY46" fmla="*/ 596211 h 667515"/>
                  <a:gd name="connsiteX47" fmla="*/ 808211 w 944700"/>
                  <a:gd name="connsiteY47" fmla="*/ 590188 h 667515"/>
                  <a:gd name="connsiteX48" fmla="*/ 928657 w 944700"/>
                  <a:gd name="connsiteY48" fmla="*/ 593200 h 667515"/>
                  <a:gd name="connsiteX49" fmla="*/ 907579 w 944700"/>
                  <a:gd name="connsiteY49" fmla="*/ 653423 h 667515"/>
                  <a:gd name="connsiteX50" fmla="*/ 817244 w 944700"/>
                  <a:gd name="connsiteY50" fmla="*/ 647401 h 667515"/>
                  <a:gd name="connsiteX51" fmla="*/ 775088 w 944700"/>
                  <a:gd name="connsiteY51" fmla="*/ 647401 h 667515"/>
                  <a:gd name="connsiteX52" fmla="*/ 630553 w 944700"/>
                  <a:gd name="connsiteY52" fmla="*/ 647401 h 667515"/>
                  <a:gd name="connsiteX53" fmla="*/ 603452 w 944700"/>
                  <a:gd name="connsiteY53" fmla="*/ 647401 h 667515"/>
                  <a:gd name="connsiteX54" fmla="*/ 483006 w 944700"/>
                  <a:gd name="connsiteY54" fmla="*/ 650412 h 667515"/>
                  <a:gd name="connsiteX55" fmla="*/ 461928 w 944700"/>
                  <a:gd name="connsiteY55" fmla="*/ 650412 h 667515"/>
                  <a:gd name="connsiteX56" fmla="*/ 350515 w 944700"/>
                  <a:gd name="connsiteY56" fmla="*/ 650412 h 667515"/>
                  <a:gd name="connsiteX57" fmla="*/ 308359 w 944700"/>
                  <a:gd name="connsiteY57" fmla="*/ 650412 h 667515"/>
                  <a:gd name="connsiteX58" fmla="*/ 169846 w 944700"/>
                  <a:gd name="connsiteY58" fmla="*/ 647401 h 667515"/>
                  <a:gd name="connsiteX59" fmla="*/ 127689 w 944700"/>
                  <a:gd name="connsiteY59" fmla="*/ 644389 h 667515"/>
                  <a:gd name="connsiteX60" fmla="*/ 34344 w 944700"/>
                  <a:gd name="connsiteY60" fmla="*/ 650412 h 667515"/>
                  <a:gd name="connsiteX61" fmla="*/ 16277 w 944700"/>
                  <a:gd name="connsiteY61" fmla="*/ 593200 h 667515"/>
                  <a:gd name="connsiteX62" fmla="*/ 139734 w 944700"/>
                  <a:gd name="connsiteY62" fmla="*/ 587177 h 667515"/>
                  <a:gd name="connsiteX63" fmla="*/ 160812 w 944700"/>
                  <a:gd name="connsiteY63" fmla="*/ 593200 h 667515"/>
                  <a:gd name="connsiteX64" fmla="*/ 314381 w 944700"/>
                  <a:gd name="connsiteY64" fmla="*/ 596211 h 667515"/>
                  <a:gd name="connsiteX65" fmla="*/ 341482 w 944700"/>
                  <a:gd name="connsiteY65" fmla="*/ 596211 h 667515"/>
                  <a:gd name="connsiteX66" fmla="*/ 353526 w 944700"/>
                  <a:gd name="connsiteY66" fmla="*/ 602233 h 667515"/>
                  <a:gd name="connsiteX67" fmla="*/ 419772 w 944700"/>
                  <a:gd name="connsiteY67" fmla="*/ 569110 h 667515"/>
                  <a:gd name="connsiteX68" fmla="*/ 428805 w 944700"/>
                  <a:gd name="connsiteY68" fmla="*/ 499853 h 667515"/>
                  <a:gd name="connsiteX69" fmla="*/ 407727 w 944700"/>
                  <a:gd name="connsiteY69" fmla="*/ 463719 h 667515"/>
                  <a:gd name="connsiteX70" fmla="*/ 437839 w 944700"/>
                  <a:gd name="connsiteY70" fmla="*/ 418552 h 667515"/>
                  <a:gd name="connsiteX71" fmla="*/ 347504 w 944700"/>
                  <a:gd name="connsiteY71" fmla="*/ 418552 h 667515"/>
                  <a:gd name="connsiteX72" fmla="*/ 332448 w 944700"/>
                  <a:gd name="connsiteY72" fmla="*/ 430597 h 667515"/>
                  <a:gd name="connsiteX73" fmla="*/ 320403 w 944700"/>
                  <a:gd name="connsiteY73" fmla="*/ 454686 h 667515"/>
                  <a:gd name="connsiteX74" fmla="*/ 233080 w 944700"/>
                  <a:gd name="connsiteY74" fmla="*/ 499853 h 667515"/>
                  <a:gd name="connsiteX75" fmla="*/ 263191 w 944700"/>
                  <a:gd name="connsiteY75" fmla="*/ 418552 h 667515"/>
                  <a:gd name="connsiteX76" fmla="*/ 205980 w 944700"/>
                  <a:gd name="connsiteY76" fmla="*/ 418552 h 667515"/>
                  <a:gd name="connsiteX77" fmla="*/ 175868 w 944700"/>
                  <a:gd name="connsiteY77" fmla="*/ 439630 h 667515"/>
                  <a:gd name="connsiteX78" fmla="*/ 169846 w 944700"/>
                  <a:gd name="connsiteY78" fmla="*/ 454686 h 667515"/>
                  <a:gd name="connsiteX79" fmla="*/ 82522 w 944700"/>
                  <a:gd name="connsiteY79" fmla="*/ 502865 h 667515"/>
                  <a:gd name="connsiteX80" fmla="*/ 112634 w 944700"/>
                  <a:gd name="connsiteY80" fmla="*/ 421563 h 667515"/>
                  <a:gd name="connsiteX81" fmla="*/ 52411 w 944700"/>
                  <a:gd name="connsiteY81" fmla="*/ 421563 h 667515"/>
                  <a:gd name="connsiteX82" fmla="*/ 31332 w 944700"/>
                  <a:gd name="connsiteY82" fmla="*/ 400485 h 667515"/>
                  <a:gd name="connsiteX83" fmla="*/ 76500 w 944700"/>
                  <a:gd name="connsiteY83" fmla="*/ 355318 h 667515"/>
                  <a:gd name="connsiteX84" fmla="*/ 187913 w 944700"/>
                  <a:gd name="connsiteY84" fmla="*/ 289072 h 667515"/>
                  <a:gd name="connsiteX85" fmla="*/ 236091 w 944700"/>
                  <a:gd name="connsiteY85" fmla="*/ 186692 h 667515"/>
                  <a:gd name="connsiteX86" fmla="*/ 266203 w 944700"/>
                  <a:gd name="connsiteY86" fmla="*/ 183681 h 667515"/>
                  <a:gd name="connsiteX87" fmla="*/ 320403 w 944700"/>
                  <a:gd name="connsiteY87" fmla="*/ 240893 h 667515"/>
                  <a:gd name="connsiteX88" fmla="*/ 359549 w 944700"/>
                  <a:gd name="connsiteY88" fmla="*/ 234871 h 667515"/>
                  <a:gd name="connsiteX89" fmla="*/ 464939 w 944700"/>
                  <a:gd name="connsiteY89" fmla="*/ 24089 h 66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44700" h="667515">
                    <a:moveTo>
                      <a:pt x="262064" y="275145"/>
                    </a:moveTo>
                    <a:cubicBezTo>
                      <a:pt x="254912" y="276274"/>
                      <a:pt x="249643" y="287566"/>
                      <a:pt x="239103" y="310149"/>
                    </a:cubicBezTo>
                    <a:cubicBezTo>
                      <a:pt x="218025" y="355316"/>
                      <a:pt x="218025" y="355316"/>
                      <a:pt x="272226" y="358327"/>
                    </a:cubicBezTo>
                    <a:cubicBezTo>
                      <a:pt x="284271" y="361339"/>
                      <a:pt x="296316" y="358327"/>
                      <a:pt x="305349" y="340261"/>
                    </a:cubicBezTo>
                    <a:cubicBezTo>
                      <a:pt x="311371" y="322194"/>
                      <a:pt x="308360" y="313160"/>
                      <a:pt x="296316" y="301116"/>
                    </a:cubicBezTo>
                    <a:cubicBezTo>
                      <a:pt x="278249" y="283049"/>
                      <a:pt x="269215" y="274015"/>
                      <a:pt x="262064" y="275145"/>
                    </a:cubicBezTo>
                    <a:close/>
                    <a:moveTo>
                      <a:pt x="684755" y="264979"/>
                    </a:moveTo>
                    <a:cubicBezTo>
                      <a:pt x="663677" y="286057"/>
                      <a:pt x="633566" y="298102"/>
                      <a:pt x="636577" y="319180"/>
                    </a:cubicBezTo>
                    <a:cubicBezTo>
                      <a:pt x="639588" y="349291"/>
                      <a:pt x="654644" y="379403"/>
                      <a:pt x="672711" y="403492"/>
                    </a:cubicBezTo>
                    <a:cubicBezTo>
                      <a:pt x="684755" y="421559"/>
                      <a:pt x="708845" y="406503"/>
                      <a:pt x="729923" y="406503"/>
                    </a:cubicBezTo>
                    <a:cubicBezTo>
                      <a:pt x="747990" y="406503"/>
                      <a:pt x="751001" y="400481"/>
                      <a:pt x="741968" y="385425"/>
                    </a:cubicBezTo>
                    <a:cubicBezTo>
                      <a:pt x="723901" y="349291"/>
                      <a:pt x="705834" y="307135"/>
                      <a:pt x="684755" y="264979"/>
                    </a:cubicBezTo>
                    <a:close/>
                    <a:moveTo>
                      <a:pt x="473974" y="126469"/>
                    </a:moveTo>
                    <a:cubicBezTo>
                      <a:pt x="434828" y="207771"/>
                      <a:pt x="398694" y="280039"/>
                      <a:pt x="362560" y="358329"/>
                    </a:cubicBezTo>
                    <a:cubicBezTo>
                      <a:pt x="383638" y="358329"/>
                      <a:pt x="398694" y="358329"/>
                      <a:pt x="413750" y="361340"/>
                    </a:cubicBezTo>
                    <a:cubicBezTo>
                      <a:pt x="443862" y="367363"/>
                      <a:pt x="452895" y="355318"/>
                      <a:pt x="452895" y="328217"/>
                    </a:cubicBezTo>
                    <a:cubicBezTo>
                      <a:pt x="452895" y="325206"/>
                      <a:pt x="449884" y="319184"/>
                      <a:pt x="452895" y="316173"/>
                    </a:cubicBezTo>
                    <a:cubicBezTo>
                      <a:pt x="455907" y="301117"/>
                      <a:pt x="446873" y="280039"/>
                      <a:pt x="470963" y="280039"/>
                    </a:cubicBezTo>
                    <a:cubicBezTo>
                      <a:pt x="498063" y="280039"/>
                      <a:pt x="489030" y="301117"/>
                      <a:pt x="492041" y="313162"/>
                    </a:cubicBezTo>
                    <a:cubicBezTo>
                      <a:pt x="495052" y="340262"/>
                      <a:pt x="495052" y="370374"/>
                      <a:pt x="540220" y="364351"/>
                    </a:cubicBezTo>
                    <a:cubicBezTo>
                      <a:pt x="528175" y="382418"/>
                      <a:pt x="519141" y="394463"/>
                      <a:pt x="510108" y="409519"/>
                    </a:cubicBezTo>
                    <a:lnTo>
                      <a:pt x="603454" y="409519"/>
                    </a:lnTo>
                    <a:cubicBezTo>
                      <a:pt x="558287" y="316173"/>
                      <a:pt x="519141" y="225838"/>
                      <a:pt x="473974" y="126469"/>
                    </a:cubicBezTo>
                    <a:close/>
                    <a:moveTo>
                      <a:pt x="476984" y="0"/>
                    </a:moveTo>
                    <a:lnTo>
                      <a:pt x="606463" y="258960"/>
                    </a:lnTo>
                    <a:cubicBezTo>
                      <a:pt x="639586" y="228849"/>
                      <a:pt x="669698" y="198737"/>
                      <a:pt x="702820" y="165614"/>
                    </a:cubicBezTo>
                    <a:cubicBezTo>
                      <a:pt x="720887" y="201748"/>
                      <a:pt x="738954" y="237882"/>
                      <a:pt x="757021" y="271005"/>
                    </a:cubicBezTo>
                    <a:cubicBezTo>
                      <a:pt x="766055" y="292083"/>
                      <a:pt x="781110" y="310150"/>
                      <a:pt x="787133" y="334239"/>
                    </a:cubicBezTo>
                    <a:cubicBezTo>
                      <a:pt x="805200" y="391451"/>
                      <a:pt x="838322" y="421563"/>
                      <a:pt x="898546" y="406507"/>
                    </a:cubicBezTo>
                    <a:cubicBezTo>
                      <a:pt x="916613" y="403496"/>
                      <a:pt x="925646" y="412530"/>
                      <a:pt x="919624" y="427585"/>
                    </a:cubicBezTo>
                    <a:cubicBezTo>
                      <a:pt x="913601" y="442641"/>
                      <a:pt x="934679" y="469742"/>
                      <a:pt x="901557" y="472753"/>
                    </a:cubicBezTo>
                    <a:lnTo>
                      <a:pt x="865423" y="472753"/>
                    </a:lnTo>
                    <a:cubicBezTo>
                      <a:pt x="865423" y="475764"/>
                      <a:pt x="865423" y="478775"/>
                      <a:pt x="862412" y="481786"/>
                    </a:cubicBezTo>
                    <a:cubicBezTo>
                      <a:pt x="859401" y="493831"/>
                      <a:pt x="886501" y="511898"/>
                      <a:pt x="862412" y="517920"/>
                    </a:cubicBezTo>
                    <a:cubicBezTo>
                      <a:pt x="841334" y="520932"/>
                      <a:pt x="808211" y="538999"/>
                      <a:pt x="796166" y="499853"/>
                    </a:cubicBezTo>
                    <a:cubicBezTo>
                      <a:pt x="790144" y="478775"/>
                      <a:pt x="778099" y="469742"/>
                      <a:pt x="757021" y="472753"/>
                    </a:cubicBezTo>
                    <a:cubicBezTo>
                      <a:pt x="741965" y="475764"/>
                      <a:pt x="726910" y="472753"/>
                      <a:pt x="708843" y="472753"/>
                    </a:cubicBezTo>
                    <a:cubicBezTo>
                      <a:pt x="705832" y="490820"/>
                      <a:pt x="720887" y="499853"/>
                      <a:pt x="720887" y="517920"/>
                    </a:cubicBezTo>
                    <a:cubicBezTo>
                      <a:pt x="708843" y="523943"/>
                      <a:pt x="696798" y="517920"/>
                      <a:pt x="684753" y="520932"/>
                    </a:cubicBezTo>
                    <a:cubicBezTo>
                      <a:pt x="663675" y="523943"/>
                      <a:pt x="651631" y="517920"/>
                      <a:pt x="645608" y="496842"/>
                    </a:cubicBezTo>
                    <a:cubicBezTo>
                      <a:pt x="639586" y="478775"/>
                      <a:pt x="627541" y="472753"/>
                      <a:pt x="609475" y="472753"/>
                    </a:cubicBezTo>
                    <a:cubicBezTo>
                      <a:pt x="585385" y="475764"/>
                      <a:pt x="561296" y="475764"/>
                      <a:pt x="537207" y="472753"/>
                    </a:cubicBezTo>
                    <a:cubicBezTo>
                      <a:pt x="522151" y="472753"/>
                      <a:pt x="513118" y="475764"/>
                      <a:pt x="516129" y="493831"/>
                    </a:cubicBezTo>
                    <a:cubicBezTo>
                      <a:pt x="522151" y="529965"/>
                      <a:pt x="528173" y="566099"/>
                      <a:pt x="531184" y="605244"/>
                    </a:cubicBezTo>
                    <a:cubicBezTo>
                      <a:pt x="534196" y="620300"/>
                      <a:pt x="540218" y="629334"/>
                      <a:pt x="555274" y="620300"/>
                    </a:cubicBezTo>
                    <a:cubicBezTo>
                      <a:pt x="600441" y="593200"/>
                      <a:pt x="642597" y="596211"/>
                      <a:pt x="687765" y="620300"/>
                    </a:cubicBezTo>
                    <a:cubicBezTo>
                      <a:pt x="717876" y="635356"/>
                      <a:pt x="754010" y="617289"/>
                      <a:pt x="781110" y="596211"/>
                    </a:cubicBezTo>
                    <a:cubicBezTo>
                      <a:pt x="790144" y="590188"/>
                      <a:pt x="796166" y="584166"/>
                      <a:pt x="808211" y="590188"/>
                    </a:cubicBezTo>
                    <a:cubicBezTo>
                      <a:pt x="862412" y="620300"/>
                      <a:pt x="874456" y="620300"/>
                      <a:pt x="928657" y="593200"/>
                    </a:cubicBezTo>
                    <a:cubicBezTo>
                      <a:pt x="952746" y="635356"/>
                      <a:pt x="952746" y="638367"/>
                      <a:pt x="907579" y="653423"/>
                    </a:cubicBezTo>
                    <a:cubicBezTo>
                      <a:pt x="877467" y="662456"/>
                      <a:pt x="847356" y="662456"/>
                      <a:pt x="817244" y="647401"/>
                    </a:cubicBezTo>
                    <a:cubicBezTo>
                      <a:pt x="802189" y="641378"/>
                      <a:pt x="790144" y="641378"/>
                      <a:pt x="775088" y="647401"/>
                    </a:cubicBezTo>
                    <a:cubicBezTo>
                      <a:pt x="726910" y="671490"/>
                      <a:pt x="678731" y="674501"/>
                      <a:pt x="630553" y="647401"/>
                    </a:cubicBezTo>
                    <a:cubicBezTo>
                      <a:pt x="621519" y="641378"/>
                      <a:pt x="612486" y="644389"/>
                      <a:pt x="603452" y="647401"/>
                    </a:cubicBezTo>
                    <a:cubicBezTo>
                      <a:pt x="564307" y="668479"/>
                      <a:pt x="522151" y="677512"/>
                      <a:pt x="483006" y="650412"/>
                    </a:cubicBezTo>
                    <a:cubicBezTo>
                      <a:pt x="473972" y="644389"/>
                      <a:pt x="470961" y="647401"/>
                      <a:pt x="461928" y="650412"/>
                    </a:cubicBezTo>
                    <a:cubicBezTo>
                      <a:pt x="425794" y="677512"/>
                      <a:pt x="386649" y="668479"/>
                      <a:pt x="350515" y="650412"/>
                    </a:cubicBezTo>
                    <a:cubicBezTo>
                      <a:pt x="335459" y="641378"/>
                      <a:pt x="323415" y="641378"/>
                      <a:pt x="308359" y="650412"/>
                    </a:cubicBezTo>
                    <a:cubicBezTo>
                      <a:pt x="263191" y="671490"/>
                      <a:pt x="215013" y="668479"/>
                      <a:pt x="169846" y="647401"/>
                    </a:cubicBezTo>
                    <a:cubicBezTo>
                      <a:pt x="154790" y="641378"/>
                      <a:pt x="142745" y="638367"/>
                      <a:pt x="127689" y="644389"/>
                    </a:cubicBezTo>
                    <a:cubicBezTo>
                      <a:pt x="97578" y="659445"/>
                      <a:pt x="67466" y="659445"/>
                      <a:pt x="34344" y="650412"/>
                    </a:cubicBezTo>
                    <a:cubicBezTo>
                      <a:pt x="-7813" y="638367"/>
                      <a:pt x="-7813" y="635356"/>
                      <a:pt x="16277" y="593200"/>
                    </a:cubicBezTo>
                    <a:cubicBezTo>
                      <a:pt x="58433" y="620300"/>
                      <a:pt x="100589" y="623311"/>
                      <a:pt x="139734" y="587177"/>
                    </a:cubicBezTo>
                    <a:cubicBezTo>
                      <a:pt x="148768" y="578144"/>
                      <a:pt x="154790" y="587177"/>
                      <a:pt x="160812" y="593200"/>
                    </a:cubicBezTo>
                    <a:cubicBezTo>
                      <a:pt x="212002" y="632345"/>
                      <a:pt x="263191" y="632345"/>
                      <a:pt x="314381" y="596211"/>
                    </a:cubicBezTo>
                    <a:cubicBezTo>
                      <a:pt x="323415" y="587177"/>
                      <a:pt x="332448" y="587177"/>
                      <a:pt x="341482" y="596211"/>
                    </a:cubicBezTo>
                    <a:cubicBezTo>
                      <a:pt x="344493" y="599222"/>
                      <a:pt x="347504" y="602233"/>
                      <a:pt x="353526" y="602233"/>
                    </a:cubicBezTo>
                    <a:cubicBezTo>
                      <a:pt x="404716" y="632345"/>
                      <a:pt x="413749" y="629334"/>
                      <a:pt x="419772" y="569110"/>
                    </a:cubicBezTo>
                    <a:cubicBezTo>
                      <a:pt x="422783" y="545021"/>
                      <a:pt x="425794" y="523943"/>
                      <a:pt x="428805" y="499853"/>
                    </a:cubicBezTo>
                    <a:cubicBezTo>
                      <a:pt x="431816" y="481786"/>
                      <a:pt x="431816" y="466731"/>
                      <a:pt x="407727" y="463719"/>
                    </a:cubicBezTo>
                    <a:cubicBezTo>
                      <a:pt x="416760" y="448664"/>
                      <a:pt x="425794" y="436619"/>
                      <a:pt x="437839" y="418552"/>
                    </a:cubicBezTo>
                    <a:lnTo>
                      <a:pt x="347504" y="418552"/>
                    </a:lnTo>
                    <a:cubicBezTo>
                      <a:pt x="338470" y="418552"/>
                      <a:pt x="335459" y="424574"/>
                      <a:pt x="332448" y="430597"/>
                    </a:cubicBezTo>
                    <a:cubicBezTo>
                      <a:pt x="329437" y="439630"/>
                      <a:pt x="326426" y="445652"/>
                      <a:pt x="320403" y="454686"/>
                    </a:cubicBezTo>
                    <a:cubicBezTo>
                      <a:pt x="296314" y="508887"/>
                      <a:pt x="296314" y="508887"/>
                      <a:pt x="233080" y="499853"/>
                    </a:cubicBezTo>
                    <a:cubicBezTo>
                      <a:pt x="236091" y="472753"/>
                      <a:pt x="254158" y="448664"/>
                      <a:pt x="263191" y="418552"/>
                    </a:cubicBezTo>
                    <a:lnTo>
                      <a:pt x="205980" y="418552"/>
                    </a:lnTo>
                    <a:cubicBezTo>
                      <a:pt x="190924" y="418552"/>
                      <a:pt x="181890" y="424574"/>
                      <a:pt x="175868" y="439630"/>
                    </a:cubicBezTo>
                    <a:cubicBezTo>
                      <a:pt x="172857" y="445652"/>
                      <a:pt x="172857" y="448664"/>
                      <a:pt x="169846" y="454686"/>
                    </a:cubicBezTo>
                    <a:cubicBezTo>
                      <a:pt x="145756" y="505876"/>
                      <a:pt x="145756" y="505876"/>
                      <a:pt x="82522" y="502865"/>
                    </a:cubicBezTo>
                    <a:cubicBezTo>
                      <a:pt x="85533" y="475764"/>
                      <a:pt x="106611" y="451675"/>
                      <a:pt x="112634" y="421563"/>
                    </a:cubicBezTo>
                    <a:lnTo>
                      <a:pt x="52411" y="421563"/>
                    </a:lnTo>
                    <a:cubicBezTo>
                      <a:pt x="34344" y="421563"/>
                      <a:pt x="31332" y="418552"/>
                      <a:pt x="31332" y="400485"/>
                    </a:cubicBezTo>
                    <a:cubicBezTo>
                      <a:pt x="31332" y="352306"/>
                      <a:pt x="31332" y="349295"/>
                      <a:pt x="76500" y="355318"/>
                    </a:cubicBezTo>
                    <a:cubicBezTo>
                      <a:pt x="133712" y="361340"/>
                      <a:pt x="169846" y="346284"/>
                      <a:pt x="187913" y="289072"/>
                    </a:cubicBezTo>
                    <a:cubicBezTo>
                      <a:pt x="199957" y="252938"/>
                      <a:pt x="221035" y="219815"/>
                      <a:pt x="236091" y="186692"/>
                    </a:cubicBezTo>
                    <a:cubicBezTo>
                      <a:pt x="245125" y="168625"/>
                      <a:pt x="251147" y="168625"/>
                      <a:pt x="266203" y="183681"/>
                    </a:cubicBezTo>
                    <a:cubicBezTo>
                      <a:pt x="284270" y="204759"/>
                      <a:pt x="302337" y="219815"/>
                      <a:pt x="320403" y="240893"/>
                    </a:cubicBezTo>
                    <a:cubicBezTo>
                      <a:pt x="338470" y="264983"/>
                      <a:pt x="347504" y="255949"/>
                      <a:pt x="359549" y="234871"/>
                    </a:cubicBezTo>
                    <a:cubicBezTo>
                      <a:pt x="392671" y="162603"/>
                      <a:pt x="428805" y="93346"/>
                      <a:pt x="464939" y="24089"/>
                    </a:cubicBezTo>
                    <a:close/>
                  </a:path>
                </a:pathLst>
              </a:custGeom>
              <a:grpFill/>
              <a:ln w="1860"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820025F4-D967-4599-85AB-9F4BC79802D8}"/>
                  </a:ext>
                </a:extLst>
              </p:cNvPr>
              <p:cNvSpPr/>
              <p:nvPr/>
            </p:nvSpPr>
            <p:spPr>
              <a:xfrm>
                <a:off x="6233756" y="2003428"/>
                <a:ext cx="66244" cy="113560"/>
              </a:xfrm>
              <a:custGeom>
                <a:avLst/>
                <a:gdLst>
                  <a:gd name="connsiteX0" fmla="*/ 11913 w 23826"/>
                  <a:gd name="connsiteY0" fmla="*/ 4698 h 40844"/>
                  <a:gd name="connsiteX1" fmla="*/ 6498 w 23826"/>
                  <a:gd name="connsiteY1" fmla="*/ 12279 h 40844"/>
                  <a:gd name="connsiteX2" fmla="*/ 12996 w 23826"/>
                  <a:gd name="connsiteY2" fmla="*/ 18777 h 40844"/>
                  <a:gd name="connsiteX3" fmla="*/ 18411 w 23826"/>
                  <a:gd name="connsiteY3" fmla="*/ 11196 h 40844"/>
                  <a:gd name="connsiteX4" fmla="*/ 11913 w 23826"/>
                  <a:gd name="connsiteY4" fmla="*/ 4698 h 40844"/>
                  <a:gd name="connsiteX5" fmla="*/ 8664 w 23826"/>
                  <a:gd name="connsiteY5" fmla="*/ 366 h 40844"/>
                  <a:gd name="connsiteX6" fmla="*/ 21660 w 23826"/>
                  <a:gd name="connsiteY6" fmla="*/ 6864 h 40844"/>
                  <a:gd name="connsiteX7" fmla="*/ 23826 w 23826"/>
                  <a:gd name="connsiteY7" fmla="*/ 18778 h 40844"/>
                  <a:gd name="connsiteX8" fmla="*/ 22743 w 23826"/>
                  <a:gd name="connsiteY8" fmla="*/ 31774 h 40844"/>
                  <a:gd name="connsiteX9" fmla="*/ 14079 w 23826"/>
                  <a:gd name="connsiteY9" fmla="*/ 40438 h 40844"/>
                  <a:gd name="connsiteX10" fmla="*/ 3249 w 23826"/>
                  <a:gd name="connsiteY10" fmla="*/ 37189 h 40844"/>
                  <a:gd name="connsiteX11" fmla="*/ 1083 w 23826"/>
                  <a:gd name="connsiteY11" fmla="*/ 31774 h 40844"/>
                  <a:gd name="connsiteX12" fmla="*/ 6498 w 23826"/>
                  <a:gd name="connsiteY12" fmla="*/ 31774 h 40844"/>
                  <a:gd name="connsiteX13" fmla="*/ 7581 w 23826"/>
                  <a:gd name="connsiteY13" fmla="*/ 32857 h 40844"/>
                  <a:gd name="connsiteX14" fmla="*/ 16245 w 23826"/>
                  <a:gd name="connsiteY14" fmla="*/ 31774 h 40844"/>
                  <a:gd name="connsiteX15" fmla="*/ 17328 w 23826"/>
                  <a:gd name="connsiteY15" fmla="*/ 26359 h 40844"/>
                  <a:gd name="connsiteX16" fmla="*/ 10830 w 23826"/>
                  <a:gd name="connsiteY16" fmla="*/ 25276 h 40844"/>
                  <a:gd name="connsiteX17" fmla="*/ 0 w 23826"/>
                  <a:gd name="connsiteY17" fmla="*/ 13362 h 40844"/>
                  <a:gd name="connsiteX18" fmla="*/ 8664 w 23826"/>
                  <a:gd name="connsiteY18" fmla="*/ 366 h 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26" h="40844">
                    <a:moveTo>
                      <a:pt x="11913" y="4698"/>
                    </a:moveTo>
                    <a:cubicBezTo>
                      <a:pt x="7581" y="4698"/>
                      <a:pt x="6498" y="7947"/>
                      <a:pt x="6498" y="12279"/>
                    </a:cubicBezTo>
                    <a:cubicBezTo>
                      <a:pt x="6498" y="17694"/>
                      <a:pt x="8664" y="18777"/>
                      <a:pt x="12996" y="18777"/>
                    </a:cubicBezTo>
                    <a:cubicBezTo>
                      <a:pt x="17328" y="17694"/>
                      <a:pt x="18411" y="15528"/>
                      <a:pt x="18411" y="11196"/>
                    </a:cubicBezTo>
                    <a:cubicBezTo>
                      <a:pt x="18411" y="6864"/>
                      <a:pt x="15162" y="4698"/>
                      <a:pt x="11913" y="4698"/>
                    </a:cubicBezTo>
                    <a:close/>
                    <a:moveTo>
                      <a:pt x="8664" y="366"/>
                    </a:moveTo>
                    <a:cubicBezTo>
                      <a:pt x="15162" y="-717"/>
                      <a:pt x="19494" y="366"/>
                      <a:pt x="21660" y="6864"/>
                    </a:cubicBezTo>
                    <a:cubicBezTo>
                      <a:pt x="23826" y="10113"/>
                      <a:pt x="23826" y="15528"/>
                      <a:pt x="23826" y="18778"/>
                    </a:cubicBezTo>
                    <a:cubicBezTo>
                      <a:pt x="23826" y="23110"/>
                      <a:pt x="23826" y="27442"/>
                      <a:pt x="22743" y="31774"/>
                    </a:cubicBezTo>
                    <a:cubicBezTo>
                      <a:pt x="21660" y="36106"/>
                      <a:pt x="18411" y="39355"/>
                      <a:pt x="14079" y="40438"/>
                    </a:cubicBezTo>
                    <a:cubicBezTo>
                      <a:pt x="9747" y="41521"/>
                      <a:pt x="6498" y="40438"/>
                      <a:pt x="3249" y="37189"/>
                    </a:cubicBezTo>
                    <a:cubicBezTo>
                      <a:pt x="2166" y="36106"/>
                      <a:pt x="0" y="33940"/>
                      <a:pt x="1083" y="31774"/>
                    </a:cubicBezTo>
                    <a:cubicBezTo>
                      <a:pt x="3249" y="28525"/>
                      <a:pt x="4332" y="30691"/>
                      <a:pt x="6498" y="31774"/>
                    </a:cubicBezTo>
                    <a:cubicBezTo>
                      <a:pt x="6498" y="31774"/>
                      <a:pt x="6498" y="32857"/>
                      <a:pt x="7581" y="32857"/>
                    </a:cubicBezTo>
                    <a:cubicBezTo>
                      <a:pt x="10830" y="33940"/>
                      <a:pt x="14079" y="35023"/>
                      <a:pt x="16245" y="31774"/>
                    </a:cubicBezTo>
                    <a:cubicBezTo>
                      <a:pt x="17328" y="30691"/>
                      <a:pt x="18411" y="27442"/>
                      <a:pt x="17328" y="26359"/>
                    </a:cubicBezTo>
                    <a:cubicBezTo>
                      <a:pt x="16245" y="23110"/>
                      <a:pt x="12996" y="25276"/>
                      <a:pt x="10830" y="25276"/>
                    </a:cubicBezTo>
                    <a:cubicBezTo>
                      <a:pt x="3249" y="25276"/>
                      <a:pt x="0" y="19861"/>
                      <a:pt x="0" y="13362"/>
                    </a:cubicBezTo>
                    <a:cubicBezTo>
                      <a:pt x="0" y="6864"/>
                      <a:pt x="2166" y="2532"/>
                      <a:pt x="8664" y="366"/>
                    </a:cubicBezTo>
                    <a:close/>
                  </a:path>
                </a:pathLst>
              </a:custGeom>
              <a:grpFill/>
              <a:ln w="1860"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08293ED9-C129-4258-A7C5-C6E64F117231}"/>
                  </a:ext>
                </a:extLst>
              </p:cNvPr>
              <p:cNvSpPr/>
              <p:nvPr/>
            </p:nvSpPr>
            <p:spPr>
              <a:xfrm>
                <a:off x="6345169" y="2001435"/>
                <a:ext cx="72269" cy="111697"/>
              </a:xfrm>
              <a:custGeom>
                <a:avLst/>
                <a:gdLst>
                  <a:gd name="connsiteX0" fmla="*/ 12996 w 25993"/>
                  <a:gd name="connsiteY0" fmla="*/ 6498 h 40174"/>
                  <a:gd name="connsiteX1" fmla="*/ 5415 w 25993"/>
                  <a:gd name="connsiteY1" fmla="*/ 19495 h 40174"/>
                  <a:gd name="connsiteX2" fmla="*/ 12996 w 25993"/>
                  <a:gd name="connsiteY2" fmla="*/ 33574 h 40174"/>
                  <a:gd name="connsiteX3" fmla="*/ 20577 w 25993"/>
                  <a:gd name="connsiteY3" fmla="*/ 19495 h 40174"/>
                  <a:gd name="connsiteX4" fmla="*/ 12996 w 25993"/>
                  <a:gd name="connsiteY4" fmla="*/ 6498 h 40174"/>
                  <a:gd name="connsiteX5" fmla="*/ 14080 w 25993"/>
                  <a:gd name="connsiteY5" fmla="*/ 0 h 40174"/>
                  <a:gd name="connsiteX6" fmla="*/ 25993 w 25993"/>
                  <a:gd name="connsiteY6" fmla="*/ 12996 h 40174"/>
                  <a:gd name="connsiteX7" fmla="*/ 25993 w 25993"/>
                  <a:gd name="connsiteY7" fmla="*/ 19495 h 40174"/>
                  <a:gd name="connsiteX8" fmla="*/ 14080 w 25993"/>
                  <a:gd name="connsiteY8" fmla="*/ 40072 h 40174"/>
                  <a:gd name="connsiteX9" fmla="*/ 0 w 25993"/>
                  <a:gd name="connsiteY9" fmla="*/ 22744 h 40174"/>
                  <a:gd name="connsiteX10" fmla="*/ 1083 w 25993"/>
                  <a:gd name="connsiteY10" fmla="*/ 12996 h 40174"/>
                  <a:gd name="connsiteX11" fmla="*/ 14080 w 25993"/>
                  <a:gd name="connsiteY11" fmla="*/ 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 h="40174">
                    <a:moveTo>
                      <a:pt x="12996" y="6498"/>
                    </a:moveTo>
                    <a:cubicBezTo>
                      <a:pt x="5415" y="6498"/>
                      <a:pt x="5415" y="14079"/>
                      <a:pt x="5415" y="19495"/>
                    </a:cubicBezTo>
                    <a:cubicBezTo>
                      <a:pt x="5415" y="24910"/>
                      <a:pt x="3249" y="33574"/>
                      <a:pt x="12996" y="33574"/>
                    </a:cubicBezTo>
                    <a:cubicBezTo>
                      <a:pt x="21660" y="32491"/>
                      <a:pt x="19494" y="24910"/>
                      <a:pt x="20577" y="19495"/>
                    </a:cubicBezTo>
                    <a:cubicBezTo>
                      <a:pt x="20577" y="14079"/>
                      <a:pt x="20577" y="6498"/>
                      <a:pt x="12996" y="6498"/>
                    </a:cubicBezTo>
                    <a:close/>
                    <a:moveTo>
                      <a:pt x="14080" y="0"/>
                    </a:moveTo>
                    <a:cubicBezTo>
                      <a:pt x="21661" y="0"/>
                      <a:pt x="24910" y="6498"/>
                      <a:pt x="25993" y="12996"/>
                    </a:cubicBezTo>
                    <a:lnTo>
                      <a:pt x="25993" y="19495"/>
                    </a:lnTo>
                    <a:cubicBezTo>
                      <a:pt x="25993" y="30325"/>
                      <a:pt x="24910" y="37906"/>
                      <a:pt x="14080" y="40072"/>
                    </a:cubicBezTo>
                    <a:cubicBezTo>
                      <a:pt x="5415" y="41155"/>
                      <a:pt x="0" y="33574"/>
                      <a:pt x="0" y="22744"/>
                    </a:cubicBezTo>
                    <a:cubicBezTo>
                      <a:pt x="0" y="19495"/>
                      <a:pt x="0" y="16246"/>
                      <a:pt x="1083" y="12996"/>
                    </a:cubicBezTo>
                    <a:cubicBezTo>
                      <a:pt x="2166" y="6498"/>
                      <a:pt x="5415" y="0"/>
                      <a:pt x="14080" y="0"/>
                    </a:cubicBezTo>
                    <a:close/>
                  </a:path>
                </a:pathLst>
              </a:custGeom>
              <a:grpFill/>
              <a:ln w="1860"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092C3C9-0D68-4950-9191-0978B172BADB}"/>
                  </a:ext>
                </a:extLst>
              </p:cNvPr>
              <p:cNvSpPr/>
              <p:nvPr/>
            </p:nvSpPr>
            <p:spPr>
              <a:xfrm>
                <a:off x="6459127" y="2003848"/>
                <a:ext cx="36600" cy="105989"/>
              </a:xfrm>
              <a:custGeom>
                <a:avLst/>
                <a:gdLst>
                  <a:gd name="connsiteX0" fmla="*/ 35416 w 38591"/>
                  <a:gd name="connsiteY0" fmla="*/ 64131 h 111755"/>
                  <a:gd name="connsiteX1" fmla="*/ 29066 w 38591"/>
                  <a:gd name="connsiteY1" fmla="*/ 111756 h 111755"/>
                  <a:gd name="connsiteX2" fmla="*/ 19541 w 38591"/>
                  <a:gd name="connsiteY2" fmla="*/ 64131 h 111755"/>
                  <a:gd name="connsiteX3" fmla="*/ 3666 w 38591"/>
                  <a:gd name="connsiteY3" fmla="*/ 29206 h 111755"/>
                  <a:gd name="connsiteX4" fmla="*/ 3666 w 38591"/>
                  <a:gd name="connsiteY4" fmla="*/ 16506 h 111755"/>
                  <a:gd name="connsiteX5" fmla="*/ 29066 w 38591"/>
                  <a:gd name="connsiteY5" fmla="*/ 631 h 111755"/>
                  <a:gd name="connsiteX6" fmla="*/ 38591 w 38591"/>
                  <a:gd name="connsiteY6" fmla="*/ 13331 h 111755"/>
                  <a:gd name="connsiteX7" fmla="*/ 35416 w 38591"/>
                  <a:gd name="connsiteY7" fmla="*/ 64131 h 11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91" h="111755">
                    <a:moveTo>
                      <a:pt x="35416" y="64131"/>
                    </a:moveTo>
                    <a:cubicBezTo>
                      <a:pt x="32241" y="76831"/>
                      <a:pt x="41766" y="111756"/>
                      <a:pt x="29066" y="111756"/>
                    </a:cubicBezTo>
                    <a:cubicBezTo>
                      <a:pt x="6841" y="111756"/>
                      <a:pt x="22716" y="80006"/>
                      <a:pt x="19541" y="64131"/>
                    </a:cubicBezTo>
                    <a:cubicBezTo>
                      <a:pt x="16366" y="51431"/>
                      <a:pt x="25891" y="35556"/>
                      <a:pt x="3666" y="29206"/>
                    </a:cubicBezTo>
                    <a:cubicBezTo>
                      <a:pt x="491" y="29206"/>
                      <a:pt x="-2684" y="22856"/>
                      <a:pt x="3666" y="16506"/>
                    </a:cubicBezTo>
                    <a:cubicBezTo>
                      <a:pt x="10016" y="10156"/>
                      <a:pt x="19541" y="3806"/>
                      <a:pt x="29066" y="631"/>
                    </a:cubicBezTo>
                    <a:cubicBezTo>
                      <a:pt x="35416" y="-2544"/>
                      <a:pt x="38591" y="6981"/>
                      <a:pt x="38591" y="13331"/>
                    </a:cubicBezTo>
                    <a:cubicBezTo>
                      <a:pt x="35416" y="29206"/>
                      <a:pt x="35416" y="45081"/>
                      <a:pt x="35416" y="64131"/>
                    </a:cubicBezTo>
                    <a:close/>
                  </a:path>
                </a:pathLst>
              </a:custGeom>
              <a:grpFill/>
              <a:ln w="1860"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53446D34-51D9-4923-AAD9-9C0346866240}"/>
                  </a:ext>
                </a:extLst>
              </p:cNvPr>
              <p:cNvSpPr/>
              <p:nvPr/>
            </p:nvSpPr>
            <p:spPr>
              <a:xfrm>
                <a:off x="6148197" y="2007457"/>
                <a:ext cx="34370" cy="108402"/>
              </a:xfrm>
              <a:custGeom>
                <a:avLst/>
                <a:gdLst>
                  <a:gd name="connsiteX0" fmla="*/ 20365 w 36240"/>
                  <a:gd name="connsiteY0" fmla="*/ 111125 h 114300"/>
                  <a:gd name="connsiteX1" fmla="*/ 17190 w 36240"/>
                  <a:gd name="connsiteY1" fmla="*/ 50800 h 114300"/>
                  <a:gd name="connsiteX2" fmla="*/ 4490 w 36240"/>
                  <a:gd name="connsiteY2" fmla="*/ 28575 h 114300"/>
                  <a:gd name="connsiteX3" fmla="*/ 1315 w 36240"/>
                  <a:gd name="connsiteY3" fmla="*/ 19050 h 114300"/>
                  <a:gd name="connsiteX4" fmla="*/ 26715 w 36240"/>
                  <a:gd name="connsiteY4" fmla="*/ 0 h 114300"/>
                  <a:gd name="connsiteX5" fmla="*/ 36240 w 36240"/>
                  <a:gd name="connsiteY5" fmla="*/ 9525 h 114300"/>
                  <a:gd name="connsiteX6" fmla="*/ 36240 w 36240"/>
                  <a:gd name="connsiteY6" fmla="*/ 114300 h 114300"/>
                  <a:gd name="connsiteX7" fmla="*/ 20365 w 36240"/>
                  <a:gd name="connsiteY7" fmla="*/ 1111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40" h="114300">
                    <a:moveTo>
                      <a:pt x="20365" y="111125"/>
                    </a:moveTo>
                    <a:cubicBezTo>
                      <a:pt x="10840" y="92075"/>
                      <a:pt x="17190" y="69850"/>
                      <a:pt x="17190" y="50800"/>
                    </a:cubicBezTo>
                    <a:cubicBezTo>
                      <a:pt x="17190" y="41275"/>
                      <a:pt x="23540" y="25400"/>
                      <a:pt x="4490" y="28575"/>
                    </a:cubicBezTo>
                    <a:cubicBezTo>
                      <a:pt x="1315" y="28575"/>
                      <a:pt x="-1860" y="22225"/>
                      <a:pt x="1315" y="19050"/>
                    </a:cubicBezTo>
                    <a:cubicBezTo>
                      <a:pt x="7665" y="9525"/>
                      <a:pt x="14015" y="3175"/>
                      <a:pt x="26715" y="0"/>
                    </a:cubicBezTo>
                    <a:cubicBezTo>
                      <a:pt x="33065" y="0"/>
                      <a:pt x="36240" y="3175"/>
                      <a:pt x="36240" y="9525"/>
                    </a:cubicBezTo>
                    <a:lnTo>
                      <a:pt x="36240" y="114300"/>
                    </a:lnTo>
                    <a:cubicBezTo>
                      <a:pt x="29890" y="111125"/>
                      <a:pt x="26715" y="111125"/>
                      <a:pt x="20365" y="111125"/>
                    </a:cubicBezTo>
                    <a:close/>
                  </a:path>
                </a:pathLst>
              </a:custGeom>
              <a:grpFill/>
              <a:ln w="1860"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2773625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3057247" cy="523220"/>
          </a:xfrm>
          <a:prstGeom prst="rect">
            <a:avLst/>
          </a:prstGeom>
        </p:spPr>
        <p:txBody>
          <a:bodyPr wrap="square">
            <a:spAutoFit/>
          </a:bodyPr>
          <a:lstStyle/>
          <a:p>
            <a:pPr>
              <a:buClr>
                <a:srgbClr val="4EBAB3"/>
              </a:buClr>
            </a:pPr>
            <a:r>
              <a:rPr lang="zh-CN" altLang="en-US" sz="2800" b="1" dirty="0">
                <a:solidFill>
                  <a:schemeClr val="accent3">
                    <a:lumMod val="50000"/>
                  </a:schemeClr>
                </a:solidFill>
                <a:cs typeface="+mn-ea"/>
                <a:sym typeface="+mn-lt"/>
              </a:rPr>
              <a:t>对抗扰动范数</a:t>
            </a:r>
          </a:p>
        </p:txBody>
      </p:sp>
      <p:sp>
        <p:nvSpPr>
          <p:cNvPr id="5" name="文本框 4">
            <a:extLst>
              <a:ext uri="{FF2B5EF4-FFF2-40B4-BE49-F238E27FC236}">
                <a16:creationId xmlns:a16="http://schemas.microsoft.com/office/drawing/2014/main" id="{ABAA76EF-84E7-42BF-9875-040FBD9ECDAB}"/>
              </a:ext>
            </a:extLst>
          </p:cNvPr>
          <p:cNvSpPr txBox="1"/>
          <p:nvPr/>
        </p:nvSpPr>
        <p:spPr>
          <a:xfrm>
            <a:off x="4855377" y="5535282"/>
            <a:ext cx="428242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可迁移性指标与范数之间的相关矩阵</a:t>
            </a:r>
          </a:p>
        </p:txBody>
      </p:sp>
      <p:pic>
        <p:nvPicPr>
          <p:cNvPr id="3" name="图片 2">
            <a:extLst>
              <a:ext uri="{FF2B5EF4-FFF2-40B4-BE49-F238E27FC236}">
                <a16:creationId xmlns:a16="http://schemas.microsoft.com/office/drawing/2014/main" id="{64D00F6F-6B08-4E70-8ED6-09ADAB752E04}"/>
              </a:ext>
            </a:extLst>
          </p:cNvPr>
          <p:cNvPicPr>
            <a:picLocks noChangeAspect="1"/>
          </p:cNvPicPr>
          <p:nvPr/>
        </p:nvPicPr>
        <p:blipFill>
          <a:blip r:embed="rId3"/>
          <a:stretch>
            <a:fillRect/>
          </a:stretch>
        </p:blipFill>
        <p:spPr>
          <a:xfrm>
            <a:off x="3936897" y="1296870"/>
            <a:ext cx="6119390" cy="3917019"/>
          </a:xfrm>
          <a:prstGeom prst="rect">
            <a:avLst/>
          </a:prstGeom>
        </p:spPr>
      </p:pic>
      <p:sp>
        <p:nvSpPr>
          <p:cNvPr id="6" name="文本框 5">
            <a:extLst>
              <a:ext uri="{FF2B5EF4-FFF2-40B4-BE49-F238E27FC236}">
                <a16:creationId xmlns:a16="http://schemas.microsoft.com/office/drawing/2014/main" id="{2F0D53DA-6C2A-48A0-BA5E-6D357052DF34}"/>
              </a:ext>
            </a:extLst>
          </p:cNvPr>
          <p:cNvSpPr txBox="1"/>
          <p:nvPr/>
        </p:nvSpPr>
        <p:spPr>
          <a:xfrm>
            <a:off x="545961" y="2318116"/>
            <a:ext cx="3390936"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迁移攻击与对抗性扰动 的 </a:t>
            </a:r>
            <a:r>
              <a:rPr lang="en-US" altLang="zh-CN" sz="2400" dirty="0">
                <a:latin typeface="微软雅黑" panose="020B0503020204020204" pitchFamily="34" charset="-122"/>
                <a:ea typeface="微软雅黑" panose="020B0503020204020204" pitchFamily="34" charset="-122"/>
              </a:rPr>
              <a:t>L2 </a:t>
            </a:r>
            <a:r>
              <a:rPr lang="zh-CN" altLang="en-US" sz="2400" dirty="0">
                <a:latin typeface="微软雅黑" panose="020B0503020204020204" pitchFamily="34" charset="-122"/>
                <a:ea typeface="微软雅黑" panose="020B0503020204020204" pitchFamily="34" charset="-122"/>
              </a:rPr>
              <a:t>范数密切相关，但与 </a:t>
            </a:r>
            <a:r>
              <a:rPr lang="en-US" altLang="zh-CN" sz="2400" dirty="0">
                <a:latin typeface="微软雅黑" panose="020B0503020204020204" pitchFamily="34" charset="-122"/>
                <a:ea typeface="微软雅黑" panose="020B0503020204020204" pitchFamily="34" charset="-122"/>
              </a:rPr>
              <a:t>L∞ </a:t>
            </a:r>
            <a:r>
              <a:rPr lang="zh-CN" altLang="en-US" sz="2400" dirty="0">
                <a:latin typeface="微软雅黑" panose="020B0503020204020204" pitchFamily="34" charset="-122"/>
                <a:ea typeface="微软雅黑" panose="020B0503020204020204" pitchFamily="34" charset="-122"/>
              </a:rPr>
              <a:t>范数无关，尽管⼈类视觉系统被认为对 </a:t>
            </a:r>
            <a:r>
              <a:rPr lang="en-US" altLang="zh-CN" sz="2400" dirty="0">
                <a:latin typeface="微软雅黑" panose="020B0503020204020204" pitchFamily="34" charset="-122"/>
                <a:ea typeface="微软雅黑" panose="020B0503020204020204" pitchFamily="34" charset="-122"/>
              </a:rPr>
              <a:t>L2 </a:t>
            </a:r>
            <a:r>
              <a:rPr lang="zh-CN" altLang="en-US" sz="2400" dirty="0">
                <a:latin typeface="微软雅黑" panose="020B0503020204020204" pitchFamily="34" charset="-122"/>
                <a:ea typeface="微软雅黑" panose="020B0503020204020204" pitchFamily="34" charset="-122"/>
              </a:rPr>
              <a:t>范数不敏感。</a:t>
            </a:r>
          </a:p>
        </p:txBody>
      </p:sp>
      <p:sp>
        <p:nvSpPr>
          <p:cNvPr id="10" name="矩形 9">
            <a:extLst>
              <a:ext uri="{FF2B5EF4-FFF2-40B4-BE49-F238E27FC236}">
                <a16:creationId xmlns:a16="http://schemas.microsoft.com/office/drawing/2014/main" id="{ECDD8B6A-CE37-4917-A25A-1C3AB67EA1FC}"/>
              </a:ext>
            </a:extLst>
          </p:cNvPr>
          <p:cNvSpPr/>
          <p:nvPr/>
        </p:nvSpPr>
        <p:spPr>
          <a:xfrm>
            <a:off x="4598868" y="2253948"/>
            <a:ext cx="513017" cy="472774"/>
          </a:xfrm>
          <a:prstGeom prst="rect">
            <a:avLst/>
          </a:prstGeom>
          <a:noFill/>
          <a:ln w="57150">
            <a:solidFill>
              <a:srgbClr val="FFFF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4" name="矩形 13">
            <a:extLst>
              <a:ext uri="{FF2B5EF4-FFF2-40B4-BE49-F238E27FC236}">
                <a16:creationId xmlns:a16="http://schemas.microsoft.com/office/drawing/2014/main" id="{639ADC70-CF4F-4A18-AC8A-8FB87D2A021C}"/>
              </a:ext>
            </a:extLst>
          </p:cNvPr>
          <p:cNvSpPr/>
          <p:nvPr/>
        </p:nvSpPr>
        <p:spPr>
          <a:xfrm>
            <a:off x="7251401" y="2242373"/>
            <a:ext cx="513017" cy="472774"/>
          </a:xfrm>
          <a:prstGeom prst="rect">
            <a:avLst/>
          </a:prstGeom>
          <a:noFill/>
          <a:ln w="57150">
            <a:solidFill>
              <a:srgbClr val="FFFF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5" name="矩形 14">
            <a:extLst>
              <a:ext uri="{FF2B5EF4-FFF2-40B4-BE49-F238E27FC236}">
                <a16:creationId xmlns:a16="http://schemas.microsoft.com/office/drawing/2014/main" id="{DE999E41-6652-402D-9919-A943C43C8D6C}"/>
              </a:ext>
            </a:extLst>
          </p:cNvPr>
          <p:cNvSpPr/>
          <p:nvPr/>
        </p:nvSpPr>
        <p:spPr>
          <a:xfrm>
            <a:off x="4589226" y="3957352"/>
            <a:ext cx="513017" cy="472774"/>
          </a:xfrm>
          <a:prstGeom prst="rect">
            <a:avLst/>
          </a:prstGeom>
          <a:noFill/>
          <a:ln w="57150">
            <a:solidFill>
              <a:srgbClr val="FFFF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6" name="矩形 15">
            <a:extLst>
              <a:ext uri="{FF2B5EF4-FFF2-40B4-BE49-F238E27FC236}">
                <a16:creationId xmlns:a16="http://schemas.microsoft.com/office/drawing/2014/main" id="{EDFD2655-034D-4FA3-8ED2-32DC6BBB0E8D}"/>
              </a:ext>
            </a:extLst>
          </p:cNvPr>
          <p:cNvSpPr/>
          <p:nvPr/>
        </p:nvSpPr>
        <p:spPr>
          <a:xfrm>
            <a:off x="7262974" y="3957350"/>
            <a:ext cx="513017" cy="472774"/>
          </a:xfrm>
          <a:prstGeom prst="rect">
            <a:avLst/>
          </a:prstGeom>
          <a:noFill/>
          <a:ln w="57150">
            <a:solidFill>
              <a:srgbClr val="FFFF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7" name="文本框 6">
            <a:extLst>
              <a:ext uri="{FF2B5EF4-FFF2-40B4-BE49-F238E27FC236}">
                <a16:creationId xmlns:a16="http://schemas.microsoft.com/office/drawing/2014/main" id="{987F37EE-1D26-45CE-BF5C-74606A404DDD}"/>
              </a:ext>
            </a:extLst>
          </p:cNvPr>
          <p:cNvSpPr txBox="1"/>
          <p:nvPr/>
        </p:nvSpPr>
        <p:spPr>
          <a:xfrm>
            <a:off x="259872" y="4711952"/>
            <a:ext cx="3497059" cy="120032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AE </a:t>
            </a:r>
            <a:r>
              <a:rPr lang="zh-CN" altLang="en-US" b="1" dirty="0">
                <a:latin typeface="微软雅黑" panose="020B0503020204020204" pitchFamily="34" charset="-122"/>
                <a:ea typeface="微软雅黑" panose="020B0503020204020204" pitchFamily="34" charset="-122"/>
              </a:rPr>
              <a:t>的可转移性与扰动的 </a:t>
            </a:r>
            <a:r>
              <a:rPr lang="en-US" altLang="zh-CN" b="1" dirty="0">
                <a:latin typeface="微软雅黑" panose="020B0503020204020204" pitchFamily="34" charset="-122"/>
                <a:ea typeface="微软雅黑" panose="020B0503020204020204" pitchFamily="34" charset="-122"/>
              </a:rPr>
              <a:t>L2 </a:t>
            </a:r>
            <a:r>
              <a:rPr lang="zh-CN" altLang="en-US" b="1" dirty="0">
                <a:latin typeface="微软雅黑" panose="020B0503020204020204" pitchFamily="34" charset="-122"/>
                <a:ea typeface="微软雅黑" panose="020B0503020204020204" pitchFamily="34" charset="-122"/>
              </a:rPr>
              <a:t>范数密切相关，但与 </a:t>
            </a:r>
            <a:r>
              <a:rPr lang="en-US" altLang="zh-CN" b="1" dirty="0">
                <a:latin typeface="微软雅黑" panose="020B0503020204020204" pitchFamily="34" charset="-122"/>
                <a:ea typeface="微软雅黑" panose="020B0503020204020204" pitchFamily="34" charset="-122"/>
              </a:rPr>
              <a:t>L∞ </a:t>
            </a:r>
            <a:r>
              <a:rPr lang="zh-CN" altLang="en-US" b="1" dirty="0">
                <a:latin typeface="微软雅黑" panose="020B0503020204020204" pitchFamily="34" charset="-122"/>
                <a:ea typeface="微软雅黑" panose="020B0503020204020204" pitchFamily="34" charset="-122"/>
              </a:rPr>
              <a:t>范数⽆关。 在保持 </a:t>
            </a:r>
            <a:r>
              <a:rPr lang="en-US" altLang="zh-CN" b="1" dirty="0">
                <a:latin typeface="微软雅黑" panose="020B0503020204020204" pitchFamily="34" charset="-122"/>
                <a:ea typeface="微软雅黑" panose="020B0503020204020204" pitchFamily="34" charset="-122"/>
              </a:rPr>
              <a:t>L∞ </a:t>
            </a:r>
            <a:r>
              <a:rPr lang="zh-CN" altLang="en-US" b="1" dirty="0">
                <a:latin typeface="微软雅黑" panose="020B0503020204020204" pitchFamily="34" charset="-122"/>
                <a:ea typeface="微软雅黑" panose="020B0503020204020204" pitchFamily="34" charset="-122"/>
              </a:rPr>
              <a:t>范数固定的同时增加 </a:t>
            </a:r>
            <a:r>
              <a:rPr lang="en-US" altLang="zh-CN" b="1" dirty="0">
                <a:latin typeface="微软雅黑" panose="020B0503020204020204" pitchFamily="34" charset="-122"/>
                <a:ea typeface="微软雅黑" panose="020B0503020204020204" pitchFamily="34" charset="-122"/>
              </a:rPr>
              <a:t>L2 </a:t>
            </a:r>
            <a:r>
              <a:rPr lang="zh-CN" altLang="en-US" b="1" dirty="0">
                <a:latin typeface="微软雅黑" panose="020B0503020204020204" pitchFamily="34" charset="-122"/>
                <a:ea typeface="微软雅黑" panose="020B0503020204020204" pitchFamily="34" charset="-122"/>
              </a:rPr>
              <a:t>范数可以增加 </a:t>
            </a:r>
            <a:r>
              <a:rPr lang="en-US" altLang="zh-CN" b="1" dirty="0">
                <a:latin typeface="微软雅黑" panose="020B0503020204020204" pitchFamily="34" charset="-122"/>
                <a:ea typeface="微软雅黑" panose="020B0503020204020204" pitchFamily="34" charset="-122"/>
              </a:rPr>
              <a:t>AE </a:t>
            </a:r>
            <a:r>
              <a:rPr lang="zh-CN" altLang="en-US" b="1" dirty="0">
                <a:latin typeface="微软雅黑" panose="020B0503020204020204" pitchFamily="34" charset="-122"/>
                <a:ea typeface="微软雅黑" panose="020B0503020204020204" pitchFamily="34" charset="-122"/>
              </a:rPr>
              <a:t>的可迁移性。</a:t>
            </a:r>
          </a:p>
        </p:txBody>
      </p:sp>
    </p:spTree>
    <p:extLst>
      <p:ext uri="{BB962C8B-B14F-4D97-AF65-F5344CB8AC3E}">
        <p14:creationId xmlns:p14="http://schemas.microsoft.com/office/powerpoint/2010/main" val="242715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1980029"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对抗置信度</a:t>
            </a:r>
          </a:p>
        </p:txBody>
      </p:sp>
      <p:sp>
        <p:nvSpPr>
          <p:cNvPr id="4" name="文本框 3">
            <a:extLst>
              <a:ext uri="{FF2B5EF4-FFF2-40B4-BE49-F238E27FC236}">
                <a16:creationId xmlns:a16="http://schemas.microsoft.com/office/drawing/2014/main" id="{444DD865-CDF2-4542-895D-8909A57C7C62}"/>
              </a:ext>
            </a:extLst>
          </p:cNvPr>
          <p:cNvSpPr txBox="1"/>
          <p:nvPr/>
        </p:nvSpPr>
        <p:spPr>
          <a:xfrm>
            <a:off x="1182624" y="2670048"/>
            <a:ext cx="9729216" cy="34163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⼀些攻击被赋予了控制以多种方式定义的对抗置信度的能力，其中之⼀是 </a:t>
            </a:r>
            <a:r>
              <a:rPr lang="en-US" altLang="zh-CN" sz="2400" dirty="0">
                <a:latin typeface="微软雅黑" panose="020B0503020204020204" pitchFamily="34" charset="-122"/>
                <a:ea typeface="微软雅黑" panose="020B0503020204020204" pitchFamily="34" charset="-122"/>
              </a:rPr>
              <a:t>κ </a:t>
            </a:r>
            <a:r>
              <a:rPr lang="zh-CN" altLang="en-US" sz="2400" dirty="0">
                <a:latin typeface="微软雅黑" panose="020B0503020204020204" pitchFamily="34" charset="-122"/>
                <a:ea typeface="微软雅黑" panose="020B0503020204020204" pitchFamily="34" charset="-122"/>
              </a:rPr>
              <a:t>值，即对抗类与第二大可能类之间的对数差距</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t>κ </a:t>
            </a:r>
            <a:r>
              <a:rPr lang="zh-CN" altLang="en-US" sz="2400" dirty="0"/>
              <a:t>值的直接扩展是计算 </a:t>
            </a:r>
            <a:r>
              <a:rPr lang="en-US" altLang="zh-CN" sz="2400" dirty="0" err="1"/>
              <a:t>softmaxed</a:t>
            </a:r>
            <a:r>
              <a:rPr lang="en-US" altLang="zh-CN" sz="2400" dirty="0"/>
              <a:t> logit </a:t>
            </a:r>
            <a:r>
              <a:rPr lang="zh-CN" altLang="en-US" sz="2400" dirty="0"/>
              <a:t>对抗类和第⼆大可能类之间的差距，称为</a:t>
            </a:r>
            <a:r>
              <a:rPr lang="en-US" altLang="zh-CN" sz="2400" dirty="0"/>
              <a:t>Scaling-Insensitive </a:t>
            </a:r>
            <a:r>
              <a:rPr lang="el-GR" altLang="zh-CN" sz="2400" dirty="0"/>
              <a:t>κ (</a:t>
            </a:r>
            <a:r>
              <a:rPr lang="en-US" altLang="zh-CN" sz="2400" dirty="0"/>
              <a:t>SIK) </a:t>
            </a:r>
          </a:p>
          <a:p>
            <a:endParaRPr lang="en-US" altLang="zh-CN" sz="2400" dirty="0"/>
          </a:p>
          <a:p>
            <a:r>
              <a:rPr lang="zh-CN" altLang="en-US" sz="2400" dirty="0"/>
              <a:t>原始 </a:t>
            </a:r>
            <a:r>
              <a:rPr lang="el-GR" altLang="zh-CN" sz="2400" dirty="0"/>
              <a:t>κ </a:t>
            </a:r>
            <a:r>
              <a:rPr lang="zh-CN" altLang="en-US" sz="2400" dirty="0"/>
              <a:t>值被重命名为 </a:t>
            </a:r>
            <a:r>
              <a:rPr lang="en-US" altLang="zh-CN" sz="2400" dirty="0"/>
              <a:t>Scaling-Sensitive </a:t>
            </a:r>
            <a:r>
              <a:rPr lang="el-GR" altLang="zh-CN" sz="2400" dirty="0"/>
              <a:t>κ (</a:t>
            </a:r>
            <a:r>
              <a:rPr lang="en-US" altLang="zh-CN" sz="2400" dirty="0"/>
              <a:t>SSK)</a:t>
            </a:r>
          </a:p>
          <a:p>
            <a:endParaRPr lang="en-US" altLang="zh-CN" sz="2400" dirty="0">
              <a:latin typeface="微软雅黑" panose="020B0503020204020204" pitchFamily="34" charset="-122"/>
              <a:ea typeface="微软雅黑" panose="020B0503020204020204" pitchFamily="34" charset="-122"/>
            </a:endParaRPr>
          </a:p>
          <a:p>
            <a:r>
              <a:rPr lang="en-US" altLang="zh-CN" sz="2400" dirty="0"/>
              <a:t>P(success | </a:t>
            </a:r>
            <a:r>
              <a:rPr lang="el-GR" altLang="zh-CN" sz="2400" dirty="0"/>
              <a:t>κ) = </a:t>
            </a:r>
            <a:r>
              <a:rPr lang="en-US" altLang="zh-CN" sz="2400" dirty="0"/>
              <a:t>P(success) × P(</a:t>
            </a:r>
            <a:r>
              <a:rPr lang="el-GR" altLang="zh-CN" sz="2400" dirty="0"/>
              <a:t>κ | </a:t>
            </a:r>
            <a:r>
              <a:rPr lang="en-US" altLang="zh-CN" sz="2400" dirty="0"/>
              <a:t>success)/P(</a:t>
            </a:r>
            <a:r>
              <a:rPr lang="el-GR" altLang="zh-CN" sz="2400" dirty="0"/>
              <a:t>κ) ∝ </a:t>
            </a:r>
            <a:r>
              <a:rPr lang="en-US" altLang="zh-CN" sz="2400" dirty="0"/>
              <a:t>P(</a:t>
            </a:r>
            <a:r>
              <a:rPr lang="el-GR" altLang="zh-CN" sz="2400" dirty="0"/>
              <a:t>κ | </a:t>
            </a:r>
            <a:r>
              <a:rPr lang="en-US" altLang="zh-CN" sz="2400" dirty="0"/>
              <a:t>success)/P(</a:t>
            </a:r>
            <a:r>
              <a:rPr lang="el-GR" altLang="zh-CN" sz="2400" dirty="0"/>
              <a:t>κ)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6760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1980029"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对抗置信度</a:t>
            </a:r>
          </a:p>
        </p:txBody>
      </p:sp>
      <p:pic>
        <p:nvPicPr>
          <p:cNvPr id="3" name="图片 2">
            <a:extLst>
              <a:ext uri="{FF2B5EF4-FFF2-40B4-BE49-F238E27FC236}">
                <a16:creationId xmlns:a16="http://schemas.microsoft.com/office/drawing/2014/main" id="{4406F2D5-D36A-4880-9095-4185A06557EB}"/>
              </a:ext>
            </a:extLst>
          </p:cNvPr>
          <p:cNvPicPr>
            <a:picLocks noChangeAspect="1"/>
          </p:cNvPicPr>
          <p:nvPr/>
        </p:nvPicPr>
        <p:blipFill>
          <a:blip r:embed="rId3"/>
          <a:stretch>
            <a:fillRect/>
          </a:stretch>
        </p:blipFill>
        <p:spPr>
          <a:xfrm>
            <a:off x="-111830" y="2488501"/>
            <a:ext cx="8331231" cy="2293429"/>
          </a:xfrm>
          <a:prstGeom prst="rect">
            <a:avLst/>
          </a:prstGeom>
        </p:spPr>
      </p:pic>
      <p:sp>
        <p:nvSpPr>
          <p:cNvPr id="4" name="矩形 3">
            <a:extLst>
              <a:ext uri="{FF2B5EF4-FFF2-40B4-BE49-F238E27FC236}">
                <a16:creationId xmlns:a16="http://schemas.microsoft.com/office/drawing/2014/main" id="{1E38BD80-C4EF-42F5-8FD7-B0F6E7AF1F7F}"/>
              </a:ext>
            </a:extLst>
          </p:cNvPr>
          <p:cNvSpPr/>
          <p:nvPr/>
        </p:nvSpPr>
        <p:spPr>
          <a:xfrm>
            <a:off x="1689808" y="5112062"/>
            <a:ext cx="428354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SSK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SIK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P(</a:t>
            </a:r>
            <a:r>
              <a:rPr lang="el-GR" altLang="zh-CN" sz="2000" b="1" dirty="0">
                <a:latin typeface="微软雅黑" panose="020B0503020204020204" pitchFamily="34" charset="-122"/>
                <a:ea typeface="微软雅黑" panose="020B0503020204020204" pitchFamily="34" charset="-122"/>
              </a:rPr>
              <a:t>κ | </a:t>
            </a:r>
            <a:r>
              <a:rPr lang="en-US" altLang="zh-CN" sz="2000" b="1" dirty="0">
                <a:latin typeface="微软雅黑" panose="020B0503020204020204" pitchFamily="34" charset="-122"/>
                <a:ea typeface="微软雅黑" panose="020B0503020204020204" pitchFamily="34" charset="-122"/>
              </a:rPr>
              <a:t>success)/P(</a:t>
            </a:r>
            <a:r>
              <a:rPr lang="el-GR" altLang="zh-CN" sz="2000" b="1" dirty="0">
                <a:latin typeface="微软雅黑" panose="020B0503020204020204" pitchFamily="34" charset="-122"/>
                <a:ea typeface="微软雅黑" panose="020B0503020204020204" pitchFamily="34" charset="-122"/>
              </a:rPr>
              <a:t>κ)</a:t>
            </a:r>
            <a:endParaRPr lang="zh-CN" altLang="en-US" sz="20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429CE3E-3536-4EC1-B0EB-80E9F5EE75C7}"/>
              </a:ext>
            </a:extLst>
          </p:cNvPr>
          <p:cNvSpPr txBox="1"/>
          <p:nvPr/>
        </p:nvSpPr>
        <p:spPr>
          <a:xfrm>
            <a:off x="8435069" y="5112062"/>
            <a:ext cx="3279648"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SIK</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SSK</a:t>
            </a:r>
            <a:r>
              <a:rPr lang="zh-CN" altLang="en-US" sz="2000" b="1" dirty="0">
                <a:latin typeface="微软雅黑" panose="020B0503020204020204" pitchFamily="34" charset="-122"/>
                <a:ea typeface="微软雅黑" panose="020B0503020204020204" pitchFamily="34" charset="-122"/>
              </a:rPr>
              <a:t>的线性回归结果</a:t>
            </a:r>
          </a:p>
        </p:txBody>
      </p:sp>
      <p:pic>
        <p:nvPicPr>
          <p:cNvPr id="7" name="图片 6">
            <a:extLst>
              <a:ext uri="{FF2B5EF4-FFF2-40B4-BE49-F238E27FC236}">
                <a16:creationId xmlns:a16="http://schemas.microsoft.com/office/drawing/2014/main" id="{D22105AD-B49E-468D-95EC-A26749C1602B}"/>
              </a:ext>
            </a:extLst>
          </p:cNvPr>
          <p:cNvPicPr>
            <a:picLocks noChangeAspect="1"/>
          </p:cNvPicPr>
          <p:nvPr/>
        </p:nvPicPr>
        <p:blipFill>
          <a:blip r:embed="rId4"/>
          <a:stretch>
            <a:fillRect/>
          </a:stretch>
        </p:blipFill>
        <p:spPr>
          <a:xfrm>
            <a:off x="8073097" y="2626272"/>
            <a:ext cx="3839341" cy="2017886"/>
          </a:xfrm>
          <a:prstGeom prst="rect">
            <a:avLst/>
          </a:prstGeom>
        </p:spPr>
      </p:pic>
    </p:spTree>
    <p:extLst>
      <p:ext uri="{BB962C8B-B14F-4D97-AF65-F5344CB8AC3E}">
        <p14:creationId xmlns:p14="http://schemas.microsoft.com/office/powerpoint/2010/main" val="2028132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1980029"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对抗置信度</a:t>
            </a:r>
          </a:p>
        </p:txBody>
      </p:sp>
      <p:pic>
        <p:nvPicPr>
          <p:cNvPr id="3" name="图片 2">
            <a:extLst>
              <a:ext uri="{FF2B5EF4-FFF2-40B4-BE49-F238E27FC236}">
                <a16:creationId xmlns:a16="http://schemas.microsoft.com/office/drawing/2014/main" id="{D73B6BC5-0C9E-43C0-B6C7-694E8E8B67DF}"/>
              </a:ext>
            </a:extLst>
          </p:cNvPr>
          <p:cNvPicPr>
            <a:picLocks noChangeAspect="1"/>
          </p:cNvPicPr>
          <p:nvPr/>
        </p:nvPicPr>
        <p:blipFill>
          <a:blip r:embed="rId3"/>
          <a:stretch>
            <a:fillRect/>
          </a:stretch>
        </p:blipFill>
        <p:spPr>
          <a:xfrm>
            <a:off x="826550" y="2255237"/>
            <a:ext cx="8691463" cy="2886191"/>
          </a:xfrm>
          <a:prstGeom prst="rect">
            <a:avLst/>
          </a:prstGeom>
        </p:spPr>
      </p:pic>
      <p:sp>
        <p:nvSpPr>
          <p:cNvPr id="4" name="文本框 3">
            <a:extLst>
              <a:ext uri="{FF2B5EF4-FFF2-40B4-BE49-F238E27FC236}">
                <a16:creationId xmlns:a16="http://schemas.microsoft.com/office/drawing/2014/main" id="{51A0D1B8-878C-4748-BDA1-FFE7D5A3B074}"/>
              </a:ext>
            </a:extLst>
          </p:cNvPr>
          <p:cNvSpPr txBox="1"/>
          <p:nvPr/>
        </p:nvSpPr>
        <p:spPr>
          <a:xfrm>
            <a:off x="3245945" y="5596128"/>
            <a:ext cx="385267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不同</a:t>
            </a:r>
            <a:r>
              <a:rPr lang="en-US" altLang="zh-CN" sz="2000" b="1" dirty="0">
                <a:latin typeface="微软雅黑" panose="020B0503020204020204" pitchFamily="34" charset="-122"/>
                <a:ea typeface="微软雅黑" panose="020B0503020204020204" pitchFamily="34" charset="-122"/>
              </a:rPr>
              <a:t>K</a:t>
            </a:r>
            <a:r>
              <a:rPr lang="zh-CN" altLang="en-US" sz="2000" b="1" dirty="0">
                <a:latin typeface="微软雅黑" panose="020B0503020204020204" pitchFamily="34" charset="-122"/>
                <a:ea typeface="微软雅黑" panose="020B0503020204020204" pitchFamily="34" charset="-122"/>
              </a:rPr>
              <a:t>阈值下</a:t>
            </a:r>
            <a:r>
              <a:rPr lang="en-US" altLang="zh-CN" sz="2000" b="1" dirty="0">
                <a:latin typeface="微软雅黑" panose="020B0503020204020204" pitchFamily="34" charset="-122"/>
                <a:ea typeface="微软雅黑" panose="020B0503020204020204" pitchFamily="34" charset="-122"/>
              </a:rPr>
              <a:t>CW</a:t>
            </a:r>
            <a:r>
              <a:rPr lang="zh-CN" altLang="en-US" sz="2000" b="1" dirty="0">
                <a:latin typeface="微软雅黑" panose="020B0503020204020204" pitchFamily="34" charset="-122"/>
                <a:ea typeface="微软雅黑" panose="020B0503020204020204" pitchFamily="34" charset="-122"/>
              </a:rPr>
              <a:t>攻击的误分类率</a:t>
            </a:r>
          </a:p>
        </p:txBody>
      </p:sp>
    </p:spTree>
    <p:extLst>
      <p:ext uri="{BB962C8B-B14F-4D97-AF65-F5344CB8AC3E}">
        <p14:creationId xmlns:p14="http://schemas.microsoft.com/office/powerpoint/2010/main" val="2041465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研究结果与分析</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80745"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03</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9" name="Freeform 60">
            <a:extLst>
              <a:ext uri="{FF2B5EF4-FFF2-40B4-BE49-F238E27FC236}">
                <a16:creationId xmlns:a16="http://schemas.microsoft.com/office/drawing/2014/main" id="{7E6AF476-3BA1-41AA-BB37-8E0B4A7DCC6E}"/>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20" name="矩形 19">
            <a:extLst>
              <a:ext uri="{FF2B5EF4-FFF2-40B4-BE49-F238E27FC236}">
                <a16:creationId xmlns:a16="http://schemas.microsoft.com/office/drawing/2014/main" id="{E12D1ACC-A153-4899-87AE-9E3595EBD8E0}"/>
              </a:ext>
            </a:extLst>
          </p:cNvPr>
          <p:cNvSpPr/>
          <p:nvPr/>
        </p:nvSpPr>
        <p:spPr>
          <a:xfrm>
            <a:off x="1226356" y="1545883"/>
            <a:ext cx="3775393"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种子图片内在分类难度</a:t>
            </a:r>
          </a:p>
        </p:txBody>
      </p:sp>
      <p:sp>
        <p:nvSpPr>
          <p:cNvPr id="5" name="文本框 4">
            <a:extLst>
              <a:ext uri="{FF2B5EF4-FFF2-40B4-BE49-F238E27FC236}">
                <a16:creationId xmlns:a16="http://schemas.microsoft.com/office/drawing/2014/main" id="{6ED7FD29-BF50-43A9-B415-B9F5E9E6BEA9}"/>
              </a:ext>
            </a:extLst>
          </p:cNvPr>
          <p:cNvSpPr txBox="1"/>
          <p:nvPr/>
        </p:nvSpPr>
        <p:spPr>
          <a:xfrm>
            <a:off x="812563" y="2257668"/>
            <a:ext cx="993648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⼀张图片如果可以毫无伪装地欺骗代理模型，称其为⼀个</a:t>
            </a:r>
            <a:r>
              <a:rPr lang="zh-CN" altLang="en-US" sz="2400" b="1" dirty="0">
                <a:latin typeface="微软雅黑" panose="020B0503020204020204" pitchFamily="34" charset="-122"/>
                <a:ea typeface="微软雅黑" panose="020B0503020204020204" pitchFamily="34" charset="-122"/>
              </a:rPr>
              <a:t>自然对抗样本</a:t>
            </a:r>
            <a:r>
              <a:rPr lang="zh-CN" altLang="en-US" sz="2400" dirty="0">
                <a:latin typeface="微软雅黑" panose="020B0503020204020204" pitchFamily="34" charset="-122"/>
                <a:ea typeface="微软雅黑" panose="020B0503020204020204" pitchFamily="34" charset="-122"/>
              </a:rPr>
              <a:t>。</a:t>
            </a:r>
          </a:p>
        </p:txBody>
      </p:sp>
      <p:pic>
        <p:nvPicPr>
          <p:cNvPr id="6" name="图片 5">
            <a:extLst>
              <a:ext uri="{FF2B5EF4-FFF2-40B4-BE49-F238E27FC236}">
                <a16:creationId xmlns:a16="http://schemas.microsoft.com/office/drawing/2014/main" id="{EDD377A4-6018-4C54-93EC-0E3F44951C19}"/>
              </a:ext>
            </a:extLst>
          </p:cNvPr>
          <p:cNvPicPr>
            <a:picLocks noChangeAspect="1"/>
          </p:cNvPicPr>
          <p:nvPr/>
        </p:nvPicPr>
        <p:blipFill>
          <a:blip r:embed="rId3"/>
          <a:stretch>
            <a:fillRect/>
          </a:stretch>
        </p:blipFill>
        <p:spPr>
          <a:xfrm>
            <a:off x="826550" y="2719333"/>
            <a:ext cx="6462320" cy="3856054"/>
          </a:xfrm>
          <a:prstGeom prst="rect">
            <a:avLst/>
          </a:prstGeom>
        </p:spPr>
      </p:pic>
      <p:sp>
        <p:nvSpPr>
          <p:cNvPr id="7" name="文本框 6">
            <a:extLst>
              <a:ext uri="{FF2B5EF4-FFF2-40B4-BE49-F238E27FC236}">
                <a16:creationId xmlns:a16="http://schemas.microsoft.com/office/drawing/2014/main" id="{7C902122-3821-4F73-86F1-55038873F3E2}"/>
              </a:ext>
            </a:extLst>
          </p:cNvPr>
          <p:cNvSpPr txBox="1"/>
          <p:nvPr/>
        </p:nvSpPr>
        <p:spPr>
          <a:xfrm>
            <a:off x="7778496" y="4992108"/>
            <a:ext cx="3974592"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产生于很难进行分类的种子图片的对抗样本在代理模型中有着更好的转移性。</a:t>
            </a:r>
          </a:p>
        </p:txBody>
      </p:sp>
      <p:sp>
        <p:nvSpPr>
          <p:cNvPr id="11" name="矩形 10">
            <a:extLst>
              <a:ext uri="{FF2B5EF4-FFF2-40B4-BE49-F238E27FC236}">
                <a16:creationId xmlns:a16="http://schemas.microsoft.com/office/drawing/2014/main" id="{9C7A4FE9-CA53-4E9A-9BE7-99232AF2FCDB}"/>
              </a:ext>
            </a:extLst>
          </p:cNvPr>
          <p:cNvSpPr/>
          <p:nvPr/>
        </p:nvSpPr>
        <p:spPr>
          <a:xfrm>
            <a:off x="1795158" y="3035822"/>
            <a:ext cx="841248" cy="3304017"/>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
        <p:nvSpPr>
          <p:cNvPr id="12" name="矩形 11">
            <a:extLst>
              <a:ext uri="{FF2B5EF4-FFF2-40B4-BE49-F238E27FC236}">
                <a16:creationId xmlns:a16="http://schemas.microsoft.com/office/drawing/2014/main" id="{A30A9F79-DE4D-49C4-AE16-9D03507BBC12}"/>
              </a:ext>
            </a:extLst>
          </p:cNvPr>
          <p:cNvSpPr/>
          <p:nvPr/>
        </p:nvSpPr>
        <p:spPr>
          <a:xfrm>
            <a:off x="4581524" y="2995351"/>
            <a:ext cx="841248" cy="3344488"/>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845808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FEA25E90-8E61-C3CC-28AF-59BF914F4DF0}"/>
              </a:ext>
            </a:extLst>
          </p:cNvPr>
          <p:cNvSpPr/>
          <p:nvPr/>
        </p:nvSpPr>
        <p:spPr>
          <a:xfrm>
            <a:off x="561039" y="2700803"/>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椭圆 2">
            <a:extLst>
              <a:ext uri="{FF2B5EF4-FFF2-40B4-BE49-F238E27FC236}">
                <a16:creationId xmlns:a16="http://schemas.microsoft.com/office/drawing/2014/main" id="{18B79EAC-640F-3EBA-F844-757EE05054FA}"/>
              </a:ext>
            </a:extLst>
          </p:cNvPr>
          <p:cNvSpPr/>
          <p:nvPr/>
        </p:nvSpPr>
        <p:spPr>
          <a:xfrm>
            <a:off x="4419991" y="-2688365"/>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0CA72B0F-8246-EA02-8282-26EF3ECAE326}"/>
              </a:ext>
            </a:extLst>
          </p:cNvPr>
          <p:cNvSpPr/>
          <p:nvPr/>
        </p:nvSpPr>
        <p:spPr>
          <a:xfrm>
            <a:off x="7138226" y="3960869"/>
            <a:ext cx="6170487" cy="6170487"/>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12E55F28-F6AE-D8CB-1E45-63694F396A90}"/>
              </a:ext>
            </a:extLst>
          </p:cNvPr>
          <p:cNvSpPr/>
          <p:nvPr/>
        </p:nvSpPr>
        <p:spPr>
          <a:xfrm>
            <a:off x="10426159" y="224830"/>
            <a:ext cx="1765841" cy="4273509"/>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63F2FE16-E16F-1D87-C556-9B091D384B8D}"/>
              </a:ext>
            </a:extLst>
          </p:cNvPr>
          <p:cNvSpPr/>
          <p:nvPr/>
        </p:nvSpPr>
        <p:spPr>
          <a:xfrm rot="10800000">
            <a:off x="0" y="4973815"/>
            <a:ext cx="6604000" cy="1898698"/>
          </a:xfrm>
          <a:custGeom>
            <a:avLst/>
            <a:gdLst>
              <a:gd name="connsiteX0" fmla="*/ 7331648 w 8817548"/>
              <a:gd name="connsiteY0" fmla="*/ 2534684 h 2535109"/>
              <a:gd name="connsiteX1" fmla="*/ 4169348 w 8817548"/>
              <a:gd name="connsiteY1" fmla="*/ 972584 h 2535109"/>
              <a:gd name="connsiteX2" fmla="*/ 956249 w 8817548"/>
              <a:gd name="connsiteY2" fmla="*/ 896384 h 2535109"/>
              <a:gd name="connsiteX3" fmla="*/ 41688 w 8817548"/>
              <a:gd name="connsiteY3" fmla="*/ 36824 h 2535109"/>
              <a:gd name="connsiteX4" fmla="*/ 0 w 8817548"/>
              <a:gd name="connsiteY4" fmla="*/ 0 h 2535109"/>
              <a:gd name="connsiteX5" fmla="*/ 8817548 w 8817548"/>
              <a:gd name="connsiteY5" fmla="*/ 0 h 2535109"/>
              <a:gd name="connsiteX6" fmla="*/ 8817548 w 8817548"/>
              <a:gd name="connsiteY6" fmla="*/ 1477861 h 2535109"/>
              <a:gd name="connsiteX7" fmla="*/ 8637397 w 8817548"/>
              <a:gd name="connsiteY7" fmla="*/ 1720191 h 2535109"/>
              <a:gd name="connsiteX8" fmla="*/ 7331648 w 8817548"/>
              <a:gd name="connsiteY8" fmla="*/ 2534684 h 25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17548" h="2535109">
                <a:moveTo>
                  <a:pt x="7331648" y="2534684"/>
                </a:moveTo>
                <a:cubicBezTo>
                  <a:pt x="6482865" y="2562201"/>
                  <a:pt x="5231915" y="1245634"/>
                  <a:pt x="4169348" y="972584"/>
                </a:cubicBezTo>
                <a:cubicBezTo>
                  <a:pt x="3106781" y="699534"/>
                  <a:pt x="1673798" y="1069951"/>
                  <a:pt x="956249" y="896384"/>
                </a:cubicBezTo>
                <a:cubicBezTo>
                  <a:pt x="373239" y="755361"/>
                  <a:pt x="262527" y="262211"/>
                  <a:pt x="41688" y="36824"/>
                </a:cubicBezTo>
                <a:lnTo>
                  <a:pt x="0" y="0"/>
                </a:lnTo>
                <a:lnTo>
                  <a:pt x="8817548" y="0"/>
                </a:lnTo>
                <a:lnTo>
                  <a:pt x="8817548" y="1477861"/>
                </a:lnTo>
                <a:lnTo>
                  <a:pt x="8637397" y="1720191"/>
                </a:lnTo>
                <a:cubicBezTo>
                  <a:pt x="8272324" y="2179067"/>
                  <a:pt x="7862137" y="2517486"/>
                  <a:pt x="7331648" y="2534684"/>
                </a:cubicBez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6B1F2F0B-9D8F-DF28-38A0-814271663E3C}"/>
              </a:ext>
            </a:extLst>
          </p:cNvPr>
          <p:cNvSpPr/>
          <p:nvPr/>
        </p:nvSpPr>
        <p:spPr>
          <a:xfrm>
            <a:off x="2" y="0"/>
            <a:ext cx="4150394" cy="1669223"/>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a:extLst>
              <a:ext uri="{FF2B5EF4-FFF2-40B4-BE49-F238E27FC236}">
                <a16:creationId xmlns:a16="http://schemas.microsoft.com/office/drawing/2014/main" id="{8B1D947D-5146-A61B-7F34-E54F60E3916D}"/>
              </a:ext>
            </a:extLst>
          </p:cNvPr>
          <p:cNvSpPr/>
          <p:nvPr/>
        </p:nvSpPr>
        <p:spPr>
          <a:xfrm>
            <a:off x="-304800" y="-419099"/>
            <a:ext cx="3483429" cy="1569010"/>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C2F5E89-1344-8D90-8D1C-AC67F6C2D76D}"/>
              </a:ext>
            </a:extLst>
          </p:cNvPr>
          <p:cNvSpPr/>
          <p:nvPr/>
        </p:nvSpPr>
        <p:spPr>
          <a:xfrm>
            <a:off x="-74487" y="5785685"/>
            <a:ext cx="7264537" cy="91021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7055F1C8-5D71-08CA-0F59-B14098D9E7CF}"/>
              </a:ext>
            </a:extLst>
          </p:cNvPr>
          <p:cNvSpPr/>
          <p:nvPr/>
        </p:nvSpPr>
        <p:spPr>
          <a:xfrm>
            <a:off x="9854102" y="-228600"/>
            <a:ext cx="3112597" cy="39664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BB94F80-FBCF-6F54-9E6C-25FC6DA047CE}"/>
              </a:ext>
            </a:extLst>
          </p:cNvPr>
          <p:cNvSpPr/>
          <p:nvPr/>
        </p:nvSpPr>
        <p:spPr>
          <a:xfrm>
            <a:off x="4866960" y="1365273"/>
            <a:ext cx="356856" cy="35685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E4A3E498-A83E-3F56-32FC-A1360A523F66}"/>
              </a:ext>
            </a:extLst>
          </p:cNvPr>
          <p:cNvSpPr/>
          <p:nvPr/>
        </p:nvSpPr>
        <p:spPr>
          <a:xfrm>
            <a:off x="5223816" y="1278846"/>
            <a:ext cx="1744366" cy="174436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椭圆 15">
            <a:extLst>
              <a:ext uri="{FF2B5EF4-FFF2-40B4-BE49-F238E27FC236}">
                <a16:creationId xmlns:a16="http://schemas.microsoft.com/office/drawing/2014/main" id="{6CF6CEEB-CE24-517C-6BB2-D966A80DC77B}"/>
              </a:ext>
            </a:extLst>
          </p:cNvPr>
          <p:cNvSpPr/>
          <p:nvPr/>
        </p:nvSpPr>
        <p:spPr>
          <a:xfrm>
            <a:off x="7019524" y="2726826"/>
            <a:ext cx="118702" cy="118702"/>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文本框 17">
            <a:extLst>
              <a:ext uri="{FF2B5EF4-FFF2-40B4-BE49-F238E27FC236}">
                <a16:creationId xmlns:a16="http://schemas.microsoft.com/office/drawing/2014/main" id="{DBA85AF9-45FC-685B-38F4-0CEDF8A8B555}"/>
              </a:ext>
            </a:extLst>
          </p:cNvPr>
          <p:cNvSpPr txBox="1"/>
          <p:nvPr/>
        </p:nvSpPr>
        <p:spPr>
          <a:xfrm>
            <a:off x="5348216" y="1522089"/>
            <a:ext cx="1526380" cy="1323439"/>
          </a:xfrm>
          <a:prstGeom prst="rect">
            <a:avLst/>
          </a:prstGeom>
          <a:noFill/>
        </p:spPr>
        <p:txBody>
          <a:bodyPr wrap="none" rtlCol="0">
            <a:spAutoFit/>
          </a:bodyPr>
          <a:lstStyle/>
          <a:p>
            <a:r>
              <a:rPr lang="en-US" altLang="zh-CN" sz="8000" dirty="0">
                <a:solidFill>
                  <a:srgbClr val="ACC4CE"/>
                </a:solidFill>
                <a:latin typeface="MiSans Semibold" panose="00000700000000000000" pitchFamily="2" charset="-122"/>
                <a:ea typeface="MiSans Semibold" panose="00000700000000000000" pitchFamily="2" charset="-122"/>
              </a:rPr>
              <a:t>04</a:t>
            </a:r>
            <a:endParaRPr lang="zh-CN" altLang="en-US" sz="8000" dirty="0">
              <a:solidFill>
                <a:srgbClr val="ACC4CE"/>
              </a:solidFill>
              <a:latin typeface="MiSans Semibold" panose="00000700000000000000" pitchFamily="2" charset="-122"/>
              <a:ea typeface="MiSans Semibold" panose="00000700000000000000" pitchFamily="2" charset="-122"/>
            </a:endParaRPr>
          </a:p>
        </p:txBody>
      </p:sp>
      <p:grpSp>
        <p:nvGrpSpPr>
          <p:cNvPr id="19" name="组合 18">
            <a:extLst>
              <a:ext uri="{FF2B5EF4-FFF2-40B4-BE49-F238E27FC236}">
                <a16:creationId xmlns:a16="http://schemas.microsoft.com/office/drawing/2014/main" id="{4063A82D-2816-401D-9057-5D180F4E4CA3}"/>
              </a:ext>
            </a:extLst>
          </p:cNvPr>
          <p:cNvGrpSpPr/>
          <p:nvPr/>
        </p:nvGrpSpPr>
        <p:grpSpPr>
          <a:xfrm>
            <a:off x="145911" y="191305"/>
            <a:ext cx="1701283" cy="643306"/>
            <a:chOff x="5535168" y="881263"/>
            <a:chExt cx="5169408" cy="1601975"/>
          </a:xfrm>
          <a:solidFill>
            <a:schemeClr val="bg1"/>
          </a:solidFill>
        </p:grpSpPr>
        <p:sp>
          <p:nvSpPr>
            <p:cNvPr id="21" name="任意多边形: 形状 20">
              <a:extLst>
                <a:ext uri="{FF2B5EF4-FFF2-40B4-BE49-F238E27FC236}">
                  <a16:creationId xmlns:a16="http://schemas.microsoft.com/office/drawing/2014/main" id="{3CD50DE9-A71B-42D7-AE0C-60F38052A768}"/>
                </a:ext>
              </a:extLst>
            </p:cNvPr>
            <p:cNvSpPr/>
            <p:nvPr/>
          </p:nvSpPr>
          <p:spPr>
            <a:xfrm>
              <a:off x="7399396" y="987961"/>
              <a:ext cx="3305180" cy="1086861"/>
            </a:xfrm>
            <a:custGeom>
              <a:avLst/>
              <a:gdLst>
                <a:gd name="connsiteX0" fmla="*/ 3033140 w 3305180"/>
                <a:gd name="connsiteY0" fmla="*/ 842638 h 1086861"/>
                <a:gd name="connsiteX1" fmla="*/ 3007828 w 3305180"/>
                <a:gd name="connsiteY1" fmla="*/ 847860 h 1086861"/>
                <a:gd name="connsiteX2" fmla="*/ 2833181 w 3305180"/>
                <a:gd name="connsiteY2" fmla="*/ 908084 h 1086861"/>
                <a:gd name="connsiteX3" fmla="*/ 2803069 w 3305180"/>
                <a:gd name="connsiteY3" fmla="*/ 929162 h 1086861"/>
                <a:gd name="connsiteX4" fmla="*/ 2806081 w 3305180"/>
                <a:gd name="connsiteY4" fmla="*/ 959273 h 1086861"/>
                <a:gd name="connsiteX5" fmla="*/ 2950616 w 3305180"/>
                <a:gd name="connsiteY5" fmla="*/ 1010464 h 1086861"/>
                <a:gd name="connsiteX6" fmla="*/ 3022884 w 3305180"/>
                <a:gd name="connsiteY6" fmla="*/ 974329 h 1086861"/>
                <a:gd name="connsiteX7" fmla="*/ 3056007 w 3305180"/>
                <a:gd name="connsiteY7" fmla="*/ 893028 h 1086861"/>
                <a:gd name="connsiteX8" fmla="*/ 3033140 w 3305180"/>
                <a:gd name="connsiteY8" fmla="*/ 842638 h 1086861"/>
                <a:gd name="connsiteX9" fmla="*/ 1348679 w 3305180"/>
                <a:gd name="connsiteY9" fmla="*/ 817749 h 1086861"/>
                <a:gd name="connsiteX10" fmla="*/ 1460091 w 3305180"/>
                <a:gd name="connsiteY10" fmla="*/ 853882 h 1086861"/>
                <a:gd name="connsiteX11" fmla="*/ 1487191 w 3305180"/>
                <a:gd name="connsiteY11" fmla="*/ 905073 h 1086861"/>
                <a:gd name="connsiteX12" fmla="*/ 1436002 w 3305180"/>
                <a:gd name="connsiteY12" fmla="*/ 974329 h 1086861"/>
                <a:gd name="connsiteX13" fmla="*/ 1402880 w 3305180"/>
                <a:gd name="connsiteY13" fmla="*/ 950240 h 1086861"/>
                <a:gd name="connsiteX14" fmla="*/ 1330612 w 3305180"/>
                <a:gd name="connsiteY14" fmla="*/ 850871 h 1086861"/>
                <a:gd name="connsiteX15" fmla="*/ 1318567 w 3305180"/>
                <a:gd name="connsiteY15" fmla="*/ 829794 h 1086861"/>
                <a:gd name="connsiteX16" fmla="*/ 1348679 w 3305180"/>
                <a:gd name="connsiteY16" fmla="*/ 817749 h 1086861"/>
                <a:gd name="connsiteX17" fmla="*/ 2297195 w 3305180"/>
                <a:gd name="connsiteY17" fmla="*/ 664180 h 1086861"/>
                <a:gd name="connsiteX18" fmla="*/ 2417640 w 3305180"/>
                <a:gd name="connsiteY18" fmla="*/ 760537 h 1086861"/>
                <a:gd name="connsiteX19" fmla="*/ 2417640 w 3305180"/>
                <a:gd name="connsiteY19" fmla="*/ 769571 h 1086861"/>
                <a:gd name="connsiteX20" fmla="*/ 2408607 w 3305180"/>
                <a:gd name="connsiteY20" fmla="*/ 799682 h 1086861"/>
                <a:gd name="connsiteX21" fmla="*/ 2306228 w 3305180"/>
                <a:gd name="connsiteY21" fmla="*/ 926151 h 1086861"/>
                <a:gd name="connsiteX22" fmla="*/ 2282138 w 3305180"/>
                <a:gd name="connsiteY22" fmla="*/ 938196 h 1086861"/>
                <a:gd name="connsiteX23" fmla="*/ 2279127 w 3305180"/>
                <a:gd name="connsiteY23" fmla="*/ 911095 h 1086861"/>
                <a:gd name="connsiteX24" fmla="*/ 2294183 w 3305180"/>
                <a:gd name="connsiteY24" fmla="*/ 760537 h 1086861"/>
                <a:gd name="connsiteX25" fmla="*/ 2279127 w 3305180"/>
                <a:gd name="connsiteY25" fmla="*/ 691280 h 1086861"/>
                <a:gd name="connsiteX26" fmla="*/ 2297195 w 3305180"/>
                <a:gd name="connsiteY26" fmla="*/ 664180 h 1086861"/>
                <a:gd name="connsiteX27" fmla="*/ 433804 w 3305180"/>
                <a:gd name="connsiteY27" fmla="*/ 612802 h 1086861"/>
                <a:gd name="connsiteX28" fmla="*/ 442320 w 3305180"/>
                <a:gd name="connsiteY28" fmla="*/ 616001 h 1086861"/>
                <a:gd name="connsiteX29" fmla="*/ 433287 w 3305180"/>
                <a:gd name="connsiteY29" fmla="*/ 643102 h 1086861"/>
                <a:gd name="connsiteX30" fmla="*/ 80980 w 3305180"/>
                <a:gd name="connsiteY30" fmla="*/ 968307 h 1086861"/>
                <a:gd name="connsiteX31" fmla="*/ 53880 w 3305180"/>
                <a:gd name="connsiteY31" fmla="*/ 962284 h 1086861"/>
                <a:gd name="connsiteX32" fmla="*/ 5702 w 3305180"/>
                <a:gd name="connsiteY32" fmla="*/ 905073 h 1086861"/>
                <a:gd name="connsiteX33" fmla="*/ 5702 w 3305180"/>
                <a:gd name="connsiteY33" fmla="*/ 880984 h 1086861"/>
                <a:gd name="connsiteX34" fmla="*/ 83991 w 3305180"/>
                <a:gd name="connsiteY34" fmla="*/ 688269 h 1086861"/>
                <a:gd name="connsiteX35" fmla="*/ 99047 w 3305180"/>
                <a:gd name="connsiteY35" fmla="*/ 661169 h 1086861"/>
                <a:gd name="connsiteX36" fmla="*/ 126147 w 3305180"/>
                <a:gd name="connsiteY36" fmla="*/ 679236 h 1086861"/>
                <a:gd name="connsiteX37" fmla="*/ 135181 w 3305180"/>
                <a:gd name="connsiteY37" fmla="*/ 772582 h 1086861"/>
                <a:gd name="connsiteX38" fmla="*/ 114103 w 3305180"/>
                <a:gd name="connsiteY38" fmla="*/ 862916 h 1086861"/>
                <a:gd name="connsiteX39" fmla="*/ 201427 w 3305180"/>
                <a:gd name="connsiteY39" fmla="*/ 802693 h 1086861"/>
                <a:gd name="connsiteX40" fmla="*/ 412209 w 3305180"/>
                <a:gd name="connsiteY40" fmla="*/ 628046 h 1086861"/>
                <a:gd name="connsiteX41" fmla="*/ 433804 w 3305180"/>
                <a:gd name="connsiteY41" fmla="*/ 612802 h 1086861"/>
                <a:gd name="connsiteX42" fmla="*/ 616967 w 3305180"/>
                <a:gd name="connsiteY42" fmla="*/ 567822 h 1086861"/>
                <a:gd name="connsiteX43" fmla="*/ 653101 w 3305180"/>
                <a:gd name="connsiteY43" fmla="*/ 591912 h 1086861"/>
                <a:gd name="connsiteX44" fmla="*/ 707302 w 3305180"/>
                <a:gd name="connsiteY44" fmla="*/ 652135 h 1086861"/>
                <a:gd name="connsiteX45" fmla="*/ 719347 w 3305180"/>
                <a:gd name="connsiteY45" fmla="*/ 673213 h 1086861"/>
                <a:gd name="connsiteX46" fmla="*/ 692246 w 3305180"/>
                <a:gd name="connsiteY46" fmla="*/ 703325 h 1086861"/>
                <a:gd name="connsiteX47" fmla="*/ 541687 w 3305180"/>
                <a:gd name="connsiteY47" fmla="*/ 772582 h 1086861"/>
                <a:gd name="connsiteX48" fmla="*/ 529643 w 3305180"/>
                <a:gd name="connsiteY48" fmla="*/ 778604 h 1086861"/>
                <a:gd name="connsiteX49" fmla="*/ 505554 w 3305180"/>
                <a:gd name="connsiteY49" fmla="*/ 775593 h 1086861"/>
                <a:gd name="connsiteX50" fmla="*/ 511576 w 3305180"/>
                <a:gd name="connsiteY50" fmla="*/ 754514 h 1086861"/>
                <a:gd name="connsiteX51" fmla="*/ 598900 w 3305180"/>
                <a:gd name="connsiteY51" fmla="*/ 612990 h 1086861"/>
                <a:gd name="connsiteX52" fmla="*/ 601912 w 3305180"/>
                <a:gd name="connsiteY52" fmla="*/ 603956 h 1086861"/>
                <a:gd name="connsiteX53" fmla="*/ 616967 w 3305180"/>
                <a:gd name="connsiteY53" fmla="*/ 567822 h 1086861"/>
                <a:gd name="connsiteX54" fmla="*/ 1264365 w 3305180"/>
                <a:gd name="connsiteY54" fmla="*/ 477487 h 1086861"/>
                <a:gd name="connsiteX55" fmla="*/ 1201131 w 3305180"/>
                <a:gd name="connsiteY55" fmla="*/ 537710 h 1086861"/>
                <a:gd name="connsiteX56" fmla="*/ 1146930 w 3305180"/>
                <a:gd name="connsiteY56" fmla="*/ 712358 h 1086861"/>
                <a:gd name="connsiteX57" fmla="*/ 1225220 w 3305180"/>
                <a:gd name="connsiteY57" fmla="*/ 634067 h 1086861"/>
                <a:gd name="connsiteX58" fmla="*/ 1252321 w 3305180"/>
                <a:gd name="connsiteY58" fmla="*/ 555777 h 1086861"/>
                <a:gd name="connsiteX59" fmla="*/ 1264365 w 3305180"/>
                <a:gd name="connsiteY59" fmla="*/ 477487 h 1086861"/>
                <a:gd name="connsiteX60" fmla="*/ 395271 w 3305180"/>
                <a:gd name="connsiteY60" fmla="*/ 207235 h 1086861"/>
                <a:gd name="connsiteX61" fmla="*/ 409197 w 3305180"/>
                <a:gd name="connsiteY61" fmla="*/ 218527 h 1086861"/>
                <a:gd name="connsiteX62" fmla="*/ 466409 w 3305180"/>
                <a:gd name="connsiteY62" fmla="*/ 305851 h 1086861"/>
                <a:gd name="connsiteX63" fmla="*/ 463398 w 3305180"/>
                <a:gd name="connsiteY63" fmla="*/ 317896 h 1086861"/>
                <a:gd name="connsiteX64" fmla="*/ 418231 w 3305180"/>
                <a:gd name="connsiteY64" fmla="*/ 507599 h 1086861"/>
                <a:gd name="connsiteX65" fmla="*/ 376075 w 3305180"/>
                <a:gd name="connsiteY65" fmla="*/ 579867 h 1086861"/>
                <a:gd name="connsiteX66" fmla="*/ 351984 w 3305180"/>
                <a:gd name="connsiteY66" fmla="*/ 582878 h 1086861"/>
                <a:gd name="connsiteX67" fmla="*/ 345962 w 3305180"/>
                <a:gd name="connsiteY67" fmla="*/ 564811 h 1086861"/>
                <a:gd name="connsiteX68" fmla="*/ 376075 w 3305180"/>
                <a:gd name="connsiteY68" fmla="*/ 408231 h 1086861"/>
                <a:gd name="connsiteX69" fmla="*/ 388119 w 3305180"/>
                <a:gd name="connsiteY69" fmla="*/ 311873 h 1086861"/>
                <a:gd name="connsiteX70" fmla="*/ 376075 w 3305180"/>
                <a:gd name="connsiteY70" fmla="*/ 239605 h 1086861"/>
                <a:gd name="connsiteX71" fmla="*/ 379086 w 3305180"/>
                <a:gd name="connsiteY71" fmla="*/ 209494 h 1086861"/>
                <a:gd name="connsiteX72" fmla="*/ 395271 w 3305180"/>
                <a:gd name="connsiteY72" fmla="*/ 207235 h 1086861"/>
                <a:gd name="connsiteX73" fmla="*/ 2375861 w 3305180"/>
                <a:gd name="connsiteY73" fmla="*/ 168843 h 1086861"/>
                <a:gd name="connsiteX74" fmla="*/ 2384518 w 3305180"/>
                <a:gd name="connsiteY74" fmla="*/ 170349 h 1086861"/>
                <a:gd name="connsiteX75" fmla="*/ 2396563 w 3305180"/>
                <a:gd name="connsiteY75" fmla="*/ 194438 h 1086861"/>
                <a:gd name="connsiteX76" fmla="*/ 2300205 w 3305180"/>
                <a:gd name="connsiteY76" fmla="*/ 320906 h 1086861"/>
                <a:gd name="connsiteX77" fmla="*/ 2212882 w 3305180"/>
                <a:gd name="connsiteY77" fmla="*/ 426298 h 1086861"/>
                <a:gd name="connsiteX78" fmla="*/ 2086413 w 3305180"/>
                <a:gd name="connsiteY78" fmla="*/ 658157 h 1086861"/>
                <a:gd name="connsiteX79" fmla="*/ 1821431 w 3305180"/>
                <a:gd name="connsiteY79" fmla="*/ 944218 h 1086861"/>
                <a:gd name="connsiteX80" fmla="*/ 1749163 w 3305180"/>
                <a:gd name="connsiteY80" fmla="*/ 983362 h 1086861"/>
                <a:gd name="connsiteX81" fmla="*/ 1731096 w 3305180"/>
                <a:gd name="connsiteY81" fmla="*/ 980351 h 1086861"/>
                <a:gd name="connsiteX82" fmla="*/ 1737119 w 3305180"/>
                <a:gd name="connsiteY82" fmla="*/ 962284 h 1086861"/>
                <a:gd name="connsiteX83" fmla="*/ 1764218 w 3305180"/>
                <a:gd name="connsiteY83" fmla="*/ 938196 h 1086861"/>
                <a:gd name="connsiteX84" fmla="*/ 1981023 w 3305180"/>
                <a:gd name="connsiteY84" fmla="*/ 658157 h 1086861"/>
                <a:gd name="connsiteX85" fmla="*/ 2041246 w 3305180"/>
                <a:gd name="connsiteY85" fmla="*/ 543733 h 1086861"/>
                <a:gd name="connsiteX86" fmla="*/ 1902733 w 3305180"/>
                <a:gd name="connsiteY86" fmla="*/ 486521 h 1086861"/>
                <a:gd name="connsiteX87" fmla="*/ 1926822 w 3305180"/>
                <a:gd name="connsiteY87" fmla="*/ 441353 h 1086861"/>
                <a:gd name="connsiteX88" fmla="*/ 2110503 w 3305180"/>
                <a:gd name="connsiteY88" fmla="*/ 351019 h 1086861"/>
                <a:gd name="connsiteX89" fmla="*/ 2113514 w 3305180"/>
                <a:gd name="connsiteY89" fmla="*/ 299829 h 1086861"/>
                <a:gd name="connsiteX90" fmla="*/ 2095447 w 3305180"/>
                <a:gd name="connsiteY90" fmla="*/ 245628 h 1086861"/>
                <a:gd name="connsiteX91" fmla="*/ 2104480 w 3305180"/>
                <a:gd name="connsiteY91" fmla="*/ 209494 h 1086861"/>
                <a:gd name="connsiteX92" fmla="*/ 2140614 w 3305180"/>
                <a:gd name="connsiteY92" fmla="*/ 212505 h 1086861"/>
                <a:gd name="connsiteX93" fmla="*/ 2209870 w 3305180"/>
                <a:gd name="connsiteY93" fmla="*/ 272727 h 1086861"/>
                <a:gd name="connsiteX94" fmla="*/ 2236971 w 3305180"/>
                <a:gd name="connsiteY94" fmla="*/ 278750 h 1086861"/>
                <a:gd name="connsiteX95" fmla="*/ 2369462 w 3305180"/>
                <a:gd name="connsiteY95" fmla="*/ 176370 h 1086861"/>
                <a:gd name="connsiteX96" fmla="*/ 2375861 w 3305180"/>
                <a:gd name="connsiteY96" fmla="*/ 168843 h 1086861"/>
                <a:gd name="connsiteX97" fmla="*/ 3176453 w 3305180"/>
                <a:gd name="connsiteY97" fmla="*/ 89046 h 1086861"/>
                <a:gd name="connsiteX98" fmla="*/ 3143329 w 3305180"/>
                <a:gd name="connsiteY98" fmla="*/ 104103 h 1086861"/>
                <a:gd name="connsiteX99" fmla="*/ 3128275 w 3305180"/>
                <a:gd name="connsiteY99" fmla="*/ 131203 h 1086861"/>
                <a:gd name="connsiteX100" fmla="*/ 3140319 w 3305180"/>
                <a:gd name="connsiteY100" fmla="*/ 140237 h 1086861"/>
                <a:gd name="connsiteX101" fmla="*/ 3161396 w 3305180"/>
                <a:gd name="connsiteY101" fmla="*/ 128192 h 1086861"/>
                <a:gd name="connsiteX102" fmla="*/ 3182475 w 3305180"/>
                <a:gd name="connsiteY102" fmla="*/ 95068 h 1086861"/>
                <a:gd name="connsiteX103" fmla="*/ 1390834 w 3305180"/>
                <a:gd name="connsiteY103" fmla="*/ 28824 h 1086861"/>
                <a:gd name="connsiteX104" fmla="*/ 1405890 w 3305180"/>
                <a:gd name="connsiteY104" fmla="*/ 46891 h 1086861"/>
                <a:gd name="connsiteX105" fmla="*/ 1405890 w 3305180"/>
                <a:gd name="connsiteY105" fmla="*/ 131204 h 1086861"/>
                <a:gd name="connsiteX106" fmla="*/ 1360723 w 3305180"/>
                <a:gd name="connsiteY106" fmla="*/ 266706 h 1086861"/>
                <a:gd name="connsiteX107" fmla="*/ 1478158 w 3305180"/>
                <a:gd name="connsiteY107" fmla="*/ 179382 h 1086861"/>
                <a:gd name="connsiteX108" fmla="*/ 1496225 w 3305180"/>
                <a:gd name="connsiteY108" fmla="*/ 161315 h 1086861"/>
                <a:gd name="connsiteX109" fmla="*/ 1520314 w 3305180"/>
                <a:gd name="connsiteY109" fmla="*/ 146259 h 1086861"/>
                <a:gd name="connsiteX110" fmla="*/ 1550426 w 3305180"/>
                <a:gd name="connsiteY110" fmla="*/ 173360 h 1086861"/>
                <a:gd name="connsiteX111" fmla="*/ 1487192 w 3305180"/>
                <a:gd name="connsiteY111" fmla="*/ 320907 h 1086861"/>
                <a:gd name="connsiteX112" fmla="*/ 1463102 w 3305180"/>
                <a:gd name="connsiteY112" fmla="*/ 338974 h 1086861"/>
                <a:gd name="connsiteX113" fmla="*/ 1336633 w 3305180"/>
                <a:gd name="connsiteY113" fmla="*/ 414253 h 1086861"/>
                <a:gd name="connsiteX114" fmla="*/ 1318566 w 3305180"/>
                <a:gd name="connsiteY114" fmla="*/ 435331 h 1086861"/>
                <a:gd name="connsiteX115" fmla="*/ 1339645 w 3305180"/>
                <a:gd name="connsiteY115" fmla="*/ 444364 h 1086861"/>
                <a:gd name="connsiteX116" fmla="*/ 1372767 w 3305180"/>
                <a:gd name="connsiteY116" fmla="*/ 474476 h 1086861"/>
                <a:gd name="connsiteX117" fmla="*/ 1393845 w 3305180"/>
                <a:gd name="connsiteY117" fmla="*/ 507599 h 1086861"/>
                <a:gd name="connsiteX118" fmla="*/ 1399868 w 3305180"/>
                <a:gd name="connsiteY118" fmla="*/ 528677 h 1086861"/>
                <a:gd name="connsiteX119" fmla="*/ 1393845 w 3305180"/>
                <a:gd name="connsiteY119" fmla="*/ 546744 h 1086861"/>
                <a:gd name="connsiteX120" fmla="*/ 1354700 w 3305180"/>
                <a:gd name="connsiteY120" fmla="*/ 652134 h 1086861"/>
                <a:gd name="connsiteX121" fmla="*/ 1306522 w 3305180"/>
                <a:gd name="connsiteY121" fmla="*/ 802692 h 1086861"/>
                <a:gd name="connsiteX122" fmla="*/ 1306522 w 3305180"/>
                <a:gd name="connsiteY122" fmla="*/ 980351 h 1086861"/>
                <a:gd name="connsiteX123" fmla="*/ 1303511 w 3305180"/>
                <a:gd name="connsiteY123" fmla="*/ 1013474 h 1086861"/>
                <a:gd name="connsiteX124" fmla="*/ 1249310 w 3305180"/>
                <a:gd name="connsiteY124" fmla="*/ 1034552 h 1086861"/>
                <a:gd name="connsiteX125" fmla="*/ 1168008 w 3305180"/>
                <a:gd name="connsiteY125" fmla="*/ 971317 h 1086861"/>
                <a:gd name="connsiteX126" fmla="*/ 1140908 w 3305180"/>
                <a:gd name="connsiteY126" fmla="*/ 977340 h 1086861"/>
                <a:gd name="connsiteX127" fmla="*/ 1101763 w 3305180"/>
                <a:gd name="connsiteY127" fmla="*/ 1040574 h 1086861"/>
                <a:gd name="connsiteX128" fmla="*/ 1017450 w 3305180"/>
                <a:gd name="connsiteY128" fmla="*/ 1034552 h 1086861"/>
                <a:gd name="connsiteX129" fmla="*/ 1023472 w 3305180"/>
                <a:gd name="connsiteY129" fmla="*/ 971317 h 1086861"/>
                <a:gd name="connsiteX130" fmla="*/ 1086707 w 3305180"/>
                <a:gd name="connsiteY130" fmla="*/ 941206 h 1086861"/>
                <a:gd name="connsiteX131" fmla="*/ 1219198 w 3305180"/>
                <a:gd name="connsiteY131" fmla="*/ 784625 h 1086861"/>
                <a:gd name="connsiteX132" fmla="*/ 1198120 w 3305180"/>
                <a:gd name="connsiteY132" fmla="*/ 772581 h 1086861"/>
                <a:gd name="connsiteX133" fmla="*/ 1125852 w 3305180"/>
                <a:gd name="connsiteY133" fmla="*/ 814737 h 1086861"/>
                <a:gd name="connsiteX134" fmla="*/ 1053584 w 3305180"/>
                <a:gd name="connsiteY134" fmla="*/ 784625 h 1086861"/>
                <a:gd name="connsiteX135" fmla="*/ 1056595 w 3305180"/>
                <a:gd name="connsiteY135" fmla="*/ 751503 h 1086861"/>
                <a:gd name="connsiteX136" fmla="*/ 1149941 w 3305180"/>
                <a:gd name="connsiteY136" fmla="*/ 555777 h 1086861"/>
                <a:gd name="connsiteX137" fmla="*/ 1140908 w 3305180"/>
                <a:gd name="connsiteY137" fmla="*/ 519643 h 1086861"/>
                <a:gd name="connsiteX138" fmla="*/ 1086707 w 3305180"/>
                <a:gd name="connsiteY138" fmla="*/ 477487 h 1086861"/>
                <a:gd name="connsiteX139" fmla="*/ 1074662 w 3305180"/>
                <a:gd name="connsiteY139" fmla="*/ 438342 h 1086861"/>
                <a:gd name="connsiteX140" fmla="*/ 1107785 w 3305180"/>
                <a:gd name="connsiteY140" fmla="*/ 423286 h 1086861"/>
                <a:gd name="connsiteX141" fmla="*/ 1243287 w 3305180"/>
                <a:gd name="connsiteY141" fmla="*/ 338974 h 1086861"/>
                <a:gd name="connsiteX142" fmla="*/ 1360723 w 3305180"/>
                <a:gd name="connsiteY142" fmla="*/ 104103 h 1086861"/>
                <a:gd name="connsiteX143" fmla="*/ 1375778 w 3305180"/>
                <a:gd name="connsiteY143" fmla="*/ 46891 h 1086861"/>
                <a:gd name="connsiteX144" fmla="*/ 1390834 w 3305180"/>
                <a:gd name="connsiteY144" fmla="*/ 28824 h 1086861"/>
                <a:gd name="connsiteX145" fmla="*/ 3231360 w 3305180"/>
                <a:gd name="connsiteY145" fmla="*/ 76 h 1086861"/>
                <a:gd name="connsiteX146" fmla="*/ 3302921 w 3305180"/>
                <a:gd name="connsiteY146" fmla="*/ 31834 h 1086861"/>
                <a:gd name="connsiteX147" fmla="*/ 3302921 w 3305180"/>
                <a:gd name="connsiteY147" fmla="*/ 49902 h 1086861"/>
                <a:gd name="connsiteX148" fmla="*/ 3227643 w 3305180"/>
                <a:gd name="connsiteY148" fmla="*/ 188416 h 1086861"/>
                <a:gd name="connsiteX149" fmla="*/ 3113218 w 3305180"/>
                <a:gd name="connsiteY149" fmla="*/ 314885 h 1086861"/>
                <a:gd name="connsiteX150" fmla="*/ 2971694 w 3305180"/>
                <a:gd name="connsiteY150" fmla="*/ 447375 h 1086861"/>
                <a:gd name="connsiteX151" fmla="*/ 3004817 w 3305180"/>
                <a:gd name="connsiteY151" fmla="*/ 438341 h 1086861"/>
                <a:gd name="connsiteX152" fmla="*/ 3059018 w 3305180"/>
                <a:gd name="connsiteY152" fmla="*/ 453398 h 1086861"/>
                <a:gd name="connsiteX153" fmla="*/ 3056007 w 3305180"/>
                <a:gd name="connsiteY153" fmla="*/ 495554 h 1086861"/>
                <a:gd name="connsiteX154" fmla="*/ 3001806 w 3305180"/>
                <a:gd name="connsiteY154" fmla="*/ 628046 h 1086861"/>
                <a:gd name="connsiteX155" fmla="*/ 3013851 w 3305180"/>
                <a:gd name="connsiteY155" fmla="*/ 655146 h 1086861"/>
                <a:gd name="connsiteX156" fmla="*/ 3083106 w 3305180"/>
                <a:gd name="connsiteY156" fmla="*/ 688269 h 1086861"/>
                <a:gd name="connsiteX157" fmla="*/ 3113218 w 3305180"/>
                <a:gd name="connsiteY157" fmla="*/ 745480 h 1086861"/>
                <a:gd name="connsiteX158" fmla="*/ 3134297 w 3305180"/>
                <a:gd name="connsiteY158" fmla="*/ 775593 h 1086861"/>
                <a:gd name="connsiteX159" fmla="*/ 3227643 w 3305180"/>
                <a:gd name="connsiteY159" fmla="*/ 802693 h 1086861"/>
                <a:gd name="connsiteX160" fmla="*/ 3269799 w 3305180"/>
                <a:gd name="connsiteY160" fmla="*/ 826783 h 1086861"/>
                <a:gd name="connsiteX161" fmla="*/ 3263777 w 3305180"/>
                <a:gd name="connsiteY161" fmla="*/ 883995 h 1086861"/>
                <a:gd name="connsiteX162" fmla="*/ 3203553 w 3305180"/>
                <a:gd name="connsiteY162" fmla="*/ 880984 h 1086861"/>
                <a:gd name="connsiteX163" fmla="*/ 3137307 w 3305180"/>
                <a:gd name="connsiteY163" fmla="*/ 853882 h 1086861"/>
                <a:gd name="connsiteX164" fmla="*/ 3113218 w 3305180"/>
                <a:gd name="connsiteY164" fmla="*/ 871949 h 1086861"/>
                <a:gd name="connsiteX165" fmla="*/ 3095151 w 3305180"/>
                <a:gd name="connsiteY165" fmla="*/ 989386 h 1086861"/>
                <a:gd name="connsiteX166" fmla="*/ 2941582 w 3305180"/>
                <a:gd name="connsiteY166" fmla="*/ 1076709 h 1086861"/>
                <a:gd name="connsiteX167" fmla="*/ 2712735 w 3305180"/>
                <a:gd name="connsiteY167" fmla="*/ 947229 h 1086861"/>
                <a:gd name="connsiteX168" fmla="*/ 2724779 w 3305180"/>
                <a:gd name="connsiteY168" fmla="*/ 826783 h 1086861"/>
                <a:gd name="connsiteX169" fmla="*/ 3052995 w 3305180"/>
                <a:gd name="connsiteY169" fmla="*/ 754514 h 1086861"/>
                <a:gd name="connsiteX170" fmla="*/ 2944594 w 3305180"/>
                <a:gd name="connsiteY170" fmla="*/ 709347 h 1086861"/>
                <a:gd name="connsiteX171" fmla="*/ 2893403 w 3305180"/>
                <a:gd name="connsiteY171" fmla="*/ 697303 h 1086861"/>
                <a:gd name="connsiteX172" fmla="*/ 2893403 w 3305180"/>
                <a:gd name="connsiteY172" fmla="*/ 646113 h 1086861"/>
                <a:gd name="connsiteX173" fmla="*/ 2920505 w 3305180"/>
                <a:gd name="connsiteY173" fmla="*/ 585889 h 1086861"/>
                <a:gd name="connsiteX174" fmla="*/ 2917493 w 3305180"/>
                <a:gd name="connsiteY174" fmla="*/ 564811 h 1086861"/>
                <a:gd name="connsiteX175" fmla="*/ 2896415 w 3305180"/>
                <a:gd name="connsiteY175" fmla="*/ 570834 h 1086861"/>
                <a:gd name="connsiteX176" fmla="*/ 2854259 w 3305180"/>
                <a:gd name="connsiteY176" fmla="*/ 606968 h 1086861"/>
                <a:gd name="connsiteX177" fmla="*/ 2821136 w 3305180"/>
                <a:gd name="connsiteY177" fmla="*/ 619011 h 1086861"/>
                <a:gd name="connsiteX178" fmla="*/ 2763924 w 3305180"/>
                <a:gd name="connsiteY178" fmla="*/ 591912 h 1086861"/>
                <a:gd name="connsiteX179" fmla="*/ 2800058 w 3305180"/>
                <a:gd name="connsiteY179" fmla="*/ 504588 h 1086861"/>
                <a:gd name="connsiteX180" fmla="*/ 2938571 w 3305180"/>
                <a:gd name="connsiteY180" fmla="*/ 390163 h 1086861"/>
                <a:gd name="connsiteX181" fmla="*/ 3080096 w 3305180"/>
                <a:gd name="connsiteY181" fmla="*/ 245628 h 1086861"/>
                <a:gd name="connsiteX182" fmla="*/ 3071063 w 3305180"/>
                <a:gd name="connsiteY182" fmla="*/ 203470 h 1086861"/>
                <a:gd name="connsiteX183" fmla="*/ 3056007 w 3305180"/>
                <a:gd name="connsiteY183" fmla="*/ 197449 h 1086861"/>
                <a:gd name="connsiteX184" fmla="*/ 2956639 w 3305180"/>
                <a:gd name="connsiteY184" fmla="*/ 209494 h 1086861"/>
                <a:gd name="connsiteX185" fmla="*/ 2851247 w 3305180"/>
                <a:gd name="connsiteY185" fmla="*/ 302840 h 1086861"/>
                <a:gd name="connsiteX186" fmla="*/ 2791025 w 3305180"/>
                <a:gd name="connsiteY186" fmla="*/ 311873 h 1086861"/>
                <a:gd name="connsiteX187" fmla="*/ 2769947 w 3305180"/>
                <a:gd name="connsiteY187" fmla="*/ 272727 h 1086861"/>
                <a:gd name="connsiteX188" fmla="*/ 2788013 w 3305180"/>
                <a:gd name="connsiteY188" fmla="*/ 173359 h 1086861"/>
                <a:gd name="connsiteX189" fmla="*/ 2806081 w 3305180"/>
                <a:gd name="connsiteY189" fmla="*/ 158304 h 1086861"/>
                <a:gd name="connsiteX190" fmla="*/ 2815114 w 3305180"/>
                <a:gd name="connsiteY190" fmla="*/ 179381 h 1086861"/>
                <a:gd name="connsiteX191" fmla="*/ 2815114 w 3305180"/>
                <a:gd name="connsiteY191" fmla="*/ 200459 h 1086861"/>
                <a:gd name="connsiteX192" fmla="*/ 2866304 w 3305180"/>
                <a:gd name="connsiteY192" fmla="*/ 224550 h 1086861"/>
                <a:gd name="connsiteX193" fmla="*/ 2980728 w 3305180"/>
                <a:gd name="connsiteY193" fmla="*/ 143247 h 1086861"/>
                <a:gd name="connsiteX194" fmla="*/ 3080096 w 3305180"/>
                <a:gd name="connsiteY194" fmla="*/ 104103 h 1086861"/>
                <a:gd name="connsiteX195" fmla="*/ 3101173 w 3305180"/>
                <a:gd name="connsiteY195" fmla="*/ 92057 h 1086861"/>
                <a:gd name="connsiteX196" fmla="*/ 3212587 w 3305180"/>
                <a:gd name="connsiteY196" fmla="*/ 4733 h 1086861"/>
                <a:gd name="connsiteX197" fmla="*/ 3231360 w 3305180"/>
                <a:gd name="connsiteY197" fmla="*/ 76 h 108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305180" h="1086861">
                  <a:moveTo>
                    <a:pt x="3033140" y="842638"/>
                  </a:moveTo>
                  <a:cubicBezTo>
                    <a:pt x="3026083" y="842402"/>
                    <a:pt x="3017614" y="844096"/>
                    <a:pt x="3007828" y="847860"/>
                  </a:cubicBezTo>
                  <a:cubicBezTo>
                    <a:pt x="2950616" y="862916"/>
                    <a:pt x="2890393" y="880984"/>
                    <a:pt x="2833181" y="908084"/>
                  </a:cubicBezTo>
                  <a:cubicBezTo>
                    <a:pt x="2821136" y="914106"/>
                    <a:pt x="2812103" y="920129"/>
                    <a:pt x="2803069" y="929162"/>
                  </a:cubicBezTo>
                  <a:cubicBezTo>
                    <a:pt x="2791025" y="941207"/>
                    <a:pt x="2791025" y="953252"/>
                    <a:pt x="2806081" y="959273"/>
                  </a:cubicBezTo>
                  <a:cubicBezTo>
                    <a:pt x="2851247" y="983362"/>
                    <a:pt x="2896415" y="1007453"/>
                    <a:pt x="2950616" y="1010464"/>
                  </a:cubicBezTo>
                  <a:cubicBezTo>
                    <a:pt x="2980728" y="1007453"/>
                    <a:pt x="3007828" y="1001430"/>
                    <a:pt x="3022884" y="974329"/>
                  </a:cubicBezTo>
                  <a:cubicBezTo>
                    <a:pt x="3037940" y="950240"/>
                    <a:pt x="3049985" y="923140"/>
                    <a:pt x="3056007" y="893028"/>
                  </a:cubicBezTo>
                  <a:cubicBezTo>
                    <a:pt x="3062782" y="861410"/>
                    <a:pt x="3054313" y="843344"/>
                    <a:pt x="3033140" y="842638"/>
                  </a:cubicBezTo>
                  <a:close/>
                  <a:moveTo>
                    <a:pt x="1348679" y="817749"/>
                  </a:moveTo>
                  <a:cubicBezTo>
                    <a:pt x="1384813" y="829794"/>
                    <a:pt x="1423958" y="832805"/>
                    <a:pt x="1460091" y="853882"/>
                  </a:cubicBezTo>
                  <a:cubicBezTo>
                    <a:pt x="1481169" y="865927"/>
                    <a:pt x="1493214" y="883995"/>
                    <a:pt x="1487191" y="905073"/>
                  </a:cubicBezTo>
                  <a:cubicBezTo>
                    <a:pt x="1475147" y="932173"/>
                    <a:pt x="1469125" y="965295"/>
                    <a:pt x="1436002" y="974329"/>
                  </a:cubicBezTo>
                  <a:cubicBezTo>
                    <a:pt x="1414925" y="980351"/>
                    <a:pt x="1408902" y="965295"/>
                    <a:pt x="1402880" y="950240"/>
                  </a:cubicBezTo>
                  <a:cubicBezTo>
                    <a:pt x="1387824" y="911095"/>
                    <a:pt x="1360724" y="877973"/>
                    <a:pt x="1330612" y="850871"/>
                  </a:cubicBezTo>
                  <a:cubicBezTo>
                    <a:pt x="1324590" y="844849"/>
                    <a:pt x="1315556" y="838827"/>
                    <a:pt x="1318567" y="829794"/>
                  </a:cubicBezTo>
                  <a:cubicBezTo>
                    <a:pt x="1321579" y="817749"/>
                    <a:pt x="1333623" y="820760"/>
                    <a:pt x="1348679" y="817749"/>
                  </a:cubicBezTo>
                  <a:close/>
                  <a:moveTo>
                    <a:pt x="2297195" y="664180"/>
                  </a:moveTo>
                  <a:cubicBezTo>
                    <a:pt x="2342362" y="664180"/>
                    <a:pt x="2408607" y="718381"/>
                    <a:pt x="2417640" y="760537"/>
                  </a:cubicBezTo>
                  <a:cubicBezTo>
                    <a:pt x="2420652" y="766559"/>
                    <a:pt x="2420652" y="769571"/>
                    <a:pt x="2417640" y="769571"/>
                  </a:cubicBezTo>
                  <a:cubicBezTo>
                    <a:pt x="2417640" y="781615"/>
                    <a:pt x="2417640" y="793660"/>
                    <a:pt x="2408607" y="799682"/>
                  </a:cubicBezTo>
                  <a:cubicBezTo>
                    <a:pt x="2366451" y="835816"/>
                    <a:pt x="2336339" y="880984"/>
                    <a:pt x="2306228" y="926151"/>
                  </a:cubicBezTo>
                  <a:cubicBezTo>
                    <a:pt x="2300205" y="935185"/>
                    <a:pt x="2291172" y="944218"/>
                    <a:pt x="2282138" y="938196"/>
                  </a:cubicBezTo>
                  <a:cubicBezTo>
                    <a:pt x="2270093" y="932173"/>
                    <a:pt x="2273105" y="917118"/>
                    <a:pt x="2279127" y="911095"/>
                  </a:cubicBezTo>
                  <a:cubicBezTo>
                    <a:pt x="2315261" y="862916"/>
                    <a:pt x="2303217" y="811727"/>
                    <a:pt x="2294183" y="760537"/>
                  </a:cubicBezTo>
                  <a:cubicBezTo>
                    <a:pt x="2291172" y="736447"/>
                    <a:pt x="2282138" y="715370"/>
                    <a:pt x="2279127" y="691280"/>
                  </a:cubicBezTo>
                  <a:cubicBezTo>
                    <a:pt x="2276115" y="679236"/>
                    <a:pt x="2276115" y="664180"/>
                    <a:pt x="2297195" y="664180"/>
                  </a:cubicBezTo>
                  <a:close/>
                  <a:moveTo>
                    <a:pt x="433804" y="612802"/>
                  </a:moveTo>
                  <a:cubicBezTo>
                    <a:pt x="436486" y="612802"/>
                    <a:pt x="439309" y="613743"/>
                    <a:pt x="442320" y="616001"/>
                  </a:cubicBezTo>
                  <a:cubicBezTo>
                    <a:pt x="451354" y="625035"/>
                    <a:pt x="442320" y="637079"/>
                    <a:pt x="433287" y="643102"/>
                  </a:cubicBezTo>
                  <a:cubicBezTo>
                    <a:pt x="351984" y="790649"/>
                    <a:pt x="246595" y="911095"/>
                    <a:pt x="80980" y="968307"/>
                  </a:cubicBezTo>
                  <a:cubicBezTo>
                    <a:pt x="68935" y="971318"/>
                    <a:pt x="62913" y="971318"/>
                    <a:pt x="53880" y="962284"/>
                  </a:cubicBezTo>
                  <a:cubicBezTo>
                    <a:pt x="38824" y="944218"/>
                    <a:pt x="20757" y="923140"/>
                    <a:pt x="5702" y="905073"/>
                  </a:cubicBezTo>
                  <a:cubicBezTo>
                    <a:pt x="-3332" y="896040"/>
                    <a:pt x="-321" y="890017"/>
                    <a:pt x="5702" y="880984"/>
                  </a:cubicBezTo>
                  <a:cubicBezTo>
                    <a:pt x="47857" y="823772"/>
                    <a:pt x="65924" y="757525"/>
                    <a:pt x="83991" y="688269"/>
                  </a:cubicBezTo>
                  <a:cubicBezTo>
                    <a:pt x="87002" y="676224"/>
                    <a:pt x="87002" y="664180"/>
                    <a:pt x="99047" y="661169"/>
                  </a:cubicBezTo>
                  <a:cubicBezTo>
                    <a:pt x="111092" y="661169"/>
                    <a:pt x="120125" y="670202"/>
                    <a:pt x="126147" y="679236"/>
                  </a:cubicBezTo>
                  <a:cubicBezTo>
                    <a:pt x="144214" y="709347"/>
                    <a:pt x="141203" y="742469"/>
                    <a:pt x="135181" y="772582"/>
                  </a:cubicBezTo>
                  <a:cubicBezTo>
                    <a:pt x="132170" y="802693"/>
                    <a:pt x="123136" y="829794"/>
                    <a:pt x="114103" y="862916"/>
                  </a:cubicBezTo>
                  <a:cubicBezTo>
                    <a:pt x="147227" y="841839"/>
                    <a:pt x="177338" y="826783"/>
                    <a:pt x="201427" y="802693"/>
                  </a:cubicBezTo>
                  <a:cubicBezTo>
                    <a:pt x="267672" y="739458"/>
                    <a:pt x="351984" y="697303"/>
                    <a:pt x="412209" y="628046"/>
                  </a:cubicBezTo>
                  <a:cubicBezTo>
                    <a:pt x="418984" y="621271"/>
                    <a:pt x="425759" y="612802"/>
                    <a:pt x="433804" y="612802"/>
                  </a:cubicBezTo>
                  <a:close/>
                  <a:moveTo>
                    <a:pt x="616967" y="567822"/>
                  </a:moveTo>
                  <a:cubicBezTo>
                    <a:pt x="635034" y="564811"/>
                    <a:pt x="644068" y="579867"/>
                    <a:pt x="653101" y="591912"/>
                  </a:cubicBezTo>
                  <a:cubicBezTo>
                    <a:pt x="668157" y="612990"/>
                    <a:pt x="686224" y="631057"/>
                    <a:pt x="707302" y="652135"/>
                  </a:cubicBezTo>
                  <a:cubicBezTo>
                    <a:pt x="713325" y="658157"/>
                    <a:pt x="719347" y="664180"/>
                    <a:pt x="719347" y="673213"/>
                  </a:cubicBezTo>
                  <a:cubicBezTo>
                    <a:pt x="716336" y="691280"/>
                    <a:pt x="707302" y="700314"/>
                    <a:pt x="692246" y="703325"/>
                  </a:cubicBezTo>
                  <a:cubicBezTo>
                    <a:pt x="635034" y="712358"/>
                    <a:pt x="589866" y="745480"/>
                    <a:pt x="541687" y="772582"/>
                  </a:cubicBezTo>
                  <a:cubicBezTo>
                    <a:pt x="538676" y="775593"/>
                    <a:pt x="532654" y="778604"/>
                    <a:pt x="529643" y="778604"/>
                  </a:cubicBezTo>
                  <a:cubicBezTo>
                    <a:pt x="520609" y="778604"/>
                    <a:pt x="511576" y="787638"/>
                    <a:pt x="505554" y="775593"/>
                  </a:cubicBezTo>
                  <a:cubicBezTo>
                    <a:pt x="499531" y="766559"/>
                    <a:pt x="505554" y="760536"/>
                    <a:pt x="511576" y="754514"/>
                  </a:cubicBezTo>
                  <a:cubicBezTo>
                    <a:pt x="556743" y="715370"/>
                    <a:pt x="577821" y="664180"/>
                    <a:pt x="598900" y="612990"/>
                  </a:cubicBezTo>
                  <a:cubicBezTo>
                    <a:pt x="598900" y="609979"/>
                    <a:pt x="601912" y="606968"/>
                    <a:pt x="601912" y="603956"/>
                  </a:cubicBezTo>
                  <a:cubicBezTo>
                    <a:pt x="607934" y="591912"/>
                    <a:pt x="595888" y="570834"/>
                    <a:pt x="616967" y="567822"/>
                  </a:cubicBezTo>
                  <a:close/>
                  <a:moveTo>
                    <a:pt x="1264365" y="477487"/>
                  </a:moveTo>
                  <a:cubicBezTo>
                    <a:pt x="1237265" y="492543"/>
                    <a:pt x="1210164" y="507599"/>
                    <a:pt x="1201131" y="537710"/>
                  </a:cubicBezTo>
                  <a:cubicBezTo>
                    <a:pt x="1183064" y="594922"/>
                    <a:pt x="1164997" y="652134"/>
                    <a:pt x="1146930" y="712358"/>
                  </a:cubicBezTo>
                  <a:cubicBezTo>
                    <a:pt x="1192098" y="700313"/>
                    <a:pt x="1213176" y="673212"/>
                    <a:pt x="1225220" y="634067"/>
                  </a:cubicBezTo>
                  <a:cubicBezTo>
                    <a:pt x="1234254" y="606967"/>
                    <a:pt x="1243287" y="582878"/>
                    <a:pt x="1252321" y="555777"/>
                  </a:cubicBezTo>
                  <a:cubicBezTo>
                    <a:pt x="1261354" y="531688"/>
                    <a:pt x="1270388" y="507599"/>
                    <a:pt x="1264365" y="477487"/>
                  </a:cubicBezTo>
                  <a:close/>
                  <a:moveTo>
                    <a:pt x="395271" y="207235"/>
                  </a:moveTo>
                  <a:cubicBezTo>
                    <a:pt x="400164" y="209493"/>
                    <a:pt x="404681" y="214010"/>
                    <a:pt x="409197" y="218527"/>
                  </a:cubicBezTo>
                  <a:cubicBezTo>
                    <a:pt x="433287" y="245628"/>
                    <a:pt x="457376" y="269716"/>
                    <a:pt x="466409" y="305851"/>
                  </a:cubicBezTo>
                  <a:cubicBezTo>
                    <a:pt x="466409" y="308862"/>
                    <a:pt x="466409" y="314885"/>
                    <a:pt x="463398" y="317896"/>
                  </a:cubicBezTo>
                  <a:cubicBezTo>
                    <a:pt x="439309" y="378118"/>
                    <a:pt x="427264" y="444364"/>
                    <a:pt x="418231" y="507599"/>
                  </a:cubicBezTo>
                  <a:cubicBezTo>
                    <a:pt x="412209" y="537711"/>
                    <a:pt x="397153" y="558789"/>
                    <a:pt x="376075" y="579867"/>
                  </a:cubicBezTo>
                  <a:cubicBezTo>
                    <a:pt x="367040" y="585889"/>
                    <a:pt x="361018" y="588901"/>
                    <a:pt x="351984" y="582878"/>
                  </a:cubicBezTo>
                  <a:cubicBezTo>
                    <a:pt x="345962" y="576856"/>
                    <a:pt x="342951" y="573845"/>
                    <a:pt x="345962" y="564811"/>
                  </a:cubicBezTo>
                  <a:cubicBezTo>
                    <a:pt x="373063" y="516633"/>
                    <a:pt x="367040" y="459420"/>
                    <a:pt x="376075" y="408231"/>
                  </a:cubicBezTo>
                  <a:cubicBezTo>
                    <a:pt x="382097" y="378118"/>
                    <a:pt x="385108" y="344996"/>
                    <a:pt x="388119" y="311873"/>
                  </a:cubicBezTo>
                  <a:cubicBezTo>
                    <a:pt x="391130" y="287784"/>
                    <a:pt x="391130" y="260684"/>
                    <a:pt x="376075" y="239605"/>
                  </a:cubicBezTo>
                  <a:cubicBezTo>
                    <a:pt x="370051" y="230571"/>
                    <a:pt x="364029" y="218527"/>
                    <a:pt x="379086" y="209494"/>
                  </a:cubicBezTo>
                  <a:cubicBezTo>
                    <a:pt x="385108" y="204977"/>
                    <a:pt x="390378" y="204977"/>
                    <a:pt x="395271" y="207235"/>
                  </a:cubicBezTo>
                  <a:close/>
                  <a:moveTo>
                    <a:pt x="2375861" y="168843"/>
                  </a:moveTo>
                  <a:cubicBezTo>
                    <a:pt x="2377743" y="167337"/>
                    <a:pt x="2380001" y="167337"/>
                    <a:pt x="2384518" y="170349"/>
                  </a:cubicBezTo>
                  <a:cubicBezTo>
                    <a:pt x="2393551" y="176370"/>
                    <a:pt x="2402585" y="185404"/>
                    <a:pt x="2396563" y="194438"/>
                  </a:cubicBezTo>
                  <a:cubicBezTo>
                    <a:pt x="2372473" y="242617"/>
                    <a:pt x="2369462" y="302840"/>
                    <a:pt x="2300205" y="320906"/>
                  </a:cubicBezTo>
                  <a:cubicBezTo>
                    <a:pt x="2255038" y="341985"/>
                    <a:pt x="2224927" y="369086"/>
                    <a:pt x="2212882" y="426298"/>
                  </a:cubicBezTo>
                  <a:cubicBezTo>
                    <a:pt x="2194815" y="513621"/>
                    <a:pt x="2137603" y="585889"/>
                    <a:pt x="2086413" y="658157"/>
                  </a:cubicBezTo>
                  <a:cubicBezTo>
                    <a:pt x="2008122" y="763548"/>
                    <a:pt x="1920799" y="859905"/>
                    <a:pt x="1821431" y="944218"/>
                  </a:cubicBezTo>
                  <a:cubicBezTo>
                    <a:pt x="1800352" y="962284"/>
                    <a:pt x="1779275" y="980351"/>
                    <a:pt x="1749163" y="983362"/>
                  </a:cubicBezTo>
                  <a:cubicBezTo>
                    <a:pt x="1743141" y="986374"/>
                    <a:pt x="1734107" y="986374"/>
                    <a:pt x="1731096" y="980351"/>
                  </a:cubicBezTo>
                  <a:cubicBezTo>
                    <a:pt x="1728084" y="974329"/>
                    <a:pt x="1734107" y="968307"/>
                    <a:pt x="1737119" y="962284"/>
                  </a:cubicBezTo>
                  <a:cubicBezTo>
                    <a:pt x="1746151" y="953252"/>
                    <a:pt x="1755186" y="947229"/>
                    <a:pt x="1764218" y="938196"/>
                  </a:cubicBezTo>
                  <a:cubicBezTo>
                    <a:pt x="1857565" y="859905"/>
                    <a:pt x="1932844" y="769571"/>
                    <a:pt x="1981023" y="658157"/>
                  </a:cubicBezTo>
                  <a:cubicBezTo>
                    <a:pt x="1996077" y="622023"/>
                    <a:pt x="2020167" y="585889"/>
                    <a:pt x="2041246" y="543733"/>
                  </a:cubicBezTo>
                  <a:cubicBezTo>
                    <a:pt x="1968978" y="576856"/>
                    <a:pt x="1941877" y="519644"/>
                    <a:pt x="1902733" y="486521"/>
                  </a:cubicBezTo>
                  <a:cubicBezTo>
                    <a:pt x="1881654" y="468454"/>
                    <a:pt x="1896710" y="441353"/>
                    <a:pt x="1926822" y="441353"/>
                  </a:cubicBezTo>
                  <a:cubicBezTo>
                    <a:pt x="2002100" y="441353"/>
                    <a:pt x="2056301" y="393174"/>
                    <a:pt x="2110503" y="351019"/>
                  </a:cubicBezTo>
                  <a:cubicBezTo>
                    <a:pt x="2128569" y="338974"/>
                    <a:pt x="2119536" y="317896"/>
                    <a:pt x="2113514" y="299829"/>
                  </a:cubicBezTo>
                  <a:lnTo>
                    <a:pt x="2095447" y="245628"/>
                  </a:lnTo>
                  <a:cubicBezTo>
                    <a:pt x="2092435" y="230571"/>
                    <a:pt x="2092435" y="218527"/>
                    <a:pt x="2104480" y="209494"/>
                  </a:cubicBezTo>
                  <a:cubicBezTo>
                    <a:pt x="2116525" y="200459"/>
                    <a:pt x="2128569" y="206482"/>
                    <a:pt x="2140614" y="212505"/>
                  </a:cubicBezTo>
                  <a:cubicBezTo>
                    <a:pt x="2167715" y="230571"/>
                    <a:pt x="2191803" y="245628"/>
                    <a:pt x="2209870" y="272727"/>
                  </a:cubicBezTo>
                  <a:cubicBezTo>
                    <a:pt x="2218904" y="287784"/>
                    <a:pt x="2224927" y="287784"/>
                    <a:pt x="2236971" y="278750"/>
                  </a:cubicBezTo>
                  <a:cubicBezTo>
                    <a:pt x="2285150" y="248639"/>
                    <a:pt x="2327306" y="215516"/>
                    <a:pt x="2369462" y="176370"/>
                  </a:cubicBezTo>
                  <a:cubicBezTo>
                    <a:pt x="2372474" y="173359"/>
                    <a:pt x="2373979" y="170348"/>
                    <a:pt x="2375861" y="168843"/>
                  </a:cubicBezTo>
                  <a:close/>
                  <a:moveTo>
                    <a:pt x="3176453" y="89046"/>
                  </a:moveTo>
                  <a:cubicBezTo>
                    <a:pt x="3164409" y="92057"/>
                    <a:pt x="3155374" y="98081"/>
                    <a:pt x="3143329" y="104103"/>
                  </a:cubicBezTo>
                  <a:cubicBezTo>
                    <a:pt x="3134297" y="107114"/>
                    <a:pt x="3128275" y="113135"/>
                    <a:pt x="3128275" y="131203"/>
                  </a:cubicBezTo>
                  <a:cubicBezTo>
                    <a:pt x="3131285" y="134215"/>
                    <a:pt x="3137307" y="140237"/>
                    <a:pt x="3140319" y="140237"/>
                  </a:cubicBezTo>
                  <a:cubicBezTo>
                    <a:pt x="3149352" y="140237"/>
                    <a:pt x="3155374" y="137226"/>
                    <a:pt x="3161396" y="128192"/>
                  </a:cubicBezTo>
                  <a:cubicBezTo>
                    <a:pt x="3167419" y="116147"/>
                    <a:pt x="3176453" y="107114"/>
                    <a:pt x="3182475" y="95068"/>
                  </a:cubicBezTo>
                  <a:close/>
                  <a:moveTo>
                    <a:pt x="1390834" y="28824"/>
                  </a:moveTo>
                  <a:cubicBezTo>
                    <a:pt x="1399868" y="28824"/>
                    <a:pt x="1405890" y="37858"/>
                    <a:pt x="1405890" y="46891"/>
                  </a:cubicBezTo>
                  <a:cubicBezTo>
                    <a:pt x="1408901" y="73991"/>
                    <a:pt x="1417935" y="101092"/>
                    <a:pt x="1405890" y="131204"/>
                  </a:cubicBezTo>
                  <a:cubicBezTo>
                    <a:pt x="1390834" y="173360"/>
                    <a:pt x="1378790" y="215516"/>
                    <a:pt x="1360723" y="266706"/>
                  </a:cubicBezTo>
                  <a:cubicBezTo>
                    <a:pt x="1399868" y="230572"/>
                    <a:pt x="1439013" y="203471"/>
                    <a:pt x="1478158" y="179382"/>
                  </a:cubicBezTo>
                  <a:cubicBezTo>
                    <a:pt x="1484180" y="176371"/>
                    <a:pt x="1490203" y="167337"/>
                    <a:pt x="1496225" y="161315"/>
                  </a:cubicBezTo>
                  <a:cubicBezTo>
                    <a:pt x="1502247" y="155293"/>
                    <a:pt x="1502247" y="134215"/>
                    <a:pt x="1520314" y="146259"/>
                  </a:cubicBezTo>
                  <a:cubicBezTo>
                    <a:pt x="1532359" y="152282"/>
                    <a:pt x="1544404" y="164326"/>
                    <a:pt x="1550426" y="173360"/>
                  </a:cubicBezTo>
                  <a:cubicBezTo>
                    <a:pt x="1529348" y="224550"/>
                    <a:pt x="1508270" y="272728"/>
                    <a:pt x="1487192" y="320907"/>
                  </a:cubicBezTo>
                  <a:cubicBezTo>
                    <a:pt x="1481169" y="329940"/>
                    <a:pt x="1472136" y="332951"/>
                    <a:pt x="1463102" y="338974"/>
                  </a:cubicBezTo>
                  <a:cubicBezTo>
                    <a:pt x="1420946" y="363063"/>
                    <a:pt x="1378790" y="390163"/>
                    <a:pt x="1336633" y="414253"/>
                  </a:cubicBezTo>
                  <a:cubicBezTo>
                    <a:pt x="1327600" y="420275"/>
                    <a:pt x="1315555" y="423286"/>
                    <a:pt x="1318566" y="435331"/>
                  </a:cubicBezTo>
                  <a:cubicBezTo>
                    <a:pt x="1318566" y="444364"/>
                    <a:pt x="1330611" y="441353"/>
                    <a:pt x="1339645" y="444364"/>
                  </a:cubicBezTo>
                  <a:cubicBezTo>
                    <a:pt x="1357711" y="450387"/>
                    <a:pt x="1366745" y="459420"/>
                    <a:pt x="1372767" y="474476"/>
                  </a:cubicBezTo>
                  <a:cubicBezTo>
                    <a:pt x="1378790" y="489532"/>
                    <a:pt x="1381801" y="501576"/>
                    <a:pt x="1393845" y="507599"/>
                  </a:cubicBezTo>
                  <a:cubicBezTo>
                    <a:pt x="1402879" y="513621"/>
                    <a:pt x="1402879" y="519643"/>
                    <a:pt x="1399868" y="528677"/>
                  </a:cubicBezTo>
                  <a:cubicBezTo>
                    <a:pt x="1396857" y="534699"/>
                    <a:pt x="1390834" y="540721"/>
                    <a:pt x="1393845" y="546744"/>
                  </a:cubicBezTo>
                  <a:cubicBezTo>
                    <a:pt x="1411912" y="594922"/>
                    <a:pt x="1378790" y="622023"/>
                    <a:pt x="1354700" y="652134"/>
                  </a:cubicBezTo>
                  <a:cubicBezTo>
                    <a:pt x="1321578" y="697302"/>
                    <a:pt x="1303511" y="745480"/>
                    <a:pt x="1306522" y="802692"/>
                  </a:cubicBezTo>
                  <a:cubicBezTo>
                    <a:pt x="1309533" y="862916"/>
                    <a:pt x="1306522" y="920128"/>
                    <a:pt x="1306522" y="980351"/>
                  </a:cubicBezTo>
                  <a:cubicBezTo>
                    <a:pt x="1306522" y="992395"/>
                    <a:pt x="1306522" y="1001429"/>
                    <a:pt x="1303511" y="1013474"/>
                  </a:cubicBezTo>
                  <a:cubicBezTo>
                    <a:pt x="1297488" y="1052619"/>
                    <a:pt x="1279421" y="1058641"/>
                    <a:pt x="1249310" y="1034552"/>
                  </a:cubicBezTo>
                  <a:lnTo>
                    <a:pt x="1168008" y="971317"/>
                  </a:lnTo>
                  <a:cubicBezTo>
                    <a:pt x="1155964" y="962284"/>
                    <a:pt x="1149941" y="962284"/>
                    <a:pt x="1140908" y="977340"/>
                  </a:cubicBezTo>
                  <a:cubicBezTo>
                    <a:pt x="1128863" y="998418"/>
                    <a:pt x="1116818" y="1019496"/>
                    <a:pt x="1101763" y="1040574"/>
                  </a:cubicBezTo>
                  <a:cubicBezTo>
                    <a:pt x="1077673" y="1070686"/>
                    <a:pt x="1053584" y="1067674"/>
                    <a:pt x="1017450" y="1034552"/>
                  </a:cubicBezTo>
                  <a:cubicBezTo>
                    <a:pt x="996372" y="1016485"/>
                    <a:pt x="999383" y="995407"/>
                    <a:pt x="1023472" y="971317"/>
                  </a:cubicBezTo>
                  <a:cubicBezTo>
                    <a:pt x="1041539" y="953250"/>
                    <a:pt x="1062617" y="947228"/>
                    <a:pt x="1086707" y="941206"/>
                  </a:cubicBezTo>
                  <a:cubicBezTo>
                    <a:pt x="1152952" y="929161"/>
                    <a:pt x="1216187" y="853882"/>
                    <a:pt x="1219198" y="784625"/>
                  </a:cubicBezTo>
                  <a:cubicBezTo>
                    <a:pt x="1219198" y="763547"/>
                    <a:pt x="1213176" y="763547"/>
                    <a:pt x="1198120" y="772581"/>
                  </a:cubicBezTo>
                  <a:cubicBezTo>
                    <a:pt x="1174031" y="787637"/>
                    <a:pt x="1149941" y="799681"/>
                    <a:pt x="1125852" y="814737"/>
                  </a:cubicBezTo>
                  <a:cubicBezTo>
                    <a:pt x="1089718" y="832804"/>
                    <a:pt x="1077673" y="796670"/>
                    <a:pt x="1053584" y="784625"/>
                  </a:cubicBezTo>
                  <a:cubicBezTo>
                    <a:pt x="1032506" y="775592"/>
                    <a:pt x="1050573" y="760536"/>
                    <a:pt x="1056595" y="751503"/>
                  </a:cubicBezTo>
                  <a:cubicBezTo>
                    <a:pt x="1086707" y="685257"/>
                    <a:pt x="1119830" y="622023"/>
                    <a:pt x="1149941" y="555777"/>
                  </a:cubicBezTo>
                  <a:cubicBezTo>
                    <a:pt x="1155964" y="540721"/>
                    <a:pt x="1155964" y="528677"/>
                    <a:pt x="1140908" y="519643"/>
                  </a:cubicBezTo>
                  <a:cubicBezTo>
                    <a:pt x="1122841" y="507599"/>
                    <a:pt x="1104774" y="492543"/>
                    <a:pt x="1086707" y="477487"/>
                  </a:cubicBezTo>
                  <a:cubicBezTo>
                    <a:pt x="1074662" y="465442"/>
                    <a:pt x="1068640" y="453398"/>
                    <a:pt x="1074662" y="438342"/>
                  </a:cubicBezTo>
                  <a:cubicBezTo>
                    <a:pt x="1080684" y="423286"/>
                    <a:pt x="1095740" y="423286"/>
                    <a:pt x="1107785" y="423286"/>
                  </a:cubicBezTo>
                  <a:cubicBezTo>
                    <a:pt x="1164997" y="417264"/>
                    <a:pt x="1216187" y="396186"/>
                    <a:pt x="1243287" y="338974"/>
                  </a:cubicBezTo>
                  <a:lnTo>
                    <a:pt x="1360723" y="104103"/>
                  </a:lnTo>
                  <a:cubicBezTo>
                    <a:pt x="1369756" y="86036"/>
                    <a:pt x="1369756" y="64958"/>
                    <a:pt x="1375778" y="46891"/>
                  </a:cubicBezTo>
                  <a:cubicBezTo>
                    <a:pt x="1378790" y="37858"/>
                    <a:pt x="1378790" y="28824"/>
                    <a:pt x="1390834" y="28824"/>
                  </a:cubicBezTo>
                  <a:close/>
                  <a:moveTo>
                    <a:pt x="3231360" y="76"/>
                  </a:moveTo>
                  <a:cubicBezTo>
                    <a:pt x="3256061" y="1346"/>
                    <a:pt x="3293888" y="18284"/>
                    <a:pt x="3302921" y="31834"/>
                  </a:cubicBezTo>
                  <a:cubicBezTo>
                    <a:pt x="3305933" y="37856"/>
                    <a:pt x="3305933" y="43880"/>
                    <a:pt x="3302921" y="49902"/>
                  </a:cubicBezTo>
                  <a:cubicBezTo>
                    <a:pt x="3284855" y="98081"/>
                    <a:pt x="3266788" y="152281"/>
                    <a:pt x="3227643" y="188416"/>
                  </a:cubicBezTo>
                  <a:cubicBezTo>
                    <a:pt x="3185486" y="227560"/>
                    <a:pt x="3143329" y="269716"/>
                    <a:pt x="3113218" y="314885"/>
                  </a:cubicBezTo>
                  <a:cubicBezTo>
                    <a:pt x="3071063" y="372097"/>
                    <a:pt x="3001806" y="390163"/>
                    <a:pt x="2971694" y="447375"/>
                  </a:cubicBezTo>
                  <a:cubicBezTo>
                    <a:pt x="2983739" y="444364"/>
                    <a:pt x="2995783" y="441353"/>
                    <a:pt x="3004817" y="438341"/>
                  </a:cubicBezTo>
                  <a:cubicBezTo>
                    <a:pt x="3025895" y="432320"/>
                    <a:pt x="3043962" y="435330"/>
                    <a:pt x="3059018" y="453398"/>
                  </a:cubicBezTo>
                  <a:cubicBezTo>
                    <a:pt x="3074074" y="468454"/>
                    <a:pt x="3062029" y="483510"/>
                    <a:pt x="3056007" y="495554"/>
                  </a:cubicBezTo>
                  <a:cubicBezTo>
                    <a:pt x="3037940" y="537711"/>
                    <a:pt x="3019873" y="582878"/>
                    <a:pt x="3001806" y="628046"/>
                  </a:cubicBezTo>
                  <a:cubicBezTo>
                    <a:pt x="2992772" y="643102"/>
                    <a:pt x="2998795" y="652135"/>
                    <a:pt x="3013851" y="655146"/>
                  </a:cubicBezTo>
                  <a:cubicBezTo>
                    <a:pt x="3037940" y="661169"/>
                    <a:pt x="3062029" y="673213"/>
                    <a:pt x="3083106" y="688269"/>
                  </a:cubicBezTo>
                  <a:cubicBezTo>
                    <a:pt x="3101173" y="700314"/>
                    <a:pt x="3116230" y="721392"/>
                    <a:pt x="3113218" y="745480"/>
                  </a:cubicBezTo>
                  <a:cubicBezTo>
                    <a:pt x="3110207" y="766559"/>
                    <a:pt x="3119240" y="772582"/>
                    <a:pt x="3134297" y="775593"/>
                  </a:cubicBezTo>
                  <a:cubicBezTo>
                    <a:pt x="3164409" y="784626"/>
                    <a:pt x="3194520" y="793660"/>
                    <a:pt x="3227643" y="802693"/>
                  </a:cubicBezTo>
                  <a:cubicBezTo>
                    <a:pt x="3242699" y="808716"/>
                    <a:pt x="3257755" y="814738"/>
                    <a:pt x="3269799" y="826783"/>
                  </a:cubicBezTo>
                  <a:cubicBezTo>
                    <a:pt x="3293888" y="850871"/>
                    <a:pt x="3290877" y="865927"/>
                    <a:pt x="3263777" y="883995"/>
                  </a:cubicBezTo>
                  <a:cubicBezTo>
                    <a:pt x="3242699" y="896040"/>
                    <a:pt x="3227643" y="908084"/>
                    <a:pt x="3203553" y="880984"/>
                  </a:cubicBezTo>
                  <a:cubicBezTo>
                    <a:pt x="3188498" y="865927"/>
                    <a:pt x="3161396" y="859905"/>
                    <a:pt x="3137307" y="853882"/>
                  </a:cubicBezTo>
                  <a:cubicBezTo>
                    <a:pt x="3122252" y="847860"/>
                    <a:pt x="3116230" y="853882"/>
                    <a:pt x="3113218" y="871949"/>
                  </a:cubicBezTo>
                  <a:cubicBezTo>
                    <a:pt x="3110207" y="911095"/>
                    <a:pt x="3104185" y="950240"/>
                    <a:pt x="3095151" y="989386"/>
                  </a:cubicBezTo>
                  <a:cubicBezTo>
                    <a:pt x="3080096" y="1067676"/>
                    <a:pt x="3013851" y="1106821"/>
                    <a:pt x="2941582" y="1076709"/>
                  </a:cubicBezTo>
                  <a:cubicBezTo>
                    <a:pt x="2860281" y="1043587"/>
                    <a:pt x="2781991" y="1001430"/>
                    <a:pt x="2712735" y="947229"/>
                  </a:cubicBezTo>
                  <a:cubicBezTo>
                    <a:pt x="2634444" y="887006"/>
                    <a:pt x="2637455" y="871949"/>
                    <a:pt x="2724779" y="826783"/>
                  </a:cubicBezTo>
                  <a:cubicBezTo>
                    <a:pt x="2827159" y="775593"/>
                    <a:pt x="2935559" y="739458"/>
                    <a:pt x="3052995" y="754514"/>
                  </a:cubicBezTo>
                  <a:cubicBezTo>
                    <a:pt x="3037940" y="712358"/>
                    <a:pt x="2998795" y="697303"/>
                    <a:pt x="2944594" y="709347"/>
                  </a:cubicBezTo>
                  <a:cubicBezTo>
                    <a:pt x="2923515" y="712358"/>
                    <a:pt x="2905448" y="715370"/>
                    <a:pt x="2893403" y="697303"/>
                  </a:cubicBezTo>
                  <a:cubicBezTo>
                    <a:pt x="2881359" y="682247"/>
                    <a:pt x="2881359" y="664180"/>
                    <a:pt x="2893403" y="646113"/>
                  </a:cubicBezTo>
                  <a:cubicBezTo>
                    <a:pt x="2905448" y="628046"/>
                    <a:pt x="2914482" y="606968"/>
                    <a:pt x="2920505" y="585889"/>
                  </a:cubicBezTo>
                  <a:cubicBezTo>
                    <a:pt x="2923515" y="579867"/>
                    <a:pt x="2923515" y="570834"/>
                    <a:pt x="2917493" y="564811"/>
                  </a:cubicBezTo>
                  <a:cubicBezTo>
                    <a:pt x="2908460" y="558789"/>
                    <a:pt x="2902437" y="564811"/>
                    <a:pt x="2896415" y="570834"/>
                  </a:cubicBezTo>
                  <a:cubicBezTo>
                    <a:pt x="2884371" y="582878"/>
                    <a:pt x="2869314" y="594923"/>
                    <a:pt x="2854259" y="606968"/>
                  </a:cubicBezTo>
                  <a:cubicBezTo>
                    <a:pt x="2845225" y="612990"/>
                    <a:pt x="2833181" y="622023"/>
                    <a:pt x="2821136" y="619011"/>
                  </a:cubicBezTo>
                  <a:cubicBezTo>
                    <a:pt x="2800058" y="612990"/>
                    <a:pt x="2772958" y="619011"/>
                    <a:pt x="2763924" y="591912"/>
                  </a:cubicBezTo>
                  <a:cubicBezTo>
                    <a:pt x="2754891" y="561800"/>
                    <a:pt x="2775969" y="516633"/>
                    <a:pt x="2800058" y="504588"/>
                  </a:cubicBezTo>
                  <a:cubicBezTo>
                    <a:pt x="2854259" y="477487"/>
                    <a:pt x="2893403" y="432320"/>
                    <a:pt x="2938571" y="390163"/>
                  </a:cubicBezTo>
                  <a:cubicBezTo>
                    <a:pt x="2986750" y="344996"/>
                    <a:pt x="3028906" y="290795"/>
                    <a:pt x="3080096" y="245628"/>
                  </a:cubicBezTo>
                  <a:cubicBezTo>
                    <a:pt x="3107195" y="224550"/>
                    <a:pt x="3104185" y="212505"/>
                    <a:pt x="3071063" y="203470"/>
                  </a:cubicBezTo>
                  <a:cubicBezTo>
                    <a:pt x="3065040" y="203470"/>
                    <a:pt x="3059018" y="200459"/>
                    <a:pt x="3056007" y="197449"/>
                  </a:cubicBezTo>
                  <a:cubicBezTo>
                    <a:pt x="3016862" y="161315"/>
                    <a:pt x="2986750" y="182393"/>
                    <a:pt x="2956639" y="209494"/>
                  </a:cubicBezTo>
                  <a:cubicBezTo>
                    <a:pt x="2920505" y="242617"/>
                    <a:pt x="2878348" y="260684"/>
                    <a:pt x="2851247" y="302840"/>
                  </a:cubicBezTo>
                  <a:cubicBezTo>
                    <a:pt x="2839203" y="323917"/>
                    <a:pt x="2812103" y="317896"/>
                    <a:pt x="2791025" y="311873"/>
                  </a:cubicBezTo>
                  <a:cubicBezTo>
                    <a:pt x="2769947" y="305851"/>
                    <a:pt x="2769947" y="287784"/>
                    <a:pt x="2769947" y="272727"/>
                  </a:cubicBezTo>
                  <a:cubicBezTo>
                    <a:pt x="2769947" y="239605"/>
                    <a:pt x="2769947" y="203470"/>
                    <a:pt x="2788013" y="173359"/>
                  </a:cubicBezTo>
                  <a:cubicBezTo>
                    <a:pt x="2791025" y="167337"/>
                    <a:pt x="2797047" y="155293"/>
                    <a:pt x="2806081" y="158304"/>
                  </a:cubicBezTo>
                  <a:cubicBezTo>
                    <a:pt x="2812103" y="161315"/>
                    <a:pt x="2815114" y="170349"/>
                    <a:pt x="2815114" y="179381"/>
                  </a:cubicBezTo>
                  <a:lnTo>
                    <a:pt x="2815114" y="200459"/>
                  </a:lnTo>
                  <a:cubicBezTo>
                    <a:pt x="2821136" y="236593"/>
                    <a:pt x="2836192" y="242617"/>
                    <a:pt x="2866304" y="224550"/>
                  </a:cubicBezTo>
                  <a:cubicBezTo>
                    <a:pt x="2905448" y="197449"/>
                    <a:pt x="2950616" y="176370"/>
                    <a:pt x="2980728" y="143247"/>
                  </a:cubicBezTo>
                  <a:cubicBezTo>
                    <a:pt x="3007828" y="110125"/>
                    <a:pt x="3034929" y="89046"/>
                    <a:pt x="3080096" y="104103"/>
                  </a:cubicBezTo>
                  <a:cubicBezTo>
                    <a:pt x="3086118" y="107114"/>
                    <a:pt x="3095151" y="101092"/>
                    <a:pt x="3101173" y="92057"/>
                  </a:cubicBezTo>
                  <a:cubicBezTo>
                    <a:pt x="3125263" y="46891"/>
                    <a:pt x="3179463" y="37856"/>
                    <a:pt x="3212587" y="4733"/>
                  </a:cubicBezTo>
                  <a:cubicBezTo>
                    <a:pt x="3216351" y="970"/>
                    <a:pt x="3223126" y="-348"/>
                    <a:pt x="3231360" y="76"/>
                  </a:cubicBezTo>
                  <a:close/>
                </a:path>
              </a:pathLst>
            </a:custGeom>
            <a:grpFill/>
            <a:ln w="1860"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DC14F415-B63C-4F39-8B9A-16E4FC1E9856}"/>
                </a:ext>
              </a:extLst>
            </p:cNvPr>
            <p:cNvSpPr/>
            <p:nvPr/>
          </p:nvSpPr>
          <p:spPr>
            <a:xfrm>
              <a:off x="7471344" y="2218239"/>
              <a:ext cx="3197853" cy="162953"/>
            </a:xfrm>
            <a:custGeom>
              <a:avLst/>
              <a:gdLst>
                <a:gd name="connsiteX0" fmla="*/ 2292145 w 3197853"/>
                <a:gd name="connsiteY0" fmla="*/ 151640 h 162953"/>
                <a:gd name="connsiteX1" fmla="*/ 2292247 w 3197853"/>
                <a:gd name="connsiteY1" fmla="*/ 151687 h 162953"/>
                <a:gd name="connsiteX2" fmla="*/ 2292300 w 3197853"/>
                <a:gd name="connsiteY2" fmla="*/ 151666 h 162953"/>
                <a:gd name="connsiteX3" fmla="*/ 418552 w 3197853"/>
                <a:gd name="connsiteY3" fmla="*/ 42157 h 162953"/>
                <a:gd name="connsiteX4" fmla="*/ 391452 w 3197853"/>
                <a:gd name="connsiteY4" fmla="*/ 99369 h 162953"/>
                <a:gd name="connsiteX5" fmla="*/ 448664 w 3197853"/>
                <a:gd name="connsiteY5" fmla="*/ 99369 h 162953"/>
                <a:gd name="connsiteX6" fmla="*/ 418552 w 3197853"/>
                <a:gd name="connsiteY6" fmla="*/ 42157 h 162953"/>
                <a:gd name="connsiteX7" fmla="*/ 1047881 w 3197853"/>
                <a:gd name="connsiteY7" fmla="*/ 21078 h 162953"/>
                <a:gd name="connsiteX8" fmla="*/ 1017771 w 3197853"/>
                <a:gd name="connsiteY8" fmla="*/ 25595 h 162953"/>
                <a:gd name="connsiteX9" fmla="*/ 987661 w 3197853"/>
                <a:gd name="connsiteY9" fmla="*/ 21078 h 162953"/>
                <a:gd name="connsiteX10" fmla="*/ 970771 w 3197853"/>
                <a:gd name="connsiteY10" fmla="*/ 38204 h 162953"/>
                <a:gd name="connsiteX11" fmla="*/ 963572 w 3197853"/>
                <a:gd name="connsiteY11" fmla="*/ 114424 h 162953"/>
                <a:gd name="connsiteX12" fmla="*/ 1017773 w 3197853"/>
                <a:gd name="connsiteY12" fmla="*/ 153569 h 162953"/>
                <a:gd name="connsiteX13" fmla="*/ 1068963 w 3197853"/>
                <a:gd name="connsiteY13" fmla="*/ 114424 h 162953"/>
                <a:gd name="connsiteX14" fmla="*/ 1047885 w 3197853"/>
                <a:gd name="connsiteY14" fmla="*/ 21078 h 162953"/>
                <a:gd name="connsiteX15" fmla="*/ 2496251 w 3197853"/>
                <a:gd name="connsiteY15" fmla="*/ 15056 h 162953"/>
                <a:gd name="connsiteX16" fmla="*/ 2475173 w 3197853"/>
                <a:gd name="connsiteY16" fmla="*/ 51190 h 162953"/>
                <a:gd name="connsiteX17" fmla="*/ 2493240 w 3197853"/>
                <a:gd name="connsiteY17" fmla="*/ 78291 h 162953"/>
                <a:gd name="connsiteX18" fmla="*/ 2538407 w 3197853"/>
                <a:gd name="connsiteY18" fmla="*/ 48179 h 162953"/>
                <a:gd name="connsiteX19" fmla="*/ 2496251 w 3197853"/>
                <a:gd name="connsiteY19" fmla="*/ 15056 h 162953"/>
                <a:gd name="connsiteX20" fmla="*/ 803979 w 3197853"/>
                <a:gd name="connsiteY20" fmla="*/ 15055 h 162953"/>
                <a:gd name="connsiteX21" fmla="*/ 776879 w 3197853"/>
                <a:gd name="connsiteY21" fmla="*/ 39144 h 162953"/>
                <a:gd name="connsiteX22" fmla="*/ 779081 w 3197853"/>
                <a:gd name="connsiteY22" fmla="*/ 116204 h 162953"/>
                <a:gd name="connsiteX23" fmla="*/ 773951 w 3197853"/>
                <a:gd name="connsiteY23" fmla="*/ 149997 h 162953"/>
                <a:gd name="connsiteX24" fmla="*/ 779889 w 3197853"/>
                <a:gd name="connsiteY24" fmla="*/ 147545 h 162953"/>
                <a:gd name="connsiteX25" fmla="*/ 786211 w 3197853"/>
                <a:gd name="connsiteY25" fmla="*/ 145137 h 162953"/>
                <a:gd name="connsiteX26" fmla="*/ 811507 w 3197853"/>
                <a:gd name="connsiteY26" fmla="*/ 147546 h 162953"/>
                <a:gd name="connsiteX27" fmla="*/ 843124 w 3197853"/>
                <a:gd name="connsiteY27" fmla="*/ 141524 h 162953"/>
                <a:gd name="connsiteX28" fmla="*/ 873236 w 3197853"/>
                <a:gd name="connsiteY28" fmla="*/ 57211 h 162953"/>
                <a:gd name="connsiteX29" fmla="*/ 803979 w 3197853"/>
                <a:gd name="connsiteY29" fmla="*/ 15055 h 162953"/>
                <a:gd name="connsiteX30" fmla="*/ 2430006 w 3197853"/>
                <a:gd name="connsiteY30" fmla="*/ 9034 h 162953"/>
                <a:gd name="connsiteX31" fmla="*/ 2505285 w 3197853"/>
                <a:gd name="connsiteY31" fmla="*/ 9034 h 162953"/>
                <a:gd name="connsiteX32" fmla="*/ 2565508 w 3197853"/>
                <a:gd name="connsiteY32" fmla="*/ 42157 h 162953"/>
                <a:gd name="connsiteX33" fmla="*/ 2523352 w 3197853"/>
                <a:gd name="connsiteY33" fmla="*/ 87324 h 162953"/>
                <a:gd name="connsiteX34" fmla="*/ 2589597 w 3197853"/>
                <a:gd name="connsiteY34" fmla="*/ 156580 h 162953"/>
                <a:gd name="connsiteX35" fmla="*/ 2532385 w 3197853"/>
                <a:gd name="connsiteY35" fmla="*/ 138513 h 162953"/>
                <a:gd name="connsiteX36" fmla="*/ 2514318 w 3197853"/>
                <a:gd name="connsiteY36" fmla="*/ 120447 h 162953"/>
                <a:gd name="connsiteX37" fmla="*/ 2478184 w 3197853"/>
                <a:gd name="connsiteY37" fmla="*/ 93346 h 162953"/>
                <a:gd name="connsiteX38" fmla="*/ 2490229 w 3197853"/>
                <a:gd name="connsiteY38" fmla="*/ 159591 h 162953"/>
                <a:gd name="connsiteX39" fmla="*/ 2433017 w 3197853"/>
                <a:gd name="connsiteY39" fmla="*/ 159591 h 162953"/>
                <a:gd name="connsiteX40" fmla="*/ 2430006 w 3197853"/>
                <a:gd name="connsiteY40" fmla="*/ 9034 h 162953"/>
                <a:gd name="connsiteX41" fmla="*/ 2071678 w 3197853"/>
                <a:gd name="connsiteY41" fmla="*/ 9034 h 162953"/>
                <a:gd name="connsiteX42" fmla="*/ 2122867 w 3197853"/>
                <a:gd name="connsiteY42" fmla="*/ 9034 h 162953"/>
                <a:gd name="connsiteX43" fmla="*/ 2165024 w 3197853"/>
                <a:gd name="connsiteY43" fmla="*/ 114425 h 162953"/>
                <a:gd name="connsiteX44" fmla="*/ 2210191 w 3197853"/>
                <a:gd name="connsiteY44" fmla="*/ 9034 h 162953"/>
                <a:gd name="connsiteX45" fmla="*/ 2237291 w 3197853"/>
                <a:gd name="connsiteY45" fmla="*/ 9034 h 162953"/>
                <a:gd name="connsiteX46" fmla="*/ 2162012 w 3197853"/>
                <a:gd name="connsiteY46" fmla="*/ 162604 h 162953"/>
                <a:gd name="connsiteX47" fmla="*/ 2071678 w 3197853"/>
                <a:gd name="connsiteY47" fmla="*/ 9034 h 162953"/>
                <a:gd name="connsiteX48" fmla="*/ 1589891 w 3197853"/>
                <a:gd name="connsiteY48" fmla="*/ 9034 h 162953"/>
                <a:gd name="connsiteX49" fmla="*/ 1650114 w 3197853"/>
                <a:gd name="connsiteY49" fmla="*/ 9034 h 162953"/>
                <a:gd name="connsiteX50" fmla="*/ 1629036 w 3197853"/>
                <a:gd name="connsiteY50" fmla="*/ 39146 h 162953"/>
                <a:gd name="connsiteX51" fmla="*/ 1629036 w 3197853"/>
                <a:gd name="connsiteY51" fmla="*/ 90335 h 162953"/>
                <a:gd name="connsiteX52" fmla="*/ 1674203 w 3197853"/>
                <a:gd name="connsiteY52" fmla="*/ 150558 h 162953"/>
                <a:gd name="connsiteX53" fmla="*/ 1678116 w 3197853"/>
                <a:gd name="connsiteY53" fmla="*/ 153267 h 162953"/>
                <a:gd name="connsiteX54" fmla="*/ 1708457 w 3197853"/>
                <a:gd name="connsiteY54" fmla="*/ 143032 h 162953"/>
                <a:gd name="connsiteX55" fmla="*/ 1728405 w 3197853"/>
                <a:gd name="connsiteY55" fmla="*/ 114425 h 162953"/>
                <a:gd name="connsiteX56" fmla="*/ 1707327 w 3197853"/>
                <a:gd name="connsiteY56" fmla="*/ 9034 h 162953"/>
                <a:gd name="connsiteX57" fmla="*/ 1761528 w 3197853"/>
                <a:gd name="connsiteY57" fmla="*/ 9034 h 162953"/>
                <a:gd name="connsiteX58" fmla="*/ 1743461 w 3197853"/>
                <a:gd name="connsiteY58" fmla="*/ 45168 h 162953"/>
                <a:gd name="connsiteX59" fmla="*/ 1743461 w 3197853"/>
                <a:gd name="connsiteY59" fmla="*/ 96358 h 162953"/>
                <a:gd name="connsiteX60" fmla="*/ 1677216 w 3197853"/>
                <a:gd name="connsiteY60" fmla="*/ 159593 h 162953"/>
                <a:gd name="connsiteX61" fmla="*/ 1677216 w 3197853"/>
                <a:gd name="connsiteY61" fmla="*/ 159589 h 162953"/>
                <a:gd name="connsiteX62" fmla="*/ 1677215 w 3197853"/>
                <a:gd name="connsiteY62" fmla="*/ 159592 h 162953"/>
                <a:gd name="connsiteX63" fmla="*/ 1601936 w 3197853"/>
                <a:gd name="connsiteY63" fmla="*/ 87324 h 162953"/>
                <a:gd name="connsiteX64" fmla="*/ 1589891 w 3197853"/>
                <a:gd name="connsiteY64" fmla="*/ 9034 h 162953"/>
                <a:gd name="connsiteX65" fmla="*/ 1804390 w 3197853"/>
                <a:gd name="connsiteY65" fmla="*/ 8986 h 162953"/>
                <a:gd name="connsiteX66" fmla="*/ 1848852 w 3197853"/>
                <a:gd name="connsiteY66" fmla="*/ 33122 h 162953"/>
                <a:gd name="connsiteX67" fmla="*/ 1924131 w 3197853"/>
                <a:gd name="connsiteY67" fmla="*/ 105390 h 162953"/>
                <a:gd name="connsiteX68" fmla="*/ 1909075 w 3197853"/>
                <a:gd name="connsiteY68" fmla="*/ 12044 h 162953"/>
                <a:gd name="connsiteX69" fmla="*/ 1951231 w 3197853"/>
                <a:gd name="connsiteY69" fmla="*/ 9033 h 162953"/>
                <a:gd name="connsiteX70" fmla="*/ 1936175 w 3197853"/>
                <a:gd name="connsiteY70" fmla="*/ 156580 h 162953"/>
                <a:gd name="connsiteX71" fmla="*/ 1824763 w 3197853"/>
                <a:gd name="connsiteY71" fmla="*/ 42156 h 162953"/>
                <a:gd name="connsiteX72" fmla="*/ 1815729 w 3197853"/>
                <a:gd name="connsiteY72" fmla="*/ 48178 h 162953"/>
                <a:gd name="connsiteX73" fmla="*/ 1827774 w 3197853"/>
                <a:gd name="connsiteY73" fmla="*/ 159591 h 162953"/>
                <a:gd name="connsiteX74" fmla="*/ 1785618 w 3197853"/>
                <a:gd name="connsiteY74" fmla="*/ 159591 h 162953"/>
                <a:gd name="connsiteX75" fmla="*/ 1785618 w 3197853"/>
                <a:gd name="connsiteY75" fmla="*/ 12044 h 162953"/>
                <a:gd name="connsiteX76" fmla="*/ 1804390 w 3197853"/>
                <a:gd name="connsiteY76" fmla="*/ 8986 h 162953"/>
                <a:gd name="connsiteX77" fmla="*/ 1421266 w 3197853"/>
                <a:gd name="connsiteY77" fmla="*/ 7903 h 162953"/>
                <a:gd name="connsiteX78" fmla="*/ 1472455 w 3197853"/>
                <a:gd name="connsiteY78" fmla="*/ 12043 h 162953"/>
                <a:gd name="connsiteX79" fmla="*/ 1478477 w 3197853"/>
                <a:gd name="connsiteY79" fmla="*/ 48177 h 162953"/>
                <a:gd name="connsiteX80" fmla="*/ 1424277 w 3197853"/>
                <a:gd name="connsiteY80" fmla="*/ 15054 h 162953"/>
                <a:gd name="connsiteX81" fmla="*/ 1361043 w 3197853"/>
                <a:gd name="connsiteY81" fmla="*/ 45166 h 162953"/>
                <a:gd name="connsiteX82" fmla="*/ 1364054 w 3197853"/>
                <a:gd name="connsiteY82" fmla="*/ 126468 h 162953"/>
                <a:gd name="connsiteX83" fmla="*/ 1439332 w 3197853"/>
                <a:gd name="connsiteY83" fmla="*/ 150557 h 162953"/>
                <a:gd name="connsiteX84" fmla="*/ 1457399 w 3197853"/>
                <a:gd name="connsiteY84" fmla="*/ 117434 h 162953"/>
                <a:gd name="connsiteX85" fmla="*/ 1445355 w 3197853"/>
                <a:gd name="connsiteY85" fmla="*/ 78289 h 162953"/>
                <a:gd name="connsiteX86" fmla="*/ 1496544 w 3197853"/>
                <a:gd name="connsiteY86" fmla="*/ 78289 h 162953"/>
                <a:gd name="connsiteX87" fmla="*/ 1487511 w 3197853"/>
                <a:gd name="connsiteY87" fmla="*/ 117434 h 162953"/>
                <a:gd name="connsiteX88" fmla="*/ 1454388 w 3197853"/>
                <a:gd name="connsiteY88" fmla="*/ 159591 h 162953"/>
                <a:gd name="connsiteX89" fmla="*/ 1373087 w 3197853"/>
                <a:gd name="connsiteY89" fmla="*/ 156580 h 162953"/>
                <a:gd name="connsiteX90" fmla="*/ 1318887 w 3197853"/>
                <a:gd name="connsiteY90" fmla="*/ 87323 h 162953"/>
                <a:gd name="connsiteX91" fmla="*/ 1370076 w 3197853"/>
                <a:gd name="connsiteY91" fmla="*/ 15054 h 162953"/>
                <a:gd name="connsiteX92" fmla="*/ 1421266 w 3197853"/>
                <a:gd name="connsiteY92" fmla="*/ 7903 h 162953"/>
                <a:gd name="connsiteX93" fmla="*/ 2878669 w 3197853"/>
                <a:gd name="connsiteY93" fmla="*/ 6023 h 162953"/>
                <a:gd name="connsiteX94" fmla="*/ 2972014 w 3197853"/>
                <a:gd name="connsiteY94" fmla="*/ 6023 h 162953"/>
                <a:gd name="connsiteX95" fmla="*/ 3002126 w 3197853"/>
                <a:gd name="connsiteY95" fmla="*/ 45168 h 162953"/>
                <a:gd name="connsiteX96" fmla="*/ 2987069 w 3197853"/>
                <a:gd name="connsiteY96" fmla="*/ 24090 h 162953"/>
                <a:gd name="connsiteX97" fmla="*/ 2950935 w 3197853"/>
                <a:gd name="connsiteY97" fmla="*/ 18068 h 162953"/>
                <a:gd name="connsiteX98" fmla="*/ 2941903 w 3197853"/>
                <a:gd name="connsiteY98" fmla="*/ 45168 h 162953"/>
                <a:gd name="connsiteX99" fmla="*/ 2941903 w 3197853"/>
                <a:gd name="connsiteY99" fmla="*/ 123459 h 162953"/>
                <a:gd name="connsiteX100" fmla="*/ 2965992 w 3197853"/>
                <a:gd name="connsiteY100" fmla="*/ 156582 h 162953"/>
                <a:gd name="connsiteX101" fmla="*/ 2896736 w 3197853"/>
                <a:gd name="connsiteY101" fmla="*/ 156582 h 162953"/>
                <a:gd name="connsiteX102" fmla="*/ 2914803 w 3197853"/>
                <a:gd name="connsiteY102" fmla="*/ 123459 h 162953"/>
                <a:gd name="connsiteX103" fmla="*/ 2914803 w 3197853"/>
                <a:gd name="connsiteY103" fmla="*/ 48180 h 162953"/>
                <a:gd name="connsiteX104" fmla="*/ 2905769 w 3197853"/>
                <a:gd name="connsiteY104" fmla="*/ 18068 h 162953"/>
                <a:gd name="connsiteX105" fmla="*/ 2860602 w 3197853"/>
                <a:gd name="connsiteY105" fmla="*/ 30113 h 162953"/>
                <a:gd name="connsiteX106" fmla="*/ 2854580 w 3197853"/>
                <a:gd name="connsiteY106" fmla="*/ 42157 h 162953"/>
                <a:gd name="connsiteX107" fmla="*/ 2878669 w 3197853"/>
                <a:gd name="connsiteY107" fmla="*/ 6023 h 162953"/>
                <a:gd name="connsiteX108" fmla="*/ 2273424 w 3197853"/>
                <a:gd name="connsiteY108" fmla="*/ 6023 h 162953"/>
                <a:gd name="connsiteX109" fmla="*/ 2378814 w 3197853"/>
                <a:gd name="connsiteY109" fmla="*/ 6023 h 162953"/>
                <a:gd name="connsiteX110" fmla="*/ 2396881 w 3197853"/>
                <a:gd name="connsiteY110" fmla="*/ 36135 h 162953"/>
                <a:gd name="connsiteX111" fmla="*/ 2315580 w 3197853"/>
                <a:gd name="connsiteY111" fmla="*/ 18068 h 162953"/>
                <a:gd name="connsiteX112" fmla="*/ 2306547 w 3197853"/>
                <a:gd name="connsiteY112" fmla="*/ 57213 h 162953"/>
                <a:gd name="connsiteX113" fmla="*/ 2324613 w 3197853"/>
                <a:gd name="connsiteY113" fmla="*/ 72268 h 162953"/>
                <a:gd name="connsiteX114" fmla="*/ 2381825 w 3197853"/>
                <a:gd name="connsiteY114" fmla="*/ 45168 h 162953"/>
                <a:gd name="connsiteX115" fmla="*/ 2381825 w 3197853"/>
                <a:gd name="connsiteY115" fmla="*/ 99369 h 162953"/>
                <a:gd name="connsiteX116" fmla="*/ 2357736 w 3197853"/>
                <a:gd name="connsiteY116" fmla="*/ 81302 h 162953"/>
                <a:gd name="connsiteX117" fmla="*/ 2306547 w 3197853"/>
                <a:gd name="connsiteY117" fmla="*/ 141524 h 162953"/>
                <a:gd name="connsiteX118" fmla="*/ 2302896 w 3197853"/>
                <a:gd name="connsiteY118" fmla="*/ 147289 h 162953"/>
                <a:gd name="connsiteX119" fmla="*/ 2309561 w 3197853"/>
                <a:gd name="connsiteY119" fmla="*/ 144536 h 162953"/>
                <a:gd name="connsiteX120" fmla="*/ 2411941 w 3197853"/>
                <a:gd name="connsiteY120" fmla="*/ 114425 h 162953"/>
                <a:gd name="connsiteX121" fmla="*/ 2372796 w 3197853"/>
                <a:gd name="connsiteY121" fmla="*/ 159592 h 162953"/>
                <a:gd name="connsiteX122" fmla="*/ 2258371 w 3197853"/>
                <a:gd name="connsiteY122" fmla="*/ 159592 h 162953"/>
                <a:gd name="connsiteX123" fmla="*/ 2279446 w 3197853"/>
                <a:gd name="connsiteY123" fmla="*/ 138517 h 162953"/>
                <a:gd name="connsiteX124" fmla="*/ 2279446 w 3197853"/>
                <a:gd name="connsiteY124" fmla="*/ 138513 h 162953"/>
                <a:gd name="connsiteX125" fmla="*/ 2273424 w 3197853"/>
                <a:gd name="connsiteY125" fmla="*/ 6023 h 162953"/>
                <a:gd name="connsiteX126" fmla="*/ 1978331 w 3197853"/>
                <a:gd name="connsiteY126" fmla="*/ 6023 h 162953"/>
                <a:gd name="connsiteX127" fmla="*/ 2041567 w 3197853"/>
                <a:gd name="connsiteY127" fmla="*/ 6023 h 162953"/>
                <a:gd name="connsiteX128" fmla="*/ 2044578 w 3197853"/>
                <a:gd name="connsiteY128" fmla="*/ 156582 h 162953"/>
                <a:gd name="connsiteX129" fmla="*/ 1987365 w 3197853"/>
                <a:gd name="connsiteY129" fmla="*/ 156582 h 162953"/>
                <a:gd name="connsiteX130" fmla="*/ 1978331 w 3197853"/>
                <a:gd name="connsiteY130" fmla="*/ 6023 h 162953"/>
                <a:gd name="connsiteX131" fmla="*/ 1255651 w 3197853"/>
                <a:gd name="connsiteY131" fmla="*/ 6023 h 162953"/>
                <a:gd name="connsiteX132" fmla="*/ 1297807 w 3197853"/>
                <a:gd name="connsiteY132" fmla="*/ 6023 h 162953"/>
                <a:gd name="connsiteX133" fmla="*/ 1285762 w 3197853"/>
                <a:gd name="connsiteY133" fmla="*/ 147549 h 162953"/>
                <a:gd name="connsiteX134" fmla="*/ 1171339 w 3197853"/>
                <a:gd name="connsiteY134" fmla="*/ 39146 h 162953"/>
                <a:gd name="connsiteX135" fmla="*/ 1156283 w 3197853"/>
                <a:gd name="connsiteY135" fmla="*/ 45168 h 162953"/>
                <a:gd name="connsiteX136" fmla="*/ 1171339 w 3197853"/>
                <a:gd name="connsiteY136" fmla="*/ 156582 h 162953"/>
                <a:gd name="connsiteX137" fmla="*/ 1129183 w 3197853"/>
                <a:gd name="connsiteY137" fmla="*/ 156582 h 162953"/>
                <a:gd name="connsiteX138" fmla="*/ 1129183 w 3197853"/>
                <a:gd name="connsiteY138" fmla="*/ 9034 h 162953"/>
                <a:gd name="connsiteX139" fmla="*/ 1186395 w 3197853"/>
                <a:gd name="connsiteY139" fmla="*/ 27101 h 162953"/>
                <a:gd name="connsiteX140" fmla="*/ 1261673 w 3197853"/>
                <a:gd name="connsiteY140" fmla="*/ 105392 h 162953"/>
                <a:gd name="connsiteX141" fmla="*/ 1273718 w 3197853"/>
                <a:gd name="connsiteY141" fmla="*/ 108403 h 162953"/>
                <a:gd name="connsiteX142" fmla="*/ 1255651 w 3197853"/>
                <a:gd name="connsiteY142" fmla="*/ 6023 h 162953"/>
                <a:gd name="connsiteX143" fmla="*/ 671488 w 3197853"/>
                <a:gd name="connsiteY143" fmla="*/ 6020 h 162953"/>
                <a:gd name="connsiteX144" fmla="*/ 710633 w 3197853"/>
                <a:gd name="connsiteY144" fmla="*/ 6020 h 162953"/>
                <a:gd name="connsiteX145" fmla="*/ 698589 w 3197853"/>
                <a:gd name="connsiteY145" fmla="*/ 144533 h 162953"/>
                <a:gd name="connsiteX146" fmla="*/ 578142 w 3197853"/>
                <a:gd name="connsiteY146" fmla="*/ 39143 h 162953"/>
                <a:gd name="connsiteX147" fmla="*/ 569001 w 3197853"/>
                <a:gd name="connsiteY147" fmla="*/ 36027 h 162953"/>
                <a:gd name="connsiteX148" fmla="*/ 572120 w 3197853"/>
                <a:gd name="connsiteY148" fmla="*/ 39145 h 162953"/>
                <a:gd name="connsiteX149" fmla="*/ 584164 w 3197853"/>
                <a:gd name="connsiteY149" fmla="*/ 156581 h 162953"/>
                <a:gd name="connsiteX150" fmla="*/ 542008 w 3197853"/>
                <a:gd name="connsiteY150" fmla="*/ 156581 h 162953"/>
                <a:gd name="connsiteX151" fmla="*/ 554053 w 3197853"/>
                <a:gd name="connsiteY151" fmla="*/ 21078 h 162953"/>
                <a:gd name="connsiteX152" fmla="*/ 554058 w 3197853"/>
                <a:gd name="connsiteY152" fmla="*/ 21083 h 162953"/>
                <a:gd name="connsiteX153" fmla="*/ 554053 w 3197853"/>
                <a:gd name="connsiteY153" fmla="*/ 21076 h 162953"/>
                <a:gd name="connsiteX154" fmla="*/ 538997 w 3197853"/>
                <a:gd name="connsiteY154" fmla="*/ 9031 h 162953"/>
                <a:gd name="connsiteX155" fmla="*/ 596209 w 3197853"/>
                <a:gd name="connsiteY155" fmla="*/ 21076 h 162953"/>
                <a:gd name="connsiteX156" fmla="*/ 680522 w 3197853"/>
                <a:gd name="connsiteY156" fmla="*/ 105388 h 162953"/>
                <a:gd name="connsiteX157" fmla="*/ 671488 w 3197853"/>
                <a:gd name="connsiteY157" fmla="*/ 6020 h 162953"/>
                <a:gd name="connsiteX158" fmla="*/ 3153061 w 3197853"/>
                <a:gd name="connsiteY158" fmla="*/ 5647 h 162953"/>
                <a:gd name="connsiteX159" fmla="*/ 3158707 w 3197853"/>
                <a:gd name="connsiteY159" fmla="*/ 6024 h 162953"/>
                <a:gd name="connsiteX160" fmla="*/ 3197853 w 3197853"/>
                <a:gd name="connsiteY160" fmla="*/ 6024 h 162953"/>
                <a:gd name="connsiteX161" fmla="*/ 3122573 w 3197853"/>
                <a:gd name="connsiteY161" fmla="*/ 87326 h 162953"/>
                <a:gd name="connsiteX162" fmla="*/ 3121444 w 3197853"/>
                <a:gd name="connsiteY162" fmla="*/ 125341 h 162953"/>
                <a:gd name="connsiteX163" fmla="*/ 3140640 w 3197853"/>
                <a:gd name="connsiteY163" fmla="*/ 156582 h 162953"/>
                <a:gd name="connsiteX164" fmla="*/ 3077405 w 3197853"/>
                <a:gd name="connsiteY164" fmla="*/ 156582 h 162953"/>
                <a:gd name="connsiteX165" fmla="*/ 3014170 w 3197853"/>
                <a:gd name="connsiteY165" fmla="*/ 6023 h 162953"/>
                <a:gd name="connsiteX166" fmla="*/ 3065360 w 3197853"/>
                <a:gd name="connsiteY166" fmla="*/ 6023 h 162953"/>
                <a:gd name="connsiteX167" fmla="*/ 3074394 w 3197853"/>
                <a:gd name="connsiteY167" fmla="*/ 18068 h 162953"/>
                <a:gd name="connsiteX168" fmla="*/ 3110528 w 3197853"/>
                <a:gd name="connsiteY168" fmla="*/ 72269 h 162953"/>
                <a:gd name="connsiteX169" fmla="*/ 3110529 w 3197853"/>
                <a:gd name="connsiteY169" fmla="*/ 72270 h 162953"/>
                <a:gd name="connsiteX170" fmla="*/ 3140264 w 3197853"/>
                <a:gd name="connsiteY170" fmla="*/ 48933 h 162953"/>
                <a:gd name="connsiteX171" fmla="*/ 3149674 w 3197853"/>
                <a:gd name="connsiteY171" fmla="*/ 12046 h 162953"/>
                <a:gd name="connsiteX172" fmla="*/ 3153061 w 3197853"/>
                <a:gd name="connsiteY172" fmla="*/ 5647 h 162953"/>
                <a:gd name="connsiteX173" fmla="*/ 2798498 w 3197853"/>
                <a:gd name="connsiteY173" fmla="*/ 5644 h 162953"/>
                <a:gd name="connsiteX174" fmla="*/ 2827480 w 3197853"/>
                <a:gd name="connsiteY174" fmla="*/ 9032 h 162953"/>
                <a:gd name="connsiteX175" fmla="*/ 2824469 w 3197853"/>
                <a:gd name="connsiteY175" fmla="*/ 156580 h 162953"/>
                <a:gd name="connsiteX176" fmla="*/ 2764246 w 3197853"/>
                <a:gd name="connsiteY176" fmla="*/ 156580 h 162953"/>
                <a:gd name="connsiteX177" fmla="*/ 2767257 w 3197853"/>
                <a:gd name="connsiteY177" fmla="*/ 9032 h 162953"/>
                <a:gd name="connsiteX178" fmla="*/ 2798498 w 3197853"/>
                <a:gd name="connsiteY178" fmla="*/ 5644 h 162953"/>
                <a:gd name="connsiteX179" fmla="*/ 173141 w 3197853"/>
                <a:gd name="connsiteY179" fmla="*/ 5644 h 162953"/>
                <a:gd name="connsiteX180" fmla="*/ 201747 w 3197853"/>
                <a:gd name="connsiteY180" fmla="*/ 9032 h 162953"/>
                <a:gd name="connsiteX181" fmla="*/ 189702 w 3197853"/>
                <a:gd name="connsiteY181" fmla="*/ 72267 h 162953"/>
                <a:gd name="connsiteX182" fmla="*/ 192713 w 3197853"/>
                <a:gd name="connsiteY182" fmla="*/ 87320 h 162953"/>
                <a:gd name="connsiteX183" fmla="*/ 192713 w 3197853"/>
                <a:gd name="connsiteY183" fmla="*/ 72267 h 162953"/>
                <a:gd name="connsiteX184" fmla="*/ 271002 w 3197853"/>
                <a:gd name="connsiteY184" fmla="*/ 72267 h 162953"/>
                <a:gd name="connsiteX185" fmla="*/ 271002 w 3197853"/>
                <a:gd name="connsiteY185" fmla="*/ 72273 h 162953"/>
                <a:gd name="connsiteX186" fmla="*/ 271003 w 3197853"/>
                <a:gd name="connsiteY186" fmla="*/ 72265 h 162953"/>
                <a:gd name="connsiteX187" fmla="*/ 255948 w 3197853"/>
                <a:gd name="connsiteY187" fmla="*/ 9031 h 162953"/>
                <a:gd name="connsiteX188" fmla="*/ 313159 w 3197853"/>
                <a:gd name="connsiteY188" fmla="*/ 9031 h 162953"/>
                <a:gd name="connsiteX189" fmla="*/ 313159 w 3197853"/>
                <a:gd name="connsiteY189" fmla="*/ 156577 h 162953"/>
                <a:gd name="connsiteX190" fmla="*/ 255948 w 3197853"/>
                <a:gd name="connsiteY190" fmla="*/ 156577 h 162953"/>
                <a:gd name="connsiteX191" fmla="*/ 267992 w 3197853"/>
                <a:gd name="connsiteY191" fmla="*/ 87323 h 162953"/>
                <a:gd name="connsiteX192" fmla="*/ 192713 w 3197853"/>
                <a:gd name="connsiteY192" fmla="*/ 87323 h 162953"/>
                <a:gd name="connsiteX193" fmla="*/ 189702 w 3197853"/>
                <a:gd name="connsiteY193" fmla="*/ 124210 h 162953"/>
                <a:gd name="connsiteX194" fmla="*/ 204758 w 3197853"/>
                <a:gd name="connsiteY194" fmla="*/ 156580 h 162953"/>
                <a:gd name="connsiteX195" fmla="*/ 144535 w 3197853"/>
                <a:gd name="connsiteY195" fmla="*/ 156580 h 162953"/>
                <a:gd name="connsiteX196" fmla="*/ 144535 w 3197853"/>
                <a:gd name="connsiteY196" fmla="*/ 9032 h 162953"/>
                <a:gd name="connsiteX197" fmla="*/ 173141 w 3197853"/>
                <a:gd name="connsiteY197" fmla="*/ 5644 h 162953"/>
                <a:gd name="connsiteX198" fmla="*/ 788169 w 3197853"/>
                <a:gd name="connsiteY198" fmla="*/ 5269 h 162953"/>
                <a:gd name="connsiteX199" fmla="*/ 837100 w 3197853"/>
                <a:gd name="connsiteY199" fmla="*/ 9033 h 162953"/>
                <a:gd name="connsiteX200" fmla="*/ 906357 w 3197853"/>
                <a:gd name="connsiteY200" fmla="*/ 69256 h 162953"/>
                <a:gd name="connsiteX201" fmla="*/ 858178 w 3197853"/>
                <a:gd name="connsiteY201" fmla="*/ 144535 h 162953"/>
                <a:gd name="connsiteX202" fmla="*/ 853350 w 3197853"/>
                <a:gd name="connsiteY202" fmla="*/ 146093 h 162953"/>
                <a:gd name="connsiteX203" fmla="*/ 861190 w 3197853"/>
                <a:gd name="connsiteY203" fmla="*/ 147545 h 162953"/>
                <a:gd name="connsiteX204" fmla="*/ 734721 w 3197853"/>
                <a:gd name="connsiteY204" fmla="*/ 162600 h 162953"/>
                <a:gd name="connsiteX205" fmla="*/ 749777 w 3197853"/>
                <a:gd name="connsiteY205" fmla="*/ 141523 h 162953"/>
                <a:gd name="connsiteX206" fmla="*/ 750669 w 3197853"/>
                <a:gd name="connsiteY206" fmla="*/ 143101 h 162953"/>
                <a:gd name="connsiteX207" fmla="*/ 749777 w 3197853"/>
                <a:gd name="connsiteY207" fmla="*/ 138513 h 162953"/>
                <a:gd name="connsiteX208" fmla="*/ 743754 w 3197853"/>
                <a:gd name="connsiteY208" fmla="*/ 6022 h 162953"/>
                <a:gd name="connsiteX209" fmla="*/ 788169 w 3197853"/>
                <a:gd name="connsiteY209" fmla="*/ 5269 h 162953"/>
                <a:gd name="connsiteX210" fmla="*/ 37121 w 3197853"/>
                <a:gd name="connsiteY210" fmla="*/ 4423 h 162953"/>
                <a:gd name="connsiteX211" fmla="*/ 99368 w 3197853"/>
                <a:gd name="connsiteY211" fmla="*/ 12045 h 162953"/>
                <a:gd name="connsiteX212" fmla="*/ 108402 w 3197853"/>
                <a:gd name="connsiteY212" fmla="*/ 63233 h 162953"/>
                <a:gd name="connsiteX213" fmla="*/ 27099 w 3197853"/>
                <a:gd name="connsiteY213" fmla="*/ 21078 h 162953"/>
                <a:gd name="connsiteX214" fmla="*/ 26706 w 3197853"/>
                <a:gd name="connsiteY214" fmla="*/ 20816 h 162953"/>
                <a:gd name="connsiteX215" fmla="*/ 24087 w 3197853"/>
                <a:gd name="connsiteY215" fmla="*/ 39146 h 162953"/>
                <a:gd name="connsiteX216" fmla="*/ 39143 w 3197853"/>
                <a:gd name="connsiteY216" fmla="*/ 51190 h 162953"/>
                <a:gd name="connsiteX217" fmla="*/ 93344 w 3197853"/>
                <a:gd name="connsiteY217" fmla="*/ 81302 h 162953"/>
                <a:gd name="connsiteX218" fmla="*/ 116304 w 3197853"/>
                <a:gd name="connsiteY218" fmla="*/ 117060 h 162953"/>
                <a:gd name="connsiteX219" fmla="*/ 89281 w 3197853"/>
                <a:gd name="connsiteY219" fmla="*/ 148295 h 162953"/>
                <a:gd name="connsiteX220" fmla="*/ 90336 w 3197853"/>
                <a:gd name="connsiteY220" fmla="*/ 153569 h 162953"/>
                <a:gd name="connsiteX221" fmla="*/ 9033 w 3197853"/>
                <a:gd name="connsiteY221" fmla="*/ 156580 h 162953"/>
                <a:gd name="connsiteX222" fmla="*/ 0 w 3197853"/>
                <a:gd name="connsiteY222" fmla="*/ 114425 h 162953"/>
                <a:gd name="connsiteX223" fmla="*/ 60553 w 3197853"/>
                <a:gd name="connsiteY223" fmla="*/ 151264 h 162953"/>
                <a:gd name="connsiteX224" fmla="*/ 87322 w 3197853"/>
                <a:gd name="connsiteY224" fmla="*/ 138515 h 162953"/>
                <a:gd name="connsiteX225" fmla="*/ 87322 w 3197853"/>
                <a:gd name="connsiteY225" fmla="*/ 138514 h 162953"/>
                <a:gd name="connsiteX226" fmla="*/ 66244 w 3197853"/>
                <a:gd name="connsiteY226" fmla="*/ 99369 h 162953"/>
                <a:gd name="connsiteX227" fmla="*/ 18065 w 3197853"/>
                <a:gd name="connsiteY227" fmla="*/ 72268 h 162953"/>
                <a:gd name="connsiteX228" fmla="*/ 18065 w 3197853"/>
                <a:gd name="connsiteY228" fmla="*/ 12045 h 162953"/>
                <a:gd name="connsiteX229" fmla="*/ 24058 w 3197853"/>
                <a:gd name="connsiteY229" fmla="*/ 11712 h 162953"/>
                <a:gd name="connsiteX230" fmla="*/ 2668642 w 3197853"/>
                <a:gd name="connsiteY230" fmla="*/ 3104 h 162953"/>
                <a:gd name="connsiteX231" fmla="*/ 2716069 w 3197853"/>
                <a:gd name="connsiteY231" fmla="*/ 9032 h 162953"/>
                <a:gd name="connsiteX232" fmla="*/ 2725102 w 3197853"/>
                <a:gd name="connsiteY232" fmla="*/ 57209 h 162953"/>
                <a:gd name="connsiteX233" fmla="*/ 2661867 w 3197853"/>
                <a:gd name="connsiteY233" fmla="*/ 15054 h 162953"/>
                <a:gd name="connsiteX234" fmla="*/ 2661865 w 3197853"/>
                <a:gd name="connsiteY234" fmla="*/ 15052 h 162953"/>
                <a:gd name="connsiteX235" fmla="*/ 2661866 w 3197853"/>
                <a:gd name="connsiteY235" fmla="*/ 15056 h 162953"/>
                <a:gd name="connsiteX236" fmla="*/ 2655844 w 3197853"/>
                <a:gd name="connsiteY236" fmla="*/ 54201 h 162953"/>
                <a:gd name="connsiteX237" fmla="*/ 2701012 w 3197853"/>
                <a:gd name="connsiteY237" fmla="*/ 81301 h 162953"/>
                <a:gd name="connsiteX238" fmla="*/ 2731124 w 3197853"/>
                <a:gd name="connsiteY238" fmla="*/ 129480 h 162953"/>
                <a:gd name="connsiteX239" fmla="*/ 2679934 w 3197853"/>
                <a:gd name="connsiteY239" fmla="*/ 162603 h 162953"/>
                <a:gd name="connsiteX240" fmla="*/ 2680089 w 3197853"/>
                <a:gd name="connsiteY240" fmla="*/ 160273 h 162953"/>
                <a:gd name="connsiteX241" fmla="*/ 2668920 w 3197853"/>
                <a:gd name="connsiteY241" fmla="*/ 162934 h 162953"/>
                <a:gd name="connsiteX242" fmla="*/ 2625730 w 3197853"/>
                <a:gd name="connsiteY242" fmla="*/ 156583 h 162953"/>
                <a:gd name="connsiteX243" fmla="*/ 2616696 w 3197853"/>
                <a:gd name="connsiteY243" fmla="*/ 114425 h 162953"/>
                <a:gd name="connsiteX244" fmla="*/ 2682941 w 3197853"/>
                <a:gd name="connsiteY244" fmla="*/ 153571 h 162953"/>
                <a:gd name="connsiteX245" fmla="*/ 2682941 w 3197853"/>
                <a:gd name="connsiteY245" fmla="*/ 153575 h 162953"/>
                <a:gd name="connsiteX246" fmla="*/ 2682945 w 3197853"/>
                <a:gd name="connsiteY246" fmla="*/ 153570 h 162953"/>
                <a:gd name="connsiteX247" fmla="*/ 2682945 w 3197853"/>
                <a:gd name="connsiteY247" fmla="*/ 99369 h 162953"/>
                <a:gd name="connsiteX248" fmla="*/ 2640788 w 3197853"/>
                <a:gd name="connsiteY248" fmla="*/ 75279 h 162953"/>
                <a:gd name="connsiteX249" fmla="*/ 2619710 w 3197853"/>
                <a:gd name="connsiteY249" fmla="*/ 36134 h 162953"/>
                <a:gd name="connsiteX250" fmla="*/ 2652833 w 3197853"/>
                <a:gd name="connsiteY250" fmla="*/ 9034 h 162953"/>
                <a:gd name="connsiteX251" fmla="*/ 2652836 w 3197853"/>
                <a:gd name="connsiteY251" fmla="*/ 9034 h 162953"/>
                <a:gd name="connsiteX252" fmla="*/ 2652833 w 3197853"/>
                <a:gd name="connsiteY252" fmla="*/ 9032 h 162953"/>
                <a:gd name="connsiteX253" fmla="*/ 2668642 w 3197853"/>
                <a:gd name="connsiteY253" fmla="*/ 3104 h 162953"/>
                <a:gd name="connsiteX254" fmla="*/ 1016266 w 3197853"/>
                <a:gd name="connsiteY254" fmla="*/ 1505 h 162953"/>
                <a:gd name="connsiteX255" fmla="*/ 1059910 w 3197853"/>
                <a:gd name="connsiteY255" fmla="*/ 15049 h 162953"/>
                <a:gd name="connsiteX256" fmla="*/ 1059930 w 3197853"/>
                <a:gd name="connsiteY256" fmla="*/ 15056 h 162953"/>
                <a:gd name="connsiteX257" fmla="*/ 1108108 w 3197853"/>
                <a:gd name="connsiteY257" fmla="*/ 96357 h 162953"/>
                <a:gd name="connsiteX258" fmla="*/ 1035840 w 3197853"/>
                <a:gd name="connsiteY258" fmla="*/ 159591 h 162953"/>
                <a:gd name="connsiteX259" fmla="*/ 930449 w 3197853"/>
                <a:gd name="connsiteY259" fmla="*/ 75279 h 162953"/>
                <a:gd name="connsiteX260" fmla="*/ 942870 w 3197853"/>
                <a:gd name="connsiteY260" fmla="*/ 37263 h 162953"/>
                <a:gd name="connsiteX261" fmla="*/ 974499 w 3197853"/>
                <a:gd name="connsiteY261" fmla="*/ 15813 h 162953"/>
                <a:gd name="connsiteX262" fmla="*/ 972603 w 3197853"/>
                <a:gd name="connsiteY262" fmla="*/ 15055 h 162953"/>
                <a:gd name="connsiteX263" fmla="*/ 1016266 w 3197853"/>
                <a:gd name="connsiteY263" fmla="*/ 1505 h 162953"/>
                <a:gd name="connsiteX264" fmla="*/ 427586 w 3197853"/>
                <a:gd name="connsiteY264" fmla="*/ 0 h 162953"/>
                <a:gd name="connsiteX265" fmla="*/ 511898 w 3197853"/>
                <a:gd name="connsiteY265" fmla="*/ 156581 h 162953"/>
                <a:gd name="connsiteX266" fmla="*/ 466731 w 3197853"/>
                <a:gd name="connsiteY266" fmla="*/ 156581 h 162953"/>
                <a:gd name="connsiteX267" fmla="*/ 454686 w 3197853"/>
                <a:gd name="connsiteY267" fmla="*/ 111413 h 162953"/>
                <a:gd name="connsiteX268" fmla="*/ 385430 w 3197853"/>
                <a:gd name="connsiteY268" fmla="*/ 114425 h 162953"/>
                <a:gd name="connsiteX269" fmla="*/ 382418 w 3197853"/>
                <a:gd name="connsiteY269" fmla="*/ 156581 h 162953"/>
                <a:gd name="connsiteX270" fmla="*/ 340262 w 3197853"/>
                <a:gd name="connsiteY270" fmla="*/ 156581 h 162953"/>
                <a:gd name="connsiteX271" fmla="*/ 427586 w 3197853"/>
                <a:gd name="connsiteY271" fmla="*/ 0 h 1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3197853" h="162953">
                  <a:moveTo>
                    <a:pt x="2292145" y="151640"/>
                  </a:moveTo>
                  <a:lnTo>
                    <a:pt x="2292247" y="151687"/>
                  </a:lnTo>
                  <a:lnTo>
                    <a:pt x="2292300" y="151666"/>
                  </a:lnTo>
                  <a:close/>
                  <a:moveTo>
                    <a:pt x="418552" y="42157"/>
                  </a:moveTo>
                  <a:cubicBezTo>
                    <a:pt x="406508" y="60224"/>
                    <a:pt x="397474" y="75279"/>
                    <a:pt x="391452" y="99369"/>
                  </a:cubicBezTo>
                  <a:lnTo>
                    <a:pt x="448664" y="99369"/>
                  </a:lnTo>
                  <a:cubicBezTo>
                    <a:pt x="439630" y="78291"/>
                    <a:pt x="433608" y="60224"/>
                    <a:pt x="418552" y="42157"/>
                  </a:cubicBezTo>
                  <a:close/>
                  <a:moveTo>
                    <a:pt x="1047881" y="21078"/>
                  </a:moveTo>
                  <a:lnTo>
                    <a:pt x="1017771" y="25595"/>
                  </a:lnTo>
                  <a:lnTo>
                    <a:pt x="987661" y="21078"/>
                  </a:lnTo>
                  <a:lnTo>
                    <a:pt x="970771" y="38204"/>
                  </a:lnTo>
                  <a:cubicBezTo>
                    <a:pt x="957361" y="58529"/>
                    <a:pt x="954538" y="87323"/>
                    <a:pt x="963572" y="114424"/>
                  </a:cubicBezTo>
                  <a:cubicBezTo>
                    <a:pt x="972605" y="141524"/>
                    <a:pt x="990672" y="153569"/>
                    <a:pt x="1017773" y="153569"/>
                  </a:cubicBezTo>
                  <a:cubicBezTo>
                    <a:pt x="1044874" y="153569"/>
                    <a:pt x="1062941" y="138513"/>
                    <a:pt x="1068963" y="114424"/>
                  </a:cubicBezTo>
                  <a:cubicBezTo>
                    <a:pt x="1077997" y="78290"/>
                    <a:pt x="1077997" y="45167"/>
                    <a:pt x="1047885" y="21078"/>
                  </a:cubicBezTo>
                  <a:close/>
                  <a:moveTo>
                    <a:pt x="2496251" y="15056"/>
                  </a:moveTo>
                  <a:cubicBezTo>
                    <a:pt x="2469151" y="12045"/>
                    <a:pt x="2475173" y="33123"/>
                    <a:pt x="2475173" y="51190"/>
                  </a:cubicBezTo>
                  <a:cubicBezTo>
                    <a:pt x="2481196" y="60224"/>
                    <a:pt x="2466140" y="81302"/>
                    <a:pt x="2493240" y="78291"/>
                  </a:cubicBezTo>
                  <a:cubicBezTo>
                    <a:pt x="2511307" y="75279"/>
                    <a:pt x="2535396" y="75279"/>
                    <a:pt x="2538407" y="48179"/>
                  </a:cubicBezTo>
                  <a:cubicBezTo>
                    <a:pt x="2538407" y="21079"/>
                    <a:pt x="2517329" y="18068"/>
                    <a:pt x="2496251" y="15056"/>
                  </a:cubicBezTo>
                  <a:close/>
                  <a:moveTo>
                    <a:pt x="803979" y="15055"/>
                  </a:moveTo>
                  <a:cubicBezTo>
                    <a:pt x="785913" y="12043"/>
                    <a:pt x="776879" y="18066"/>
                    <a:pt x="776879" y="39144"/>
                  </a:cubicBezTo>
                  <a:lnTo>
                    <a:pt x="779081" y="116204"/>
                  </a:lnTo>
                  <a:lnTo>
                    <a:pt x="773951" y="149997"/>
                  </a:lnTo>
                  <a:lnTo>
                    <a:pt x="779889" y="147545"/>
                  </a:lnTo>
                  <a:lnTo>
                    <a:pt x="786211" y="145137"/>
                  </a:lnTo>
                  <a:lnTo>
                    <a:pt x="811507" y="147546"/>
                  </a:lnTo>
                  <a:cubicBezTo>
                    <a:pt x="822046" y="146793"/>
                    <a:pt x="832585" y="144535"/>
                    <a:pt x="843124" y="141524"/>
                  </a:cubicBezTo>
                  <a:cubicBezTo>
                    <a:pt x="870224" y="120445"/>
                    <a:pt x="885280" y="93344"/>
                    <a:pt x="873236" y="57211"/>
                  </a:cubicBezTo>
                  <a:cubicBezTo>
                    <a:pt x="861191" y="27099"/>
                    <a:pt x="834091" y="18066"/>
                    <a:pt x="803979" y="15055"/>
                  </a:cubicBezTo>
                  <a:close/>
                  <a:moveTo>
                    <a:pt x="2430006" y="9034"/>
                  </a:moveTo>
                  <a:lnTo>
                    <a:pt x="2505285" y="9034"/>
                  </a:lnTo>
                  <a:cubicBezTo>
                    <a:pt x="2529374" y="9034"/>
                    <a:pt x="2559485" y="12045"/>
                    <a:pt x="2565508" y="42157"/>
                  </a:cubicBezTo>
                  <a:cubicBezTo>
                    <a:pt x="2574541" y="72268"/>
                    <a:pt x="2544430" y="75279"/>
                    <a:pt x="2523352" y="87324"/>
                  </a:cubicBezTo>
                  <a:cubicBezTo>
                    <a:pt x="2547441" y="111413"/>
                    <a:pt x="2568519" y="132491"/>
                    <a:pt x="2589597" y="156580"/>
                  </a:cubicBezTo>
                  <a:cubicBezTo>
                    <a:pt x="2565508" y="165614"/>
                    <a:pt x="2547441" y="159591"/>
                    <a:pt x="2532385" y="138513"/>
                  </a:cubicBezTo>
                  <a:lnTo>
                    <a:pt x="2514318" y="120447"/>
                  </a:lnTo>
                  <a:cubicBezTo>
                    <a:pt x="2502274" y="111413"/>
                    <a:pt x="2499262" y="87324"/>
                    <a:pt x="2478184" y="93346"/>
                  </a:cubicBezTo>
                  <a:cubicBezTo>
                    <a:pt x="2469151" y="96357"/>
                    <a:pt x="2475173" y="141525"/>
                    <a:pt x="2490229" y="159591"/>
                  </a:cubicBezTo>
                  <a:lnTo>
                    <a:pt x="2433017" y="159591"/>
                  </a:lnTo>
                  <a:cubicBezTo>
                    <a:pt x="2451084" y="132491"/>
                    <a:pt x="2451084" y="33123"/>
                    <a:pt x="2430006" y="9034"/>
                  </a:cubicBezTo>
                  <a:close/>
                  <a:moveTo>
                    <a:pt x="2071678" y="9034"/>
                  </a:moveTo>
                  <a:lnTo>
                    <a:pt x="2122867" y="9034"/>
                  </a:lnTo>
                  <a:cubicBezTo>
                    <a:pt x="2116845" y="51191"/>
                    <a:pt x="2149968" y="78291"/>
                    <a:pt x="2165024" y="114425"/>
                  </a:cubicBezTo>
                  <a:cubicBezTo>
                    <a:pt x="2180079" y="78291"/>
                    <a:pt x="2207180" y="51191"/>
                    <a:pt x="2210191" y="9034"/>
                  </a:cubicBezTo>
                  <a:lnTo>
                    <a:pt x="2237291" y="9034"/>
                  </a:lnTo>
                  <a:cubicBezTo>
                    <a:pt x="2213202" y="60224"/>
                    <a:pt x="2189113" y="108403"/>
                    <a:pt x="2162012" y="162604"/>
                  </a:cubicBezTo>
                  <a:cubicBezTo>
                    <a:pt x="2125879" y="114425"/>
                    <a:pt x="2110823" y="57213"/>
                    <a:pt x="2071678" y="9034"/>
                  </a:cubicBezTo>
                  <a:close/>
                  <a:moveTo>
                    <a:pt x="1589891" y="9034"/>
                  </a:moveTo>
                  <a:lnTo>
                    <a:pt x="1650114" y="9034"/>
                  </a:lnTo>
                  <a:cubicBezTo>
                    <a:pt x="1632047" y="15056"/>
                    <a:pt x="1629036" y="27101"/>
                    <a:pt x="1629036" y="39146"/>
                  </a:cubicBezTo>
                  <a:cubicBezTo>
                    <a:pt x="1629036" y="57213"/>
                    <a:pt x="1632047" y="75280"/>
                    <a:pt x="1629036" y="90335"/>
                  </a:cubicBezTo>
                  <a:cubicBezTo>
                    <a:pt x="1626025" y="126469"/>
                    <a:pt x="1638070" y="147547"/>
                    <a:pt x="1674203" y="150558"/>
                  </a:cubicBezTo>
                  <a:lnTo>
                    <a:pt x="1678116" y="153267"/>
                  </a:lnTo>
                  <a:lnTo>
                    <a:pt x="1708457" y="143032"/>
                  </a:lnTo>
                  <a:cubicBezTo>
                    <a:pt x="1717866" y="137762"/>
                    <a:pt x="1725394" y="129481"/>
                    <a:pt x="1728405" y="114425"/>
                  </a:cubicBezTo>
                  <a:cubicBezTo>
                    <a:pt x="1734428" y="72269"/>
                    <a:pt x="1728405" y="27101"/>
                    <a:pt x="1707327" y="9034"/>
                  </a:cubicBezTo>
                  <a:lnTo>
                    <a:pt x="1761528" y="9034"/>
                  </a:lnTo>
                  <a:cubicBezTo>
                    <a:pt x="1743461" y="18068"/>
                    <a:pt x="1740450" y="30112"/>
                    <a:pt x="1743461" y="45168"/>
                  </a:cubicBezTo>
                  <a:lnTo>
                    <a:pt x="1743461" y="96358"/>
                  </a:lnTo>
                  <a:cubicBezTo>
                    <a:pt x="1740450" y="141526"/>
                    <a:pt x="1722383" y="159593"/>
                    <a:pt x="1677216" y="159593"/>
                  </a:cubicBezTo>
                  <a:lnTo>
                    <a:pt x="1677216" y="159589"/>
                  </a:lnTo>
                  <a:lnTo>
                    <a:pt x="1677215" y="159592"/>
                  </a:lnTo>
                  <a:cubicBezTo>
                    <a:pt x="1620003" y="162603"/>
                    <a:pt x="1604947" y="147547"/>
                    <a:pt x="1601936" y="87324"/>
                  </a:cubicBezTo>
                  <a:cubicBezTo>
                    <a:pt x="1601936" y="60224"/>
                    <a:pt x="1613980" y="33123"/>
                    <a:pt x="1589891" y="9034"/>
                  </a:cubicBezTo>
                  <a:close/>
                  <a:moveTo>
                    <a:pt x="1804390" y="8986"/>
                  </a:moveTo>
                  <a:cubicBezTo>
                    <a:pt x="1821752" y="9409"/>
                    <a:pt x="1835302" y="19572"/>
                    <a:pt x="1848852" y="33122"/>
                  </a:cubicBezTo>
                  <a:cubicBezTo>
                    <a:pt x="1872941" y="60223"/>
                    <a:pt x="1900042" y="81301"/>
                    <a:pt x="1924131" y="105390"/>
                  </a:cubicBezTo>
                  <a:cubicBezTo>
                    <a:pt x="1933164" y="48178"/>
                    <a:pt x="1930153" y="33122"/>
                    <a:pt x="1909075" y="12044"/>
                  </a:cubicBezTo>
                  <a:cubicBezTo>
                    <a:pt x="1924131" y="9033"/>
                    <a:pt x="1939186" y="9033"/>
                    <a:pt x="1951231" y="9033"/>
                  </a:cubicBezTo>
                  <a:cubicBezTo>
                    <a:pt x="1924131" y="54200"/>
                    <a:pt x="1948220" y="108401"/>
                    <a:pt x="1936175" y="156580"/>
                  </a:cubicBezTo>
                  <a:cubicBezTo>
                    <a:pt x="1900042" y="117435"/>
                    <a:pt x="1860897" y="81301"/>
                    <a:pt x="1824763" y="42156"/>
                  </a:cubicBezTo>
                  <a:cubicBezTo>
                    <a:pt x="1821752" y="45167"/>
                    <a:pt x="1818741" y="45167"/>
                    <a:pt x="1815729" y="48178"/>
                  </a:cubicBezTo>
                  <a:cubicBezTo>
                    <a:pt x="1818741" y="84312"/>
                    <a:pt x="1803685" y="123457"/>
                    <a:pt x="1827774" y="159591"/>
                  </a:cubicBezTo>
                  <a:lnTo>
                    <a:pt x="1785618" y="159591"/>
                  </a:lnTo>
                  <a:cubicBezTo>
                    <a:pt x="1812718" y="129479"/>
                    <a:pt x="1809707" y="33122"/>
                    <a:pt x="1785618" y="12044"/>
                  </a:cubicBezTo>
                  <a:cubicBezTo>
                    <a:pt x="1792393" y="9786"/>
                    <a:pt x="1798603" y="8845"/>
                    <a:pt x="1804390" y="8986"/>
                  </a:cubicBezTo>
                  <a:close/>
                  <a:moveTo>
                    <a:pt x="1421266" y="7903"/>
                  </a:moveTo>
                  <a:cubicBezTo>
                    <a:pt x="1438580" y="9032"/>
                    <a:pt x="1455894" y="12043"/>
                    <a:pt x="1472455" y="12043"/>
                  </a:cubicBezTo>
                  <a:cubicBezTo>
                    <a:pt x="1487511" y="9032"/>
                    <a:pt x="1475466" y="33121"/>
                    <a:pt x="1478477" y="48177"/>
                  </a:cubicBezTo>
                  <a:cubicBezTo>
                    <a:pt x="1463422" y="30110"/>
                    <a:pt x="1448366" y="15054"/>
                    <a:pt x="1424277" y="15054"/>
                  </a:cubicBezTo>
                  <a:cubicBezTo>
                    <a:pt x="1397177" y="12043"/>
                    <a:pt x="1373087" y="21077"/>
                    <a:pt x="1361043" y="45166"/>
                  </a:cubicBezTo>
                  <a:cubicBezTo>
                    <a:pt x="1345987" y="72267"/>
                    <a:pt x="1345987" y="99367"/>
                    <a:pt x="1364054" y="126468"/>
                  </a:cubicBezTo>
                  <a:cubicBezTo>
                    <a:pt x="1382121" y="150557"/>
                    <a:pt x="1409221" y="156580"/>
                    <a:pt x="1439332" y="150557"/>
                  </a:cubicBezTo>
                  <a:cubicBezTo>
                    <a:pt x="1457399" y="147546"/>
                    <a:pt x="1457399" y="132490"/>
                    <a:pt x="1457399" y="117434"/>
                  </a:cubicBezTo>
                  <a:cubicBezTo>
                    <a:pt x="1457399" y="102378"/>
                    <a:pt x="1457399" y="90334"/>
                    <a:pt x="1445355" y="78289"/>
                  </a:cubicBezTo>
                  <a:lnTo>
                    <a:pt x="1496544" y="78289"/>
                  </a:lnTo>
                  <a:cubicBezTo>
                    <a:pt x="1487511" y="90334"/>
                    <a:pt x="1484499" y="105390"/>
                    <a:pt x="1487511" y="117434"/>
                  </a:cubicBezTo>
                  <a:cubicBezTo>
                    <a:pt x="1490522" y="144535"/>
                    <a:pt x="1478477" y="156580"/>
                    <a:pt x="1454388" y="159591"/>
                  </a:cubicBezTo>
                  <a:cubicBezTo>
                    <a:pt x="1427288" y="162602"/>
                    <a:pt x="1400188" y="165613"/>
                    <a:pt x="1373087" y="156580"/>
                  </a:cubicBezTo>
                  <a:cubicBezTo>
                    <a:pt x="1336954" y="144535"/>
                    <a:pt x="1318887" y="120446"/>
                    <a:pt x="1318887" y="87323"/>
                  </a:cubicBezTo>
                  <a:cubicBezTo>
                    <a:pt x="1318887" y="54200"/>
                    <a:pt x="1339965" y="30110"/>
                    <a:pt x="1370076" y="15054"/>
                  </a:cubicBezTo>
                  <a:cubicBezTo>
                    <a:pt x="1386638" y="7526"/>
                    <a:pt x="1403952" y="6773"/>
                    <a:pt x="1421266" y="7903"/>
                  </a:cubicBezTo>
                  <a:close/>
                  <a:moveTo>
                    <a:pt x="2878669" y="6023"/>
                  </a:moveTo>
                  <a:cubicBezTo>
                    <a:pt x="2908780" y="6023"/>
                    <a:pt x="2941903" y="9034"/>
                    <a:pt x="2972014" y="6023"/>
                  </a:cubicBezTo>
                  <a:cubicBezTo>
                    <a:pt x="2999114" y="6023"/>
                    <a:pt x="3008148" y="12045"/>
                    <a:pt x="3002126" y="45168"/>
                  </a:cubicBezTo>
                  <a:cubicBezTo>
                    <a:pt x="2996104" y="36135"/>
                    <a:pt x="2993092" y="27101"/>
                    <a:pt x="2987069" y="24090"/>
                  </a:cubicBezTo>
                  <a:cubicBezTo>
                    <a:pt x="2975025" y="15057"/>
                    <a:pt x="2962980" y="15057"/>
                    <a:pt x="2950935" y="18068"/>
                  </a:cubicBezTo>
                  <a:cubicBezTo>
                    <a:pt x="2935881" y="21079"/>
                    <a:pt x="2941903" y="36135"/>
                    <a:pt x="2941903" y="45168"/>
                  </a:cubicBezTo>
                  <a:lnTo>
                    <a:pt x="2941903" y="123459"/>
                  </a:lnTo>
                  <a:cubicBezTo>
                    <a:pt x="2941903" y="138515"/>
                    <a:pt x="2944913" y="147549"/>
                    <a:pt x="2965992" y="156582"/>
                  </a:cubicBezTo>
                  <a:lnTo>
                    <a:pt x="2896736" y="156582"/>
                  </a:lnTo>
                  <a:cubicBezTo>
                    <a:pt x="2908780" y="147549"/>
                    <a:pt x="2914803" y="138515"/>
                    <a:pt x="2914803" y="123459"/>
                  </a:cubicBezTo>
                  <a:lnTo>
                    <a:pt x="2914803" y="48180"/>
                  </a:lnTo>
                  <a:cubicBezTo>
                    <a:pt x="2914803" y="36135"/>
                    <a:pt x="2923836" y="21079"/>
                    <a:pt x="2905769" y="18068"/>
                  </a:cubicBezTo>
                  <a:cubicBezTo>
                    <a:pt x="2890713" y="15057"/>
                    <a:pt x="2872646" y="15057"/>
                    <a:pt x="2860602" y="30113"/>
                  </a:cubicBezTo>
                  <a:cubicBezTo>
                    <a:pt x="2857590" y="33124"/>
                    <a:pt x="2854580" y="36135"/>
                    <a:pt x="2854580" y="42157"/>
                  </a:cubicBezTo>
                  <a:cubicBezTo>
                    <a:pt x="2845545" y="6023"/>
                    <a:pt x="2845545" y="6023"/>
                    <a:pt x="2878669" y="6023"/>
                  </a:cubicBezTo>
                  <a:close/>
                  <a:moveTo>
                    <a:pt x="2273424" y="6023"/>
                  </a:moveTo>
                  <a:lnTo>
                    <a:pt x="2378814" y="6023"/>
                  </a:lnTo>
                  <a:cubicBezTo>
                    <a:pt x="2402903" y="6023"/>
                    <a:pt x="2402903" y="18068"/>
                    <a:pt x="2396881" y="36135"/>
                  </a:cubicBezTo>
                  <a:cubicBezTo>
                    <a:pt x="2375803" y="6023"/>
                    <a:pt x="2342680" y="15057"/>
                    <a:pt x="2315580" y="18068"/>
                  </a:cubicBezTo>
                  <a:cubicBezTo>
                    <a:pt x="2297513" y="21079"/>
                    <a:pt x="2309558" y="45168"/>
                    <a:pt x="2306547" y="57213"/>
                  </a:cubicBezTo>
                  <a:cubicBezTo>
                    <a:pt x="2303535" y="72268"/>
                    <a:pt x="2312569" y="72268"/>
                    <a:pt x="2324613" y="72268"/>
                  </a:cubicBezTo>
                  <a:cubicBezTo>
                    <a:pt x="2345692" y="69257"/>
                    <a:pt x="2366770" y="81302"/>
                    <a:pt x="2381825" y="45168"/>
                  </a:cubicBezTo>
                  <a:lnTo>
                    <a:pt x="2381825" y="99369"/>
                  </a:lnTo>
                  <a:cubicBezTo>
                    <a:pt x="2372792" y="93346"/>
                    <a:pt x="2366770" y="84313"/>
                    <a:pt x="2357736" y="81302"/>
                  </a:cubicBezTo>
                  <a:cubicBezTo>
                    <a:pt x="2309558" y="69257"/>
                    <a:pt x="2303535" y="78291"/>
                    <a:pt x="2306547" y="141524"/>
                  </a:cubicBezTo>
                  <a:lnTo>
                    <a:pt x="2302896" y="147289"/>
                  </a:lnTo>
                  <a:lnTo>
                    <a:pt x="2309561" y="144536"/>
                  </a:lnTo>
                  <a:cubicBezTo>
                    <a:pt x="2345695" y="144536"/>
                    <a:pt x="2384840" y="156580"/>
                    <a:pt x="2411941" y="114425"/>
                  </a:cubicBezTo>
                  <a:cubicBezTo>
                    <a:pt x="2411941" y="147547"/>
                    <a:pt x="2402907" y="162603"/>
                    <a:pt x="2372796" y="159592"/>
                  </a:cubicBezTo>
                  <a:cubicBezTo>
                    <a:pt x="2336662" y="156580"/>
                    <a:pt x="2297516" y="159592"/>
                    <a:pt x="2258371" y="159592"/>
                  </a:cubicBezTo>
                  <a:lnTo>
                    <a:pt x="2279446" y="138517"/>
                  </a:lnTo>
                  <a:lnTo>
                    <a:pt x="2279446" y="138513"/>
                  </a:lnTo>
                  <a:cubicBezTo>
                    <a:pt x="2276435" y="96357"/>
                    <a:pt x="2285469" y="51190"/>
                    <a:pt x="2273424" y="6023"/>
                  </a:cubicBezTo>
                  <a:close/>
                  <a:moveTo>
                    <a:pt x="1978331" y="6023"/>
                  </a:moveTo>
                  <a:lnTo>
                    <a:pt x="2041567" y="6023"/>
                  </a:lnTo>
                  <a:cubicBezTo>
                    <a:pt x="2020488" y="33124"/>
                    <a:pt x="2023499" y="132493"/>
                    <a:pt x="2044578" y="156582"/>
                  </a:cubicBezTo>
                  <a:lnTo>
                    <a:pt x="1987365" y="156582"/>
                  </a:lnTo>
                  <a:cubicBezTo>
                    <a:pt x="2005432" y="123459"/>
                    <a:pt x="2002421" y="27101"/>
                    <a:pt x="1978331" y="6023"/>
                  </a:cubicBezTo>
                  <a:close/>
                  <a:moveTo>
                    <a:pt x="1255651" y="6023"/>
                  </a:moveTo>
                  <a:lnTo>
                    <a:pt x="1297807" y="6023"/>
                  </a:lnTo>
                  <a:cubicBezTo>
                    <a:pt x="1273718" y="54202"/>
                    <a:pt x="1294796" y="105392"/>
                    <a:pt x="1285762" y="147549"/>
                  </a:cubicBezTo>
                  <a:cubicBezTo>
                    <a:pt x="1249629" y="111414"/>
                    <a:pt x="1210484" y="75280"/>
                    <a:pt x="1171339" y="39146"/>
                  </a:cubicBezTo>
                  <a:cubicBezTo>
                    <a:pt x="1162306" y="42157"/>
                    <a:pt x="1159294" y="45168"/>
                    <a:pt x="1156283" y="45168"/>
                  </a:cubicBezTo>
                  <a:cubicBezTo>
                    <a:pt x="1162306" y="81303"/>
                    <a:pt x="1144239" y="120448"/>
                    <a:pt x="1171339" y="156582"/>
                  </a:cubicBezTo>
                  <a:lnTo>
                    <a:pt x="1129183" y="156582"/>
                  </a:lnTo>
                  <a:cubicBezTo>
                    <a:pt x="1150261" y="129481"/>
                    <a:pt x="1153272" y="36135"/>
                    <a:pt x="1129183" y="9034"/>
                  </a:cubicBezTo>
                  <a:cubicBezTo>
                    <a:pt x="1153272" y="3012"/>
                    <a:pt x="1168328" y="6023"/>
                    <a:pt x="1186395" y="27101"/>
                  </a:cubicBezTo>
                  <a:cubicBezTo>
                    <a:pt x="1210484" y="54202"/>
                    <a:pt x="1234573" y="78291"/>
                    <a:pt x="1261673" y="105392"/>
                  </a:cubicBezTo>
                  <a:cubicBezTo>
                    <a:pt x="1261673" y="105392"/>
                    <a:pt x="1264684" y="108403"/>
                    <a:pt x="1273718" y="108403"/>
                  </a:cubicBezTo>
                  <a:cubicBezTo>
                    <a:pt x="1267696" y="72269"/>
                    <a:pt x="1288774" y="36135"/>
                    <a:pt x="1255651" y="6023"/>
                  </a:cubicBezTo>
                  <a:close/>
                  <a:moveTo>
                    <a:pt x="671488" y="6020"/>
                  </a:moveTo>
                  <a:cubicBezTo>
                    <a:pt x="683533" y="3009"/>
                    <a:pt x="698589" y="3009"/>
                    <a:pt x="710633" y="6020"/>
                  </a:cubicBezTo>
                  <a:cubicBezTo>
                    <a:pt x="683533" y="51187"/>
                    <a:pt x="707622" y="105388"/>
                    <a:pt x="698589" y="144533"/>
                  </a:cubicBezTo>
                  <a:cubicBezTo>
                    <a:pt x="662455" y="111410"/>
                    <a:pt x="620298" y="75277"/>
                    <a:pt x="578142" y="39143"/>
                  </a:cubicBezTo>
                  <a:lnTo>
                    <a:pt x="569001" y="36027"/>
                  </a:lnTo>
                  <a:lnTo>
                    <a:pt x="572120" y="39145"/>
                  </a:lnTo>
                  <a:cubicBezTo>
                    <a:pt x="566097" y="78290"/>
                    <a:pt x="557064" y="117436"/>
                    <a:pt x="584164" y="156581"/>
                  </a:cubicBezTo>
                  <a:lnTo>
                    <a:pt x="542008" y="156581"/>
                  </a:lnTo>
                  <a:cubicBezTo>
                    <a:pt x="566097" y="114425"/>
                    <a:pt x="548031" y="66246"/>
                    <a:pt x="554053" y="21078"/>
                  </a:cubicBezTo>
                  <a:lnTo>
                    <a:pt x="554058" y="21083"/>
                  </a:lnTo>
                  <a:lnTo>
                    <a:pt x="554053" y="21076"/>
                  </a:lnTo>
                  <a:cubicBezTo>
                    <a:pt x="548031" y="18065"/>
                    <a:pt x="545020" y="15054"/>
                    <a:pt x="538997" y="9031"/>
                  </a:cubicBezTo>
                  <a:cubicBezTo>
                    <a:pt x="560075" y="3009"/>
                    <a:pt x="578142" y="3009"/>
                    <a:pt x="596209" y="21076"/>
                  </a:cubicBezTo>
                  <a:cubicBezTo>
                    <a:pt x="623310" y="51187"/>
                    <a:pt x="650410" y="78288"/>
                    <a:pt x="680522" y="105388"/>
                  </a:cubicBezTo>
                  <a:cubicBezTo>
                    <a:pt x="677510" y="72266"/>
                    <a:pt x="695577" y="39143"/>
                    <a:pt x="671488" y="6020"/>
                  </a:cubicBezTo>
                  <a:close/>
                  <a:moveTo>
                    <a:pt x="3153061" y="5647"/>
                  </a:moveTo>
                  <a:cubicBezTo>
                    <a:pt x="3154943" y="5271"/>
                    <a:pt x="3157202" y="6024"/>
                    <a:pt x="3158707" y="6024"/>
                  </a:cubicBezTo>
                  <a:lnTo>
                    <a:pt x="3197853" y="6024"/>
                  </a:lnTo>
                  <a:cubicBezTo>
                    <a:pt x="3161719" y="30113"/>
                    <a:pt x="3146662" y="63237"/>
                    <a:pt x="3122573" y="87326"/>
                  </a:cubicBezTo>
                  <a:lnTo>
                    <a:pt x="3121444" y="125341"/>
                  </a:lnTo>
                  <a:cubicBezTo>
                    <a:pt x="3121820" y="137762"/>
                    <a:pt x="3125584" y="149054"/>
                    <a:pt x="3140640" y="156582"/>
                  </a:cubicBezTo>
                  <a:lnTo>
                    <a:pt x="3077405" y="156582"/>
                  </a:lnTo>
                  <a:cubicBezTo>
                    <a:pt x="3110528" y="117437"/>
                    <a:pt x="3095472" y="75280"/>
                    <a:pt x="3014170" y="6023"/>
                  </a:cubicBezTo>
                  <a:lnTo>
                    <a:pt x="3065360" y="6023"/>
                  </a:lnTo>
                  <a:cubicBezTo>
                    <a:pt x="3077405" y="6023"/>
                    <a:pt x="3071383" y="12045"/>
                    <a:pt x="3074394" y="18068"/>
                  </a:cubicBezTo>
                  <a:cubicBezTo>
                    <a:pt x="3080416" y="39146"/>
                    <a:pt x="3098483" y="54202"/>
                    <a:pt x="3110528" y="72269"/>
                  </a:cubicBezTo>
                  <a:lnTo>
                    <a:pt x="3110529" y="72270"/>
                  </a:lnTo>
                  <a:lnTo>
                    <a:pt x="3140264" y="48933"/>
                  </a:lnTo>
                  <a:cubicBezTo>
                    <a:pt x="3148168" y="39900"/>
                    <a:pt x="3152685" y="28608"/>
                    <a:pt x="3149674" y="12046"/>
                  </a:cubicBezTo>
                  <a:cubicBezTo>
                    <a:pt x="3149674" y="7530"/>
                    <a:pt x="3151179" y="6024"/>
                    <a:pt x="3153061" y="5647"/>
                  </a:cubicBezTo>
                  <a:close/>
                  <a:moveTo>
                    <a:pt x="2798498" y="5644"/>
                  </a:moveTo>
                  <a:cubicBezTo>
                    <a:pt x="2808660" y="6021"/>
                    <a:pt x="2818446" y="7526"/>
                    <a:pt x="2827480" y="9032"/>
                  </a:cubicBezTo>
                  <a:cubicBezTo>
                    <a:pt x="2806402" y="30110"/>
                    <a:pt x="2803391" y="132491"/>
                    <a:pt x="2824469" y="156580"/>
                  </a:cubicBezTo>
                  <a:lnTo>
                    <a:pt x="2764246" y="156580"/>
                  </a:lnTo>
                  <a:cubicBezTo>
                    <a:pt x="2788335" y="135502"/>
                    <a:pt x="2791346" y="30110"/>
                    <a:pt x="2767257" y="9032"/>
                  </a:cubicBezTo>
                  <a:cubicBezTo>
                    <a:pt x="2777796" y="6021"/>
                    <a:pt x="2788335" y="5268"/>
                    <a:pt x="2798498" y="5644"/>
                  </a:cubicBezTo>
                  <a:close/>
                  <a:moveTo>
                    <a:pt x="173141" y="5644"/>
                  </a:moveTo>
                  <a:cubicBezTo>
                    <a:pt x="182927" y="6021"/>
                    <a:pt x="192713" y="7526"/>
                    <a:pt x="201747" y="9032"/>
                  </a:cubicBezTo>
                  <a:cubicBezTo>
                    <a:pt x="180669" y="27099"/>
                    <a:pt x="189702" y="51189"/>
                    <a:pt x="189702" y="72267"/>
                  </a:cubicBezTo>
                  <a:lnTo>
                    <a:pt x="192713" y="87320"/>
                  </a:lnTo>
                  <a:lnTo>
                    <a:pt x="192713" y="72267"/>
                  </a:lnTo>
                  <a:lnTo>
                    <a:pt x="271002" y="72267"/>
                  </a:lnTo>
                  <a:lnTo>
                    <a:pt x="271002" y="72273"/>
                  </a:lnTo>
                  <a:lnTo>
                    <a:pt x="271003" y="72265"/>
                  </a:lnTo>
                  <a:cubicBezTo>
                    <a:pt x="267992" y="51187"/>
                    <a:pt x="283048" y="27098"/>
                    <a:pt x="255948" y="9031"/>
                  </a:cubicBezTo>
                  <a:cubicBezTo>
                    <a:pt x="277025" y="6020"/>
                    <a:pt x="295092" y="6020"/>
                    <a:pt x="313159" y="9031"/>
                  </a:cubicBezTo>
                  <a:cubicBezTo>
                    <a:pt x="292081" y="30109"/>
                    <a:pt x="292081" y="132488"/>
                    <a:pt x="313159" y="156577"/>
                  </a:cubicBezTo>
                  <a:lnTo>
                    <a:pt x="255948" y="156577"/>
                  </a:lnTo>
                  <a:lnTo>
                    <a:pt x="267992" y="87323"/>
                  </a:lnTo>
                  <a:lnTo>
                    <a:pt x="192713" y="87323"/>
                  </a:lnTo>
                  <a:lnTo>
                    <a:pt x="189702" y="124210"/>
                  </a:lnTo>
                  <a:cubicBezTo>
                    <a:pt x="189702" y="136255"/>
                    <a:pt x="192713" y="147547"/>
                    <a:pt x="204758" y="156580"/>
                  </a:cubicBezTo>
                  <a:lnTo>
                    <a:pt x="144535" y="156580"/>
                  </a:lnTo>
                  <a:cubicBezTo>
                    <a:pt x="165613" y="132491"/>
                    <a:pt x="165613" y="30110"/>
                    <a:pt x="144535" y="9032"/>
                  </a:cubicBezTo>
                  <a:cubicBezTo>
                    <a:pt x="153568" y="6021"/>
                    <a:pt x="163355" y="5268"/>
                    <a:pt x="173141" y="5644"/>
                  </a:cubicBezTo>
                  <a:close/>
                  <a:moveTo>
                    <a:pt x="788169" y="5269"/>
                  </a:moveTo>
                  <a:cubicBezTo>
                    <a:pt x="803977" y="5269"/>
                    <a:pt x="820539" y="6022"/>
                    <a:pt x="837100" y="9033"/>
                  </a:cubicBezTo>
                  <a:cubicBezTo>
                    <a:pt x="879257" y="15055"/>
                    <a:pt x="900335" y="36133"/>
                    <a:pt x="906357" y="69256"/>
                  </a:cubicBezTo>
                  <a:cubicBezTo>
                    <a:pt x="912379" y="99368"/>
                    <a:pt x="897323" y="120446"/>
                    <a:pt x="858178" y="144535"/>
                  </a:cubicBezTo>
                  <a:lnTo>
                    <a:pt x="853350" y="146093"/>
                  </a:lnTo>
                  <a:lnTo>
                    <a:pt x="861190" y="147545"/>
                  </a:lnTo>
                  <a:cubicBezTo>
                    <a:pt x="822045" y="171633"/>
                    <a:pt x="776878" y="156578"/>
                    <a:pt x="734721" y="162600"/>
                  </a:cubicBezTo>
                  <a:cubicBezTo>
                    <a:pt x="740744" y="156578"/>
                    <a:pt x="746766" y="147545"/>
                    <a:pt x="749777" y="141523"/>
                  </a:cubicBezTo>
                  <a:lnTo>
                    <a:pt x="750669" y="143101"/>
                  </a:lnTo>
                  <a:lnTo>
                    <a:pt x="749777" y="138513"/>
                  </a:lnTo>
                  <a:cubicBezTo>
                    <a:pt x="746765" y="96357"/>
                    <a:pt x="755799" y="51189"/>
                    <a:pt x="743754" y="6022"/>
                  </a:cubicBezTo>
                  <a:cubicBezTo>
                    <a:pt x="757305" y="6022"/>
                    <a:pt x="772360" y="5269"/>
                    <a:pt x="788169" y="5269"/>
                  </a:cubicBezTo>
                  <a:close/>
                  <a:moveTo>
                    <a:pt x="37121" y="4423"/>
                  </a:moveTo>
                  <a:cubicBezTo>
                    <a:pt x="57023" y="188"/>
                    <a:pt x="79043" y="12045"/>
                    <a:pt x="99368" y="12045"/>
                  </a:cubicBezTo>
                  <a:cubicBezTo>
                    <a:pt x="111413" y="12045"/>
                    <a:pt x="105391" y="36133"/>
                    <a:pt x="108402" y="63233"/>
                  </a:cubicBezTo>
                  <a:cubicBezTo>
                    <a:pt x="87323" y="21078"/>
                    <a:pt x="63234" y="6022"/>
                    <a:pt x="27099" y="21078"/>
                  </a:cubicBezTo>
                  <a:lnTo>
                    <a:pt x="26706" y="20816"/>
                  </a:lnTo>
                  <a:lnTo>
                    <a:pt x="24087" y="39146"/>
                  </a:lnTo>
                  <a:cubicBezTo>
                    <a:pt x="27851" y="44415"/>
                    <a:pt x="34627" y="48179"/>
                    <a:pt x="39143" y="51190"/>
                  </a:cubicBezTo>
                  <a:cubicBezTo>
                    <a:pt x="57210" y="63235"/>
                    <a:pt x="75277" y="69257"/>
                    <a:pt x="93344" y="81302"/>
                  </a:cubicBezTo>
                  <a:cubicBezTo>
                    <a:pt x="109906" y="91841"/>
                    <a:pt x="117433" y="104639"/>
                    <a:pt x="116304" y="117060"/>
                  </a:cubicBezTo>
                  <a:lnTo>
                    <a:pt x="89281" y="148295"/>
                  </a:lnTo>
                  <a:lnTo>
                    <a:pt x="90336" y="153569"/>
                  </a:lnTo>
                  <a:cubicBezTo>
                    <a:pt x="63235" y="171635"/>
                    <a:pt x="36134" y="150558"/>
                    <a:pt x="9033" y="156580"/>
                  </a:cubicBezTo>
                  <a:cubicBezTo>
                    <a:pt x="0" y="156580"/>
                    <a:pt x="0" y="132491"/>
                    <a:pt x="0" y="114425"/>
                  </a:cubicBezTo>
                  <a:cubicBezTo>
                    <a:pt x="18067" y="134750"/>
                    <a:pt x="36134" y="155074"/>
                    <a:pt x="60553" y="151264"/>
                  </a:cubicBezTo>
                  <a:lnTo>
                    <a:pt x="87322" y="138515"/>
                  </a:lnTo>
                  <a:lnTo>
                    <a:pt x="87322" y="138514"/>
                  </a:lnTo>
                  <a:cubicBezTo>
                    <a:pt x="93344" y="120447"/>
                    <a:pt x="84311" y="108403"/>
                    <a:pt x="66244" y="99369"/>
                  </a:cubicBezTo>
                  <a:cubicBezTo>
                    <a:pt x="51188" y="90335"/>
                    <a:pt x="33121" y="84312"/>
                    <a:pt x="18065" y="72268"/>
                  </a:cubicBezTo>
                  <a:cubicBezTo>
                    <a:pt x="-6024" y="54201"/>
                    <a:pt x="-3013" y="33123"/>
                    <a:pt x="18065" y="12045"/>
                  </a:cubicBezTo>
                  <a:lnTo>
                    <a:pt x="24058" y="11712"/>
                  </a:lnTo>
                  <a:close/>
                  <a:moveTo>
                    <a:pt x="2668642" y="3104"/>
                  </a:moveTo>
                  <a:cubicBezTo>
                    <a:pt x="2684451" y="1692"/>
                    <a:pt x="2700260" y="11290"/>
                    <a:pt x="2716069" y="9032"/>
                  </a:cubicBezTo>
                  <a:cubicBezTo>
                    <a:pt x="2728113" y="9032"/>
                    <a:pt x="2725102" y="36131"/>
                    <a:pt x="2725102" y="57209"/>
                  </a:cubicBezTo>
                  <a:cubicBezTo>
                    <a:pt x="2710046" y="27098"/>
                    <a:pt x="2691979" y="12043"/>
                    <a:pt x="2661867" y="15054"/>
                  </a:cubicBezTo>
                  <a:lnTo>
                    <a:pt x="2661865" y="15052"/>
                  </a:lnTo>
                  <a:lnTo>
                    <a:pt x="2661866" y="15056"/>
                  </a:lnTo>
                  <a:cubicBezTo>
                    <a:pt x="2637777" y="27101"/>
                    <a:pt x="2634766" y="39145"/>
                    <a:pt x="2655844" y="54201"/>
                  </a:cubicBezTo>
                  <a:lnTo>
                    <a:pt x="2701012" y="81301"/>
                  </a:lnTo>
                  <a:cubicBezTo>
                    <a:pt x="2719079" y="90334"/>
                    <a:pt x="2740158" y="105391"/>
                    <a:pt x="2731124" y="129480"/>
                  </a:cubicBezTo>
                  <a:cubicBezTo>
                    <a:pt x="2725101" y="153570"/>
                    <a:pt x="2704024" y="162603"/>
                    <a:pt x="2679934" y="162603"/>
                  </a:cubicBezTo>
                  <a:lnTo>
                    <a:pt x="2680089" y="160273"/>
                  </a:lnTo>
                  <a:lnTo>
                    <a:pt x="2668920" y="162934"/>
                  </a:lnTo>
                  <a:cubicBezTo>
                    <a:pt x="2654523" y="163358"/>
                    <a:pt x="2639279" y="156583"/>
                    <a:pt x="2625730" y="156583"/>
                  </a:cubicBezTo>
                  <a:cubicBezTo>
                    <a:pt x="2610674" y="156583"/>
                    <a:pt x="2616696" y="132493"/>
                    <a:pt x="2616696" y="114425"/>
                  </a:cubicBezTo>
                  <a:cubicBezTo>
                    <a:pt x="2631752" y="135504"/>
                    <a:pt x="2652830" y="153571"/>
                    <a:pt x="2682941" y="153571"/>
                  </a:cubicBezTo>
                  <a:lnTo>
                    <a:pt x="2682941" y="153575"/>
                  </a:lnTo>
                  <a:lnTo>
                    <a:pt x="2682945" y="153570"/>
                  </a:lnTo>
                  <a:cubicBezTo>
                    <a:pt x="2713056" y="132491"/>
                    <a:pt x="2716069" y="120447"/>
                    <a:pt x="2682945" y="99369"/>
                  </a:cubicBezTo>
                  <a:cubicBezTo>
                    <a:pt x="2667889" y="90334"/>
                    <a:pt x="2655844" y="84312"/>
                    <a:pt x="2640788" y="75279"/>
                  </a:cubicBezTo>
                  <a:cubicBezTo>
                    <a:pt x="2625732" y="66246"/>
                    <a:pt x="2616698" y="54201"/>
                    <a:pt x="2619710" y="36134"/>
                  </a:cubicBezTo>
                  <a:cubicBezTo>
                    <a:pt x="2622721" y="18067"/>
                    <a:pt x="2634766" y="6023"/>
                    <a:pt x="2652833" y="9034"/>
                  </a:cubicBezTo>
                  <a:lnTo>
                    <a:pt x="2652836" y="9034"/>
                  </a:lnTo>
                  <a:lnTo>
                    <a:pt x="2652833" y="9032"/>
                  </a:lnTo>
                  <a:cubicBezTo>
                    <a:pt x="2658103" y="5268"/>
                    <a:pt x="2663372" y="3574"/>
                    <a:pt x="2668642" y="3104"/>
                  </a:cubicBezTo>
                  <a:close/>
                  <a:moveTo>
                    <a:pt x="1016266" y="1505"/>
                  </a:moveTo>
                  <a:lnTo>
                    <a:pt x="1059910" y="15049"/>
                  </a:lnTo>
                  <a:lnTo>
                    <a:pt x="1059930" y="15056"/>
                  </a:lnTo>
                  <a:cubicBezTo>
                    <a:pt x="1096064" y="33123"/>
                    <a:pt x="1111120" y="60223"/>
                    <a:pt x="1108108" y="96357"/>
                  </a:cubicBezTo>
                  <a:cubicBezTo>
                    <a:pt x="1102086" y="129480"/>
                    <a:pt x="1071974" y="156580"/>
                    <a:pt x="1035840" y="159591"/>
                  </a:cubicBezTo>
                  <a:cubicBezTo>
                    <a:pt x="969594" y="168625"/>
                    <a:pt x="924426" y="132491"/>
                    <a:pt x="930449" y="75279"/>
                  </a:cubicBezTo>
                  <a:cubicBezTo>
                    <a:pt x="931955" y="60223"/>
                    <a:pt x="935719" y="47426"/>
                    <a:pt x="942870" y="37263"/>
                  </a:cubicBezTo>
                  <a:lnTo>
                    <a:pt x="974499" y="15813"/>
                  </a:lnTo>
                  <a:lnTo>
                    <a:pt x="972603" y="15055"/>
                  </a:lnTo>
                  <a:cubicBezTo>
                    <a:pt x="987659" y="6022"/>
                    <a:pt x="1001962" y="1505"/>
                    <a:pt x="1016266" y="1505"/>
                  </a:cubicBezTo>
                  <a:close/>
                  <a:moveTo>
                    <a:pt x="427586" y="0"/>
                  </a:moveTo>
                  <a:cubicBezTo>
                    <a:pt x="457697" y="54201"/>
                    <a:pt x="484798" y="105391"/>
                    <a:pt x="511898" y="156581"/>
                  </a:cubicBezTo>
                  <a:lnTo>
                    <a:pt x="466731" y="156581"/>
                  </a:lnTo>
                  <a:cubicBezTo>
                    <a:pt x="478775" y="138514"/>
                    <a:pt x="466731" y="114425"/>
                    <a:pt x="454686" y="111413"/>
                  </a:cubicBezTo>
                  <a:cubicBezTo>
                    <a:pt x="433608" y="105391"/>
                    <a:pt x="406508" y="99369"/>
                    <a:pt x="385430" y="114425"/>
                  </a:cubicBezTo>
                  <a:cubicBezTo>
                    <a:pt x="373385" y="123458"/>
                    <a:pt x="361340" y="141525"/>
                    <a:pt x="382418" y="156581"/>
                  </a:cubicBezTo>
                  <a:lnTo>
                    <a:pt x="340262" y="156581"/>
                  </a:lnTo>
                  <a:cubicBezTo>
                    <a:pt x="376396" y="108402"/>
                    <a:pt x="397474" y="54201"/>
                    <a:pt x="427586" y="0"/>
                  </a:cubicBezTo>
                  <a:close/>
                </a:path>
              </a:pathLst>
            </a:custGeom>
            <a:grpFill/>
            <a:ln w="1860" cap="flat">
              <a:noFill/>
              <a:prstDash val="solid"/>
              <a:miter/>
            </a:ln>
          </p:spPr>
          <p:txBody>
            <a:bodyPr rtlCol="0" anchor="ctr"/>
            <a:lstStyle/>
            <a:p>
              <a:endParaRPr lang="zh-CN" altLang="en-US"/>
            </a:p>
          </p:txBody>
        </p:sp>
        <p:grpSp>
          <p:nvGrpSpPr>
            <p:cNvPr id="23" name="组合 22">
              <a:extLst>
                <a:ext uri="{FF2B5EF4-FFF2-40B4-BE49-F238E27FC236}">
                  <a16:creationId xmlns:a16="http://schemas.microsoft.com/office/drawing/2014/main" id="{A3F04BB6-7017-4320-95C6-C4AF6C8D0AF3}"/>
                </a:ext>
              </a:extLst>
            </p:cNvPr>
            <p:cNvGrpSpPr/>
            <p:nvPr/>
          </p:nvGrpSpPr>
          <p:grpSpPr>
            <a:xfrm>
              <a:off x="5535168" y="881263"/>
              <a:ext cx="1586880" cy="1601975"/>
              <a:chOff x="5535168" y="881263"/>
              <a:chExt cx="1586880" cy="1601975"/>
            </a:xfrm>
            <a:grpFill/>
          </p:grpSpPr>
          <p:sp>
            <p:nvSpPr>
              <p:cNvPr id="24" name="任意多边形: 形状 23">
                <a:extLst>
                  <a:ext uri="{FF2B5EF4-FFF2-40B4-BE49-F238E27FC236}">
                    <a16:creationId xmlns:a16="http://schemas.microsoft.com/office/drawing/2014/main" id="{E20DE94B-258B-4B03-88F1-ABFE28D638BE}"/>
                  </a:ext>
                </a:extLst>
              </p:cNvPr>
              <p:cNvSpPr/>
              <p:nvPr/>
            </p:nvSpPr>
            <p:spPr>
              <a:xfrm>
                <a:off x="5535168" y="881263"/>
                <a:ext cx="1586880" cy="1601975"/>
              </a:xfrm>
              <a:custGeom>
                <a:avLst/>
                <a:gdLst>
                  <a:gd name="connsiteX0" fmla="*/ 499539 w 570753"/>
                  <a:gd name="connsiteY0" fmla="*/ 232144 h 576182"/>
                  <a:gd name="connsiteX1" fmla="*/ 493859 w 570753"/>
                  <a:gd name="connsiteY1" fmla="*/ 240439 h 576182"/>
                  <a:gd name="connsiteX2" fmla="*/ 488444 w 570753"/>
                  <a:gd name="connsiteY2" fmla="*/ 245854 h 576182"/>
                  <a:gd name="connsiteX3" fmla="*/ 488444 w 570753"/>
                  <a:gd name="connsiteY3" fmla="*/ 245853 h 576182"/>
                  <a:gd name="connsiteX4" fmla="*/ 499139 w 570753"/>
                  <a:gd name="connsiteY4" fmla="*/ 232315 h 576182"/>
                  <a:gd name="connsiteX5" fmla="*/ 527433 w 570753"/>
                  <a:gd name="connsiteY5" fmla="*/ 225276 h 576182"/>
                  <a:gd name="connsiteX6" fmla="*/ 533931 w 570753"/>
                  <a:gd name="connsiteY6" fmla="*/ 225276 h 576182"/>
                  <a:gd name="connsiteX7" fmla="*/ 534506 w 570753"/>
                  <a:gd name="connsiteY7" fmla="*/ 225467 h 576182"/>
                  <a:gd name="connsiteX8" fmla="*/ 515520 w 570753"/>
                  <a:gd name="connsiteY8" fmla="*/ 225276 h 576182"/>
                  <a:gd name="connsiteX9" fmla="*/ 516603 w 570753"/>
                  <a:gd name="connsiteY9" fmla="*/ 225276 h 576182"/>
                  <a:gd name="connsiteX10" fmla="*/ 514656 w 570753"/>
                  <a:gd name="connsiteY10" fmla="*/ 225647 h 576182"/>
                  <a:gd name="connsiteX11" fmla="*/ 300463 w 570753"/>
                  <a:gd name="connsiteY11" fmla="*/ 10285 h 576182"/>
                  <a:gd name="connsiteX12" fmla="*/ 253428 w 570753"/>
                  <a:gd name="connsiteY12" fmla="*/ 11920 h 576182"/>
                  <a:gd name="connsiteX13" fmla="*/ 15163 w 570753"/>
                  <a:gd name="connsiteY13" fmla="*/ 342242 h 576182"/>
                  <a:gd name="connsiteX14" fmla="*/ 227435 w 570753"/>
                  <a:gd name="connsiteY14" fmla="*/ 558847 h 576182"/>
                  <a:gd name="connsiteX15" fmla="*/ 504690 w 570753"/>
                  <a:gd name="connsiteY15" fmla="*/ 454877 h 576182"/>
                  <a:gd name="connsiteX16" fmla="*/ 538670 w 570753"/>
                  <a:gd name="connsiteY16" fmla="*/ 397341 h 576182"/>
                  <a:gd name="connsiteX17" fmla="*/ 555592 w 570753"/>
                  <a:gd name="connsiteY17" fmla="*/ 332496 h 576182"/>
                  <a:gd name="connsiteX18" fmla="*/ 555592 w 570753"/>
                  <a:gd name="connsiteY18" fmla="*/ 332495 h 576182"/>
                  <a:gd name="connsiteX19" fmla="*/ 557758 w 570753"/>
                  <a:gd name="connsiteY19" fmla="*/ 325997 h 576182"/>
                  <a:gd name="connsiteX20" fmla="*/ 558542 w 570753"/>
                  <a:gd name="connsiteY20" fmla="*/ 288775 h 576182"/>
                  <a:gd name="connsiteX21" fmla="*/ 559247 w 570753"/>
                  <a:gd name="connsiteY21" fmla="*/ 286332 h 576182"/>
                  <a:gd name="connsiteX22" fmla="*/ 558649 w 570753"/>
                  <a:gd name="connsiteY22" fmla="*/ 283683 h 576182"/>
                  <a:gd name="connsiteX23" fmla="*/ 559112 w 570753"/>
                  <a:gd name="connsiteY23" fmla="*/ 261692 h 576182"/>
                  <a:gd name="connsiteX24" fmla="*/ 545845 w 570753"/>
                  <a:gd name="connsiteY24" fmla="*/ 198200 h 576182"/>
                  <a:gd name="connsiteX25" fmla="*/ 300463 w 570753"/>
                  <a:gd name="connsiteY25" fmla="*/ 10285 h 576182"/>
                  <a:gd name="connsiteX26" fmla="*/ 288084 w 570753"/>
                  <a:gd name="connsiteY26" fmla="*/ 7 h 576182"/>
                  <a:gd name="connsiteX27" fmla="*/ 570753 w 570753"/>
                  <a:gd name="connsiteY27" fmla="*/ 290257 h 576182"/>
                  <a:gd name="connsiteX28" fmla="*/ 284835 w 570753"/>
                  <a:gd name="connsiteY28" fmla="*/ 576176 h 576182"/>
                  <a:gd name="connsiteX29" fmla="*/ 0 w 570753"/>
                  <a:gd name="connsiteY29" fmla="*/ 287008 h 576182"/>
                  <a:gd name="connsiteX30" fmla="*/ 288084 w 570753"/>
                  <a:gd name="connsiteY30" fmla="*/ 7 h 57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0753" h="576182">
                    <a:moveTo>
                      <a:pt x="499539" y="232144"/>
                    </a:moveTo>
                    <a:lnTo>
                      <a:pt x="493859" y="240439"/>
                    </a:lnTo>
                    <a:cubicBezTo>
                      <a:pt x="493859" y="242605"/>
                      <a:pt x="490610" y="244771"/>
                      <a:pt x="488444" y="245854"/>
                    </a:cubicBezTo>
                    <a:lnTo>
                      <a:pt x="488444" y="245853"/>
                    </a:lnTo>
                    <a:cubicBezTo>
                      <a:pt x="492777" y="242604"/>
                      <a:pt x="495484" y="236918"/>
                      <a:pt x="499139" y="232315"/>
                    </a:cubicBezTo>
                    <a:close/>
                    <a:moveTo>
                      <a:pt x="527433" y="225276"/>
                    </a:moveTo>
                    <a:lnTo>
                      <a:pt x="533931" y="225276"/>
                    </a:lnTo>
                    <a:lnTo>
                      <a:pt x="534506" y="225467"/>
                    </a:lnTo>
                    <a:close/>
                    <a:moveTo>
                      <a:pt x="515520" y="225276"/>
                    </a:moveTo>
                    <a:lnTo>
                      <a:pt x="516603" y="225276"/>
                    </a:lnTo>
                    <a:lnTo>
                      <a:pt x="514656" y="225647"/>
                    </a:lnTo>
                    <a:close/>
                    <a:moveTo>
                      <a:pt x="300463" y="10285"/>
                    </a:moveTo>
                    <a:cubicBezTo>
                      <a:pt x="284870" y="9382"/>
                      <a:pt x="269132" y="9889"/>
                      <a:pt x="253428" y="11920"/>
                    </a:cubicBezTo>
                    <a:cubicBezTo>
                      <a:pt x="92057" y="32498"/>
                      <a:pt x="-18411" y="184121"/>
                      <a:pt x="15163" y="342242"/>
                    </a:cubicBezTo>
                    <a:cubicBezTo>
                      <a:pt x="40072" y="457043"/>
                      <a:pt x="111552" y="533938"/>
                      <a:pt x="227435" y="558847"/>
                    </a:cubicBezTo>
                    <a:cubicBezTo>
                      <a:pt x="340070" y="583757"/>
                      <a:pt x="433210" y="545851"/>
                      <a:pt x="504690" y="454877"/>
                    </a:cubicBezTo>
                    <a:cubicBezTo>
                      <a:pt x="518769" y="437007"/>
                      <a:pt x="530141" y="417783"/>
                      <a:pt x="538670" y="397341"/>
                    </a:cubicBezTo>
                    <a:lnTo>
                      <a:pt x="555592" y="332496"/>
                    </a:lnTo>
                    <a:lnTo>
                      <a:pt x="555592" y="332495"/>
                    </a:lnTo>
                    <a:cubicBezTo>
                      <a:pt x="556675" y="330329"/>
                      <a:pt x="557758" y="328163"/>
                      <a:pt x="557758" y="325997"/>
                    </a:cubicBezTo>
                    <a:lnTo>
                      <a:pt x="558542" y="288775"/>
                    </a:lnTo>
                    <a:lnTo>
                      <a:pt x="559247" y="286332"/>
                    </a:lnTo>
                    <a:lnTo>
                      <a:pt x="558649" y="283683"/>
                    </a:lnTo>
                    <a:lnTo>
                      <a:pt x="559112" y="261692"/>
                    </a:lnTo>
                    <a:cubicBezTo>
                      <a:pt x="556946" y="240438"/>
                      <a:pt x="552343" y="219319"/>
                      <a:pt x="545845" y="198200"/>
                    </a:cubicBezTo>
                    <a:cubicBezTo>
                      <a:pt x="511730" y="92064"/>
                      <a:pt x="409621" y="16608"/>
                      <a:pt x="300463" y="10285"/>
                    </a:cubicBezTo>
                    <a:close/>
                    <a:moveTo>
                      <a:pt x="288084" y="7"/>
                    </a:moveTo>
                    <a:cubicBezTo>
                      <a:pt x="444040" y="7"/>
                      <a:pt x="570753" y="131053"/>
                      <a:pt x="570753" y="290257"/>
                    </a:cubicBezTo>
                    <a:cubicBezTo>
                      <a:pt x="569670" y="448379"/>
                      <a:pt x="441874" y="577259"/>
                      <a:pt x="284835" y="576176"/>
                    </a:cubicBezTo>
                    <a:cubicBezTo>
                      <a:pt x="125631" y="576176"/>
                      <a:pt x="0" y="447296"/>
                      <a:pt x="0" y="287008"/>
                    </a:cubicBezTo>
                    <a:cubicBezTo>
                      <a:pt x="0" y="126721"/>
                      <a:pt x="127797" y="-1076"/>
                      <a:pt x="288084" y="7"/>
                    </a:cubicBezTo>
                    <a:close/>
                  </a:path>
                </a:pathLst>
              </a:custGeom>
              <a:grpFill/>
              <a:ln w="186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16C30161-2142-49A3-B607-FA2C8929FDDD}"/>
                  </a:ext>
                </a:extLst>
              </p:cNvPr>
              <p:cNvSpPr/>
              <p:nvPr/>
            </p:nvSpPr>
            <p:spPr>
              <a:xfrm>
                <a:off x="5776061" y="1131209"/>
                <a:ext cx="1093075" cy="1096064"/>
              </a:xfrm>
              <a:custGeom>
                <a:avLst/>
                <a:gdLst>
                  <a:gd name="connsiteX0" fmla="*/ 33578 w 393146"/>
                  <a:gd name="connsiteY0" fmla="*/ 291333 h 394221"/>
                  <a:gd name="connsiteX1" fmla="*/ 201447 w 393146"/>
                  <a:gd name="connsiteY1" fmla="*/ 384473 h 394221"/>
                  <a:gd name="connsiteX2" fmla="*/ 359568 w 393146"/>
                  <a:gd name="connsiteY2" fmla="*/ 291333 h 394221"/>
                  <a:gd name="connsiteX3" fmla="*/ 191578 w 393146"/>
                  <a:gd name="connsiteY3" fmla="*/ 7835 h 394221"/>
                  <a:gd name="connsiteX4" fmla="*/ 55117 w 393146"/>
                  <a:gd name="connsiteY4" fmla="*/ 72563 h 394221"/>
                  <a:gd name="connsiteX5" fmla="*/ 21544 w 393146"/>
                  <a:gd name="connsiteY5" fmla="*/ 268590 h 394221"/>
                  <a:gd name="connsiteX6" fmla="*/ 39955 w 393146"/>
                  <a:gd name="connsiteY6" fmla="*/ 281586 h 394221"/>
                  <a:gd name="connsiteX7" fmla="*/ 195911 w 393146"/>
                  <a:gd name="connsiteY7" fmla="*/ 281586 h 394221"/>
                  <a:gd name="connsiteX8" fmla="*/ 357281 w 393146"/>
                  <a:gd name="connsiteY8" fmla="*/ 281586 h 394221"/>
                  <a:gd name="connsiteX9" fmla="*/ 370277 w 393146"/>
                  <a:gd name="connsiteY9" fmla="*/ 272922 h 394221"/>
                  <a:gd name="connsiteX10" fmla="*/ 382190 w 393146"/>
                  <a:gd name="connsiteY10" fmla="*/ 161370 h 394221"/>
                  <a:gd name="connsiteX11" fmla="*/ 245729 w 393146"/>
                  <a:gd name="connsiteY11" fmla="*/ 15162 h 394221"/>
                  <a:gd name="connsiteX12" fmla="*/ 191578 w 393146"/>
                  <a:gd name="connsiteY12" fmla="*/ 7835 h 394221"/>
                  <a:gd name="connsiteX13" fmla="*/ 196027 w 393146"/>
                  <a:gd name="connsiteY13" fmla="*/ 0 h 394221"/>
                  <a:gd name="connsiteX14" fmla="*/ 393137 w 393146"/>
                  <a:gd name="connsiteY14" fmla="*/ 197111 h 394221"/>
                  <a:gd name="connsiteX15" fmla="*/ 196027 w 393146"/>
                  <a:gd name="connsiteY15" fmla="*/ 394221 h 394221"/>
                  <a:gd name="connsiteX16" fmla="*/ 0 w 393146"/>
                  <a:gd name="connsiteY16" fmla="*/ 197111 h 394221"/>
                  <a:gd name="connsiteX17" fmla="*/ 196027 w 393146"/>
                  <a:gd name="connsiteY17" fmla="*/ 0 h 39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3146" h="394221">
                    <a:moveTo>
                      <a:pt x="33578" y="291333"/>
                    </a:moveTo>
                    <a:cubicBezTo>
                      <a:pt x="62820" y="344401"/>
                      <a:pt x="127801" y="388805"/>
                      <a:pt x="201447" y="384473"/>
                    </a:cubicBezTo>
                    <a:cubicBezTo>
                      <a:pt x="269677" y="381224"/>
                      <a:pt x="321662" y="349816"/>
                      <a:pt x="359568" y="291333"/>
                    </a:cubicBezTo>
                    <a:close/>
                    <a:moveTo>
                      <a:pt x="191578" y="7835"/>
                    </a:moveTo>
                    <a:cubicBezTo>
                      <a:pt x="139390" y="7784"/>
                      <a:pt x="93294" y="29512"/>
                      <a:pt x="55117" y="72563"/>
                    </a:cubicBezTo>
                    <a:cubicBezTo>
                      <a:pt x="4216" y="129963"/>
                      <a:pt x="-5532" y="197110"/>
                      <a:pt x="21544" y="268590"/>
                    </a:cubicBezTo>
                    <a:cubicBezTo>
                      <a:pt x="24793" y="278337"/>
                      <a:pt x="29125" y="281586"/>
                      <a:pt x="39955" y="281586"/>
                    </a:cubicBezTo>
                    <a:lnTo>
                      <a:pt x="195911" y="281586"/>
                    </a:lnTo>
                    <a:lnTo>
                      <a:pt x="357281" y="281586"/>
                    </a:lnTo>
                    <a:cubicBezTo>
                      <a:pt x="364862" y="281586"/>
                      <a:pt x="368111" y="279420"/>
                      <a:pt x="370277" y="272922"/>
                    </a:cubicBezTo>
                    <a:cubicBezTo>
                      <a:pt x="385439" y="237182"/>
                      <a:pt x="390855" y="199276"/>
                      <a:pt x="382190" y="161370"/>
                    </a:cubicBezTo>
                    <a:cubicBezTo>
                      <a:pt x="365945" y="85559"/>
                      <a:pt x="320458" y="34657"/>
                      <a:pt x="245729" y="15162"/>
                    </a:cubicBezTo>
                    <a:cubicBezTo>
                      <a:pt x="227047" y="10289"/>
                      <a:pt x="208974" y="7852"/>
                      <a:pt x="191578" y="7835"/>
                    </a:cubicBezTo>
                    <a:close/>
                    <a:moveTo>
                      <a:pt x="196027" y="0"/>
                    </a:moveTo>
                    <a:cubicBezTo>
                      <a:pt x="307579" y="0"/>
                      <a:pt x="393137" y="87725"/>
                      <a:pt x="393137" y="197111"/>
                    </a:cubicBezTo>
                    <a:cubicBezTo>
                      <a:pt x="394220" y="305413"/>
                      <a:pt x="304330" y="394221"/>
                      <a:pt x="196027" y="394221"/>
                    </a:cubicBezTo>
                    <a:cubicBezTo>
                      <a:pt x="87725" y="393138"/>
                      <a:pt x="0" y="305413"/>
                      <a:pt x="0" y="197111"/>
                    </a:cubicBezTo>
                    <a:cubicBezTo>
                      <a:pt x="0" y="88808"/>
                      <a:pt x="87725" y="0"/>
                      <a:pt x="196027" y="0"/>
                    </a:cubicBezTo>
                    <a:close/>
                  </a:path>
                </a:pathLst>
              </a:custGeom>
              <a:grpFill/>
              <a:ln w="186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409D8BF1-63F5-4E76-8857-640D3AD2E767}"/>
                  </a:ext>
                </a:extLst>
              </p:cNvPr>
              <p:cNvSpPr/>
              <p:nvPr/>
            </p:nvSpPr>
            <p:spPr>
              <a:xfrm>
                <a:off x="6841783" y="1384147"/>
                <a:ext cx="203594" cy="124047"/>
              </a:xfrm>
              <a:custGeom>
                <a:avLst/>
                <a:gdLst>
                  <a:gd name="connsiteX0" fmla="*/ 15286 w 203594"/>
                  <a:gd name="connsiteY0" fmla="*/ 48177 h 124047"/>
                  <a:gd name="connsiteX1" fmla="*/ 27328 w 203594"/>
                  <a:gd name="connsiteY1" fmla="*/ 84313 h 124047"/>
                  <a:gd name="connsiteX2" fmla="*/ 42384 w 203594"/>
                  <a:gd name="connsiteY2" fmla="*/ 81301 h 124047"/>
                  <a:gd name="connsiteX3" fmla="*/ 15286 w 203594"/>
                  <a:gd name="connsiteY3" fmla="*/ 48177 h 124047"/>
                  <a:gd name="connsiteX4" fmla="*/ 135730 w 203594"/>
                  <a:gd name="connsiteY4" fmla="*/ 0 h 124047"/>
                  <a:gd name="connsiteX5" fmla="*/ 144764 w 203594"/>
                  <a:gd name="connsiteY5" fmla="*/ 12045 h 124047"/>
                  <a:gd name="connsiteX6" fmla="*/ 150034 w 203594"/>
                  <a:gd name="connsiteY6" fmla="*/ 22207 h 124047"/>
                  <a:gd name="connsiteX7" fmla="*/ 159819 w 203594"/>
                  <a:gd name="connsiteY7" fmla="*/ 30111 h 124047"/>
                  <a:gd name="connsiteX8" fmla="*/ 159819 w 203594"/>
                  <a:gd name="connsiteY8" fmla="*/ 30110 h 124047"/>
                  <a:gd name="connsiteX9" fmla="*/ 186919 w 203594"/>
                  <a:gd name="connsiteY9" fmla="*/ 54199 h 124047"/>
                  <a:gd name="connsiteX10" fmla="*/ 201974 w 203594"/>
                  <a:gd name="connsiteY10" fmla="*/ 75277 h 124047"/>
                  <a:gd name="connsiteX11" fmla="*/ 171863 w 203594"/>
                  <a:gd name="connsiteY11" fmla="*/ 78288 h 124047"/>
                  <a:gd name="connsiteX12" fmla="*/ 141752 w 203594"/>
                  <a:gd name="connsiteY12" fmla="*/ 66243 h 124047"/>
                  <a:gd name="connsiteX13" fmla="*/ 63461 w 203594"/>
                  <a:gd name="connsiteY13" fmla="*/ 105390 h 124047"/>
                  <a:gd name="connsiteX14" fmla="*/ 57439 w 203594"/>
                  <a:gd name="connsiteY14" fmla="*/ 123457 h 124047"/>
                  <a:gd name="connsiteX15" fmla="*/ 48406 w 203594"/>
                  <a:gd name="connsiteY15" fmla="*/ 108401 h 124047"/>
                  <a:gd name="connsiteX16" fmla="*/ 36361 w 203594"/>
                  <a:gd name="connsiteY16" fmla="*/ 99368 h 124047"/>
                  <a:gd name="connsiteX17" fmla="*/ 6250 w 203594"/>
                  <a:gd name="connsiteY17" fmla="*/ 48177 h 124047"/>
                  <a:gd name="connsiteX18" fmla="*/ 18295 w 203594"/>
                  <a:gd name="connsiteY18" fmla="*/ 24088 h 124047"/>
                  <a:gd name="connsiteX19" fmla="*/ 42384 w 203594"/>
                  <a:gd name="connsiteY19" fmla="*/ 39144 h 124047"/>
                  <a:gd name="connsiteX20" fmla="*/ 60450 w 203594"/>
                  <a:gd name="connsiteY20" fmla="*/ 54199 h 124047"/>
                  <a:gd name="connsiteX21" fmla="*/ 72494 w 203594"/>
                  <a:gd name="connsiteY21" fmla="*/ 21077 h 124047"/>
                  <a:gd name="connsiteX22" fmla="*/ 135730 w 203594"/>
                  <a:gd name="connsiteY22" fmla="*/ 48177 h 124047"/>
                  <a:gd name="connsiteX23" fmla="*/ 156808 w 203594"/>
                  <a:gd name="connsiteY23" fmla="*/ 42155 h 124047"/>
                  <a:gd name="connsiteX24" fmla="*/ 159815 w 203594"/>
                  <a:gd name="connsiteY24" fmla="*/ 30127 h 124047"/>
                  <a:gd name="connsiteX25" fmla="*/ 156809 w 203594"/>
                  <a:gd name="connsiteY25" fmla="*/ 39145 h 124047"/>
                  <a:gd name="connsiteX26" fmla="*/ 126696 w 203594"/>
                  <a:gd name="connsiteY26" fmla="*/ 18067 h 124047"/>
                  <a:gd name="connsiteX27" fmla="*/ 123685 w 203594"/>
                  <a:gd name="connsiteY27" fmla="*/ 6022 h 124047"/>
                  <a:gd name="connsiteX28" fmla="*/ 135730 w 203594"/>
                  <a:gd name="connsiteY28" fmla="*/ 0 h 1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594" h="124047">
                    <a:moveTo>
                      <a:pt x="15286" y="48177"/>
                    </a:moveTo>
                    <a:cubicBezTo>
                      <a:pt x="15286" y="66243"/>
                      <a:pt x="9264" y="81301"/>
                      <a:pt x="27328" y="84313"/>
                    </a:cubicBezTo>
                    <a:cubicBezTo>
                      <a:pt x="33350" y="87324"/>
                      <a:pt x="42384" y="87324"/>
                      <a:pt x="42384" y="81301"/>
                    </a:cubicBezTo>
                    <a:cubicBezTo>
                      <a:pt x="42384" y="69254"/>
                      <a:pt x="30339" y="57210"/>
                      <a:pt x="15286" y="48177"/>
                    </a:cubicBezTo>
                    <a:close/>
                    <a:moveTo>
                      <a:pt x="135730" y="0"/>
                    </a:moveTo>
                    <a:cubicBezTo>
                      <a:pt x="141753" y="0"/>
                      <a:pt x="147775" y="0"/>
                      <a:pt x="144764" y="12045"/>
                    </a:cubicBezTo>
                    <a:cubicBezTo>
                      <a:pt x="143258" y="16561"/>
                      <a:pt x="146269" y="19572"/>
                      <a:pt x="150034" y="22207"/>
                    </a:cubicBezTo>
                    <a:lnTo>
                      <a:pt x="159819" y="30111"/>
                    </a:lnTo>
                    <a:lnTo>
                      <a:pt x="159819" y="30110"/>
                    </a:lnTo>
                    <a:cubicBezTo>
                      <a:pt x="174874" y="30110"/>
                      <a:pt x="174874" y="48177"/>
                      <a:pt x="186919" y="54199"/>
                    </a:cubicBezTo>
                    <a:cubicBezTo>
                      <a:pt x="195952" y="60221"/>
                      <a:pt x="207996" y="63232"/>
                      <a:pt x="201974" y="75277"/>
                    </a:cubicBezTo>
                    <a:cubicBezTo>
                      <a:pt x="195952" y="87324"/>
                      <a:pt x="183908" y="81301"/>
                      <a:pt x="171863" y="78288"/>
                    </a:cubicBezTo>
                    <a:cubicBezTo>
                      <a:pt x="162830" y="75277"/>
                      <a:pt x="150786" y="69254"/>
                      <a:pt x="141752" y="66243"/>
                    </a:cubicBezTo>
                    <a:cubicBezTo>
                      <a:pt x="102605" y="48177"/>
                      <a:pt x="72494" y="63232"/>
                      <a:pt x="63461" y="105390"/>
                    </a:cubicBezTo>
                    <a:cubicBezTo>
                      <a:pt x="63461" y="111412"/>
                      <a:pt x="63461" y="120446"/>
                      <a:pt x="57439" y="123457"/>
                    </a:cubicBezTo>
                    <a:cubicBezTo>
                      <a:pt x="45395" y="126468"/>
                      <a:pt x="48406" y="117434"/>
                      <a:pt x="48406" y="108401"/>
                    </a:cubicBezTo>
                    <a:cubicBezTo>
                      <a:pt x="48406" y="102379"/>
                      <a:pt x="42384" y="102379"/>
                      <a:pt x="36361" y="99368"/>
                    </a:cubicBezTo>
                    <a:cubicBezTo>
                      <a:pt x="-2783" y="93346"/>
                      <a:pt x="-5797" y="90335"/>
                      <a:pt x="6250" y="48177"/>
                    </a:cubicBezTo>
                    <a:cubicBezTo>
                      <a:pt x="9262" y="39144"/>
                      <a:pt x="9262" y="27099"/>
                      <a:pt x="18295" y="24088"/>
                    </a:cubicBezTo>
                    <a:cubicBezTo>
                      <a:pt x="30339" y="21077"/>
                      <a:pt x="33350" y="36132"/>
                      <a:pt x="42384" y="39144"/>
                    </a:cubicBezTo>
                    <a:cubicBezTo>
                      <a:pt x="48406" y="42155"/>
                      <a:pt x="48406" y="60221"/>
                      <a:pt x="60450" y="54199"/>
                    </a:cubicBezTo>
                    <a:cubicBezTo>
                      <a:pt x="78517" y="48177"/>
                      <a:pt x="72494" y="33121"/>
                      <a:pt x="72494" y="21077"/>
                    </a:cubicBezTo>
                    <a:cubicBezTo>
                      <a:pt x="96583" y="21077"/>
                      <a:pt x="114650" y="42155"/>
                      <a:pt x="135730" y="48177"/>
                    </a:cubicBezTo>
                    <a:cubicBezTo>
                      <a:pt x="144764" y="51188"/>
                      <a:pt x="153797" y="60221"/>
                      <a:pt x="156808" y="42155"/>
                    </a:cubicBezTo>
                    <a:lnTo>
                      <a:pt x="159815" y="30127"/>
                    </a:lnTo>
                    <a:lnTo>
                      <a:pt x="156809" y="39145"/>
                    </a:lnTo>
                    <a:cubicBezTo>
                      <a:pt x="147775" y="33123"/>
                      <a:pt x="135730" y="27100"/>
                      <a:pt x="126696" y="18067"/>
                    </a:cubicBezTo>
                    <a:cubicBezTo>
                      <a:pt x="123685" y="15056"/>
                      <a:pt x="117663" y="9033"/>
                      <a:pt x="123685" y="6022"/>
                    </a:cubicBezTo>
                    <a:cubicBezTo>
                      <a:pt x="126696" y="3011"/>
                      <a:pt x="132719" y="0"/>
                      <a:pt x="135730" y="0"/>
                    </a:cubicBezTo>
                    <a:close/>
                  </a:path>
                </a:pathLst>
              </a:custGeom>
              <a:grpFill/>
              <a:ln w="1860"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CFF8477E-50FD-42AD-8C0B-576A31FA7235}"/>
                  </a:ext>
                </a:extLst>
              </p:cNvPr>
              <p:cNvSpPr/>
              <p:nvPr/>
            </p:nvSpPr>
            <p:spPr>
              <a:xfrm>
                <a:off x="6005941" y="1007751"/>
                <a:ext cx="80268" cy="182648"/>
              </a:xfrm>
              <a:custGeom>
                <a:avLst/>
                <a:gdLst>
                  <a:gd name="connsiteX0" fmla="*/ 71936 w 84635"/>
                  <a:gd name="connsiteY0" fmla="*/ 133350 h 192585"/>
                  <a:gd name="connsiteX1" fmla="*/ 84635 w 84635"/>
                  <a:gd name="connsiteY1" fmla="*/ 168275 h 192585"/>
                  <a:gd name="connsiteX2" fmla="*/ 49711 w 84635"/>
                  <a:gd name="connsiteY2" fmla="*/ 187325 h 192585"/>
                  <a:gd name="connsiteX3" fmla="*/ 37010 w 84635"/>
                  <a:gd name="connsiteY3" fmla="*/ 190500 h 192585"/>
                  <a:gd name="connsiteX4" fmla="*/ 37010 w 84635"/>
                  <a:gd name="connsiteY4" fmla="*/ 174625 h 192585"/>
                  <a:gd name="connsiteX5" fmla="*/ 49711 w 84635"/>
                  <a:gd name="connsiteY5" fmla="*/ 136525 h 192585"/>
                  <a:gd name="connsiteX6" fmla="*/ 21135 w 84635"/>
                  <a:gd name="connsiteY6" fmla="*/ 127000 h 192585"/>
                  <a:gd name="connsiteX7" fmla="*/ 5261 w 84635"/>
                  <a:gd name="connsiteY7" fmla="*/ 92075 h 192585"/>
                  <a:gd name="connsiteX8" fmla="*/ 2086 w 84635"/>
                  <a:gd name="connsiteY8" fmla="*/ 82550 h 192585"/>
                  <a:gd name="connsiteX9" fmla="*/ 17960 w 84635"/>
                  <a:gd name="connsiteY9" fmla="*/ 0 h 192585"/>
                  <a:gd name="connsiteX10" fmla="*/ 33835 w 84635"/>
                  <a:gd name="connsiteY10" fmla="*/ 22225 h 192585"/>
                  <a:gd name="connsiteX11" fmla="*/ 49711 w 84635"/>
                  <a:gd name="connsiteY11" fmla="*/ 3175 h 192585"/>
                  <a:gd name="connsiteX12" fmla="*/ 71936 w 84635"/>
                  <a:gd name="connsiteY12" fmla="*/ 133350 h 1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35" h="192585">
                    <a:moveTo>
                      <a:pt x="71936" y="133350"/>
                    </a:moveTo>
                    <a:cubicBezTo>
                      <a:pt x="75111" y="146050"/>
                      <a:pt x="81460" y="155575"/>
                      <a:pt x="84635" y="168275"/>
                    </a:cubicBezTo>
                    <a:cubicBezTo>
                      <a:pt x="75111" y="177800"/>
                      <a:pt x="49711" y="158750"/>
                      <a:pt x="49711" y="187325"/>
                    </a:cubicBezTo>
                    <a:cubicBezTo>
                      <a:pt x="49711" y="193675"/>
                      <a:pt x="40185" y="193675"/>
                      <a:pt x="37010" y="190500"/>
                    </a:cubicBezTo>
                    <a:cubicBezTo>
                      <a:pt x="30660" y="187325"/>
                      <a:pt x="33835" y="180975"/>
                      <a:pt x="37010" y="174625"/>
                    </a:cubicBezTo>
                    <a:cubicBezTo>
                      <a:pt x="46536" y="165100"/>
                      <a:pt x="56061" y="155575"/>
                      <a:pt x="49711" y="136525"/>
                    </a:cubicBezTo>
                    <a:cubicBezTo>
                      <a:pt x="33835" y="149225"/>
                      <a:pt x="21135" y="158750"/>
                      <a:pt x="21135" y="127000"/>
                    </a:cubicBezTo>
                    <a:cubicBezTo>
                      <a:pt x="21135" y="114300"/>
                      <a:pt x="27485" y="98425"/>
                      <a:pt x="5261" y="92075"/>
                    </a:cubicBezTo>
                    <a:cubicBezTo>
                      <a:pt x="-1089" y="88900"/>
                      <a:pt x="-1089" y="85725"/>
                      <a:pt x="2086" y="82550"/>
                    </a:cubicBezTo>
                    <a:cubicBezTo>
                      <a:pt x="27485" y="60325"/>
                      <a:pt x="11611" y="28575"/>
                      <a:pt x="17960" y="0"/>
                    </a:cubicBezTo>
                    <a:cubicBezTo>
                      <a:pt x="30660" y="3175"/>
                      <a:pt x="27485" y="15875"/>
                      <a:pt x="33835" y="22225"/>
                    </a:cubicBezTo>
                    <a:cubicBezTo>
                      <a:pt x="40185" y="15875"/>
                      <a:pt x="43360" y="9525"/>
                      <a:pt x="49711" y="3175"/>
                    </a:cubicBezTo>
                    <a:cubicBezTo>
                      <a:pt x="43360" y="50800"/>
                      <a:pt x="56061" y="92075"/>
                      <a:pt x="71936" y="133350"/>
                    </a:cubicBezTo>
                    <a:close/>
                  </a:path>
                </a:pathLst>
              </a:custGeom>
              <a:grpFill/>
              <a:ln w="1860"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98B24707-A084-4678-89AC-C1A4B6E4EF08}"/>
                  </a:ext>
                </a:extLst>
              </p:cNvPr>
              <p:cNvSpPr/>
              <p:nvPr/>
            </p:nvSpPr>
            <p:spPr>
              <a:xfrm>
                <a:off x="6068721" y="2247875"/>
                <a:ext cx="105994" cy="117911"/>
              </a:xfrm>
              <a:custGeom>
                <a:avLst/>
                <a:gdLst>
                  <a:gd name="connsiteX0" fmla="*/ 69239 w 111761"/>
                  <a:gd name="connsiteY0" fmla="*/ 76701 h 124326"/>
                  <a:gd name="connsiteX1" fmla="*/ 88289 w 111761"/>
                  <a:gd name="connsiteY1" fmla="*/ 32251 h 124326"/>
                  <a:gd name="connsiteX2" fmla="*/ 104164 w 111761"/>
                  <a:gd name="connsiteY2" fmla="*/ 19551 h 124326"/>
                  <a:gd name="connsiteX3" fmla="*/ 107339 w 111761"/>
                  <a:gd name="connsiteY3" fmla="*/ 38601 h 124326"/>
                  <a:gd name="connsiteX4" fmla="*/ 85114 w 111761"/>
                  <a:gd name="connsiteY4" fmla="*/ 108451 h 124326"/>
                  <a:gd name="connsiteX5" fmla="*/ 69239 w 111761"/>
                  <a:gd name="connsiteY5" fmla="*/ 124326 h 124326"/>
                  <a:gd name="connsiteX6" fmla="*/ 53364 w 111761"/>
                  <a:gd name="connsiteY6" fmla="*/ 108451 h 124326"/>
                  <a:gd name="connsiteX7" fmla="*/ 40664 w 111761"/>
                  <a:gd name="connsiteY7" fmla="*/ 54476 h 124326"/>
                  <a:gd name="connsiteX8" fmla="*/ 24789 w 111761"/>
                  <a:gd name="connsiteY8" fmla="*/ 83051 h 124326"/>
                  <a:gd name="connsiteX9" fmla="*/ 8914 w 111761"/>
                  <a:gd name="connsiteY9" fmla="*/ 102101 h 124326"/>
                  <a:gd name="connsiteX10" fmla="*/ 5739 w 111761"/>
                  <a:gd name="connsiteY10" fmla="*/ 76701 h 124326"/>
                  <a:gd name="connsiteX11" fmla="*/ 27964 w 111761"/>
                  <a:gd name="connsiteY11" fmla="*/ 16376 h 124326"/>
                  <a:gd name="connsiteX12" fmla="*/ 40664 w 111761"/>
                  <a:gd name="connsiteY12" fmla="*/ 501 h 124326"/>
                  <a:gd name="connsiteX13" fmla="*/ 59714 w 111761"/>
                  <a:gd name="connsiteY13" fmla="*/ 19551 h 124326"/>
                  <a:gd name="connsiteX14" fmla="*/ 69239 w 111761"/>
                  <a:gd name="connsiteY14" fmla="*/ 76701 h 12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61" h="124326">
                    <a:moveTo>
                      <a:pt x="69239" y="76701"/>
                    </a:moveTo>
                    <a:cubicBezTo>
                      <a:pt x="78764" y="54476"/>
                      <a:pt x="81939" y="44951"/>
                      <a:pt x="88289" y="32251"/>
                    </a:cubicBezTo>
                    <a:cubicBezTo>
                      <a:pt x="91464" y="25901"/>
                      <a:pt x="91464" y="16376"/>
                      <a:pt x="104164" y="19551"/>
                    </a:cubicBezTo>
                    <a:cubicBezTo>
                      <a:pt x="116864" y="22726"/>
                      <a:pt x="110514" y="32251"/>
                      <a:pt x="107339" y="38601"/>
                    </a:cubicBezTo>
                    <a:cubicBezTo>
                      <a:pt x="100989" y="60826"/>
                      <a:pt x="91464" y="83051"/>
                      <a:pt x="85114" y="108451"/>
                    </a:cubicBezTo>
                    <a:cubicBezTo>
                      <a:pt x="81939" y="114801"/>
                      <a:pt x="81939" y="124326"/>
                      <a:pt x="69239" y="124326"/>
                    </a:cubicBezTo>
                    <a:cubicBezTo>
                      <a:pt x="59714" y="124326"/>
                      <a:pt x="56539" y="117976"/>
                      <a:pt x="53364" y="108451"/>
                    </a:cubicBezTo>
                    <a:cubicBezTo>
                      <a:pt x="50189" y="92576"/>
                      <a:pt x="43839" y="73526"/>
                      <a:pt x="40664" y="54476"/>
                    </a:cubicBezTo>
                    <a:cubicBezTo>
                      <a:pt x="24789" y="60826"/>
                      <a:pt x="27964" y="73526"/>
                      <a:pt x="24789" y="83051"/>
                    </a:cubicBezTo>
                    <a:cubicBezTo>
                      <a:pt x="18439" y="89401"/>
                      <a:pt x="21614" y="105276"/>
                      <a:pt x="8914" y="102101"/>
                    </a:cubicBezTo>
                    <a:cubicBezTo>
                      <a:pt x="-6961" y="98926"/>
                      <a:pt x="2564" y="86226"/>
                      <a:pt x="5739" y="76701"/>
                    </a:cubicBezTo>
                    <a:cubicBezTo>
                      <a:pt x="12089" y="54476"/>
                      <a:pt x="18439" y="35426"/>
                      <a:pt x="27964" y="16376"/>
                    </a:cubicBezTo>
                    <a:cubicBezTo>
                      <a:pt x="31139" y="10026"/>
                      <a:pt x="27964" y="-2674"/>
                      <a:pt x="40664" y="501"/>
                    </a:cubicBezTo>
                    <a:cubicBezTo>
                      <a:pt x="50189" y="501"/>
                      <a:pt x="56539" y="10026"/>
                      <a:pt x="59714" y="19551"/>
                    </a:cubicBezTo>
                    <a:cubicBezTo>
                      <a:pt x="56539" y="32251"/>
                      <a:pt x="59714" y="48126"/>
                      <a:pt x="69239" y="76701"/>
                    </a:cubicBezTo>
                    <a:close/>
                  </a:path>
                </a:pathLst>
              </a:custGeom>
              <a:grpFill/>
              <a:ln w="186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ADCF1B71-157A-4CA5-A206-2DE6DE3EBD5F}"/>
                  </a:ext>
                </a:extLst>
              </p:cNvPr>
              <p:cNvSpPr/>
              <p:nvPr/>
            </p:nvSpPr>
            <p:spPr>
              <a:xfrm>
                <a:off x="6181060" y="2275739"/>
                <a:ext cx="99463" cy="107824"/>
              </a:xfrm>
              <a:custGeom>
                <a:avLst/>
                <a:gdLst>
                  <a:gd name="connsiteX0" fmla="*/ 77787 w 104876"/>
                  <a:gd name="connsiteY0" fmla="*/ 56846 h 113692"/>
                  <a:gd name="connsiteX1" fmla="*/ 103188 w 104876"/>
                  <a:gd name="connsiteY1" fmla="*/ 69546 h 113692"/>
                  <a:gd name="connsiteX2" fmla="*/ 87312 w 104876"/>
                  <a:gd name="connsiteY2" fmla="*/ 107646 h 113692"/>
                  <a:gd name="connsiteX3" fmla="*/ 14287 w 104876"/>
                  <a:gd name="connsiteY3" fmla="*/ 94946 h 113692"/>
                  <a:gd name="connsiteX4" fmla="*/ 14287 w 104876"/>
                  <a:gd name="connsiteY4" fmla="*/ 18746 h 113692"/>
                  <a:gd name="connsiteX5" fmla="*/ 84137 w 104876"/>
                  <a:gd name="connsiteY5" fmla="*/ 6046 h 113692"/>
                  <a:gd name="connsiteX6" fmla="*/ 103188 w 104876"/>
                  <a:gd name="connsiteY6" fmla="*/ 34621 h 113692"/>
                  <a:gd name="connsiteX7" fmla="*/ 77787 w 104876"/>
                  <a:gd name="connsiteY7" fmla="*/ 28271 h 113692"/>
                  <a:gd name="connsiteX8" fmla="*/ 39687 w 104876"/>
                  <a:gd name="connsiteY8" fmla="*/ 25096 h 113692"/>
                  <a:gd name="connsiteX9" fmla="*/ 26987 w 104876"/>
                  <a:gd name="connsiteY9" fmla="*/ 72721 h 113692"/>
                  <a:gd name="connsiteX10" fmla="*/ 52388 w 104876"/>
                  <a:gd name="connsiteY10" fmla="*/ 91771 h 113692"/>
                  <a:gd name="connsiteX11" fmla="*/ 74612 w 104876"/>
                  <a:gd name="connsiteY11" fmla="*/ 85421 h 113692"/>
                  <a:gd name="connsiteX12" fmla="*/ 61912 w 104876"/>
                  <a:gd name="connsiteY12" fmla="*/ 69546 h 113692"/>
                  <a:gd name="connsiteX13" fmla="*/ 55563 w 104876"/>
                  <a:gd name="connsiteY13" fmla="*/ 60021 h 113692"/>
                  <a:gd name="connsiteX14" fmla="*/ 77787 w 104876"/>
                  <a:gd name="connsiteY14" fmla="*/ 56846 h 11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876" h="113692">
                    <a:moveTo>
                      <a:pt x="77787" y="56846"/>
                    </a:moveTo>
                    <a:cubicBezTo>
                      <a:pt x="84137" y="60021"/>
                      <a:pt x="103188" y="50496"/>
                      <a:pt x="103188" y="69546"/>
                    </a:cubicBezTo>
                    <a:cubicBezTo>
                      <a:pt x="103188" y="82246"/>
                      <a:pt x="106363" y="101296"/>
                      <a:pt x="87312" y="107646"/>
                    </a:cubicBezTo>
                    <a:cubicBezTo>
                      <a:pt x="61912" y="117171"/>
                      <a:pt x="36512" y="117171"/>
                      <a:pt x="14287" y="94946"/>
                    </a:cubicBezTo>
                    <a:cubicBezTo>
                      <a:pt x="-4762" y="75896"/>
                      <a:pt x="-4762" y="40971"/>
                      <a:pt x="14287" y="18746"/>
                    </a:cubicBezTo>
                    <a:cubicBezTo>
                      <a:pt x="33337" y="-3479"/>
                      <a:pt x="58738" y="-3479"/>
                      <a:pt x="84137" y="6046"/>
                    </a:cubicBezTo>
                    <a:cubicBezTo>
                      <a:pt x="96837" y="12396"/>
                      <a:pt x="109538" y="21921"/>
                      <a:pt x="103188" y="34621"/>
                    </a:cubicBezTo>
                    <a:cubicBezTo>
                      <a:pt x="93662" y="50496"/>
                      <a:pt x="84137" y="34621"/>
                      <a:pt x="77787" y="28271"/>
                    </a:cubicBezTo>
                    <a:cubicBezTo>
                      <a:pt x="65087" y="18746"/>
                      <a:pt x="49213" y="18746"/>
                      <a:pt x="39687" y="25096"/>
                    </a:cubicBezTo>
                    <a:cubicBezTo>
                      <a:pt x="23812" y="37796"/>
                      <a:pt x="23812" y="53671"/>
                      <a:pt x="26987" y="72721"/>
                    </a:cubicBezTo>
                    <a:cubicBezTo>
                      <a:pt x="30162" y="85421"/>
                      <a:pt x="39688" y="91771"/>
                      <a:pt x="52388" y="91771"/>
                    </a:cubicBezTo>
                    <a:cubicBezTo>
                      <a:pt x="58738" y="91771"/>
                      <a:pt x="71437" y="94946"/>
                      <a:pt x="74612" y="85421"/>
                    </a:cubicBezTo>
                    <a:cubicBezTo>
                      <a:pt x="80962" y="72721"/>
                      <a:pt x="68262" y="72721"/>
                      <a:pt x="61912" y="69546"/>
                    </a:cubicBezTo>
                    <a:cubicBezTo>
                      <a:pt x="55563" y="69546"/>
                      <a:pt x="55563" y="63196"/>
                      <a:pt x="55563" y="60021"/>
                    </a:cubicBezTo>
                    <a:cubicBezTo>
                      <a:pt x="58738" y="50496"/>
                      <a:pt x="68262" y="53671"/>
                      <a:pt x="77787" y="56846"/>
                    </a:cubicBezTo>
                    <a:close/>
                  </a:path>
                </a:pathLst>
              </a:custGeom>
              <a:grpFill/>
              <a:ln w="186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02CC7DEE-7FC5-4BCF-911F-1C5C6F00B361}"/>
                  </a:ext>
                </a:extLst>
              </p:cNvPr>
              <p:cNvSpPr/>
              <p:nvPr/>
            </p:nvSpPr>
            <p:spPr>
              <a:xfrm>
                <a:off x="5773484" y="2050046"/>
                <a:ext cx="125518" cy="120822"/>
              </a:xfrm>
              <a:custGeom>
                <a:avLst/>
                <a:gdLst>
                  <a:gd name="connsiteX0" fmla="*/ 53517 w 132347"/>
                  <a:gd name="connsiteY0" fmla="*/ 43992 h 127396"/>
                  <a:gd name="connsiteX1" fmla="*/ 18592 w 132347"/>
                  <a:gd name="connsiteY1" fmla="*/ 72567 h 127396"/>
                  <a:gd name="connsiteX2" fmla="*/ 2717 w 132347"/>
                  <a:gd name="connsiteY2" fmla="*/ 72567 h 127396"/>
                  <a:gd name="connsiteX3" fmla="*/ 5892 w 132347"/>
                  <a:gd name="connsiteY3" fmla="*/ 56692 h 127396"/>
                  <a:gd name="connsiteX4" fmla="*/ 66217 w 132347"/>
                  <a:gd name="connsiteY4" fmla="*/ 5892 h 127396"/>
                  <a:gd name="connsiteX5" fmla="*/ 85267 w 132347"/>
                  <a:gd name="connsiteY5" fmla="*/ 2717 h 127396"/>
                  <a:gd name="connsiteX6" fmla="*/ 91617 w 132347"/>
                  <a:gd name="connsiteY6" fmla="*/ 21767 h 127396"/>
                  <a:gd name="connsiteX7" fmla="*/ 75742 w 132347"/>
                  <a:gd name="connsiteY7" fmla="*/ 85267 h 127396"/>
                  <a:gd name="connsiteX8" fmla="*/ 110667 w 132347"/>
                  <a:gd name="connsiteY8" fmla="*/ 56692 h 127396"/>
                  <a:gd name="connsiteX9" fmla="*/ 129717 w 132347"/>
                  <a:gd name="connsiteY9" fmla="*/ 53517 h 127396"/>
                  <a:gd name="connsiteX10" fmla="*/ 123367 w 132347"/>
                  <a:gd name="connsiteY10" fmla="*/ 72567 h 127396"/>
                  <a:gd name="connsiteX11" fmla="*/ 69392 w 132347"/>
                  <a:gd name="connsiteY11" fmla="*/ 117017 h 127396"/>
                  <a:gd name="connsiteX12" fmla="*/ 47167 w 132347"/>
                  <a:gd name="connsiteY12" fmla="*/ 123367 h 127396"/>
                  <a:gd name="connsiteX13" fmla="*/ 43992 w 132347"/>
                  <a:gd name="connsiteY13" fmla="*/ 97967 h 127396"/>
                  <a:gd name="connsiteX14" fmla="*/ 53517 w 132347"/>
                  <a:gd name="connsiteY14" fmla="*/ 43992 h 1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347" h="127396">
                    <a:moveTo>
                      <a:pt x="53517" y="43992"/>
                    </a:moveTo>
                    <a:cubicBezTo>
                      <a:pt x="40817" y="56692"/>
                      <a:pt x="28117" y="63042"/>
                      <a:pt x="18592" y="72567"/>
                    </a:cubicBezTo>
                    <a:cubicBezTo>
                      <a:pt x="12242" y="78917"/>
                      <a:pt x="5892" y="78917"/>
                      <a:pt x="2717" y="72567"/>
                    </a:cubicBezTo>
                    <a:cubicBezTo>
                      <a:pt x="-3633" y="66217"/>
                      <a:pt x="2717" y="59867"/>
                      <a:pt x="5892" y="56692"/>
                    </a:cubicBezTo>
                    <a:cubicBezTo>
                      <a:pt x="24942" y="40817"/>
                      <a:pt x="47167" y="21767"/>
                      <a:pt x="66217" y="5892"/>
                    </a:cubicBezTo>
                    <a:cubicBezTo>
                      <a:pt x="72567" y="2717"/>
                      <a:pt x="75742" y="-3633"/>
                      <a:pt x="85267" y="2717"/>
                    </a:cubicBezTo>
                    <a:cubicBezTo>
                      <a:pt x="91617" y="9067"/>
                      <a:pt x="91617" y="15417"/>
                      <a:pt x="91617" y="21767"/>
                    </a:cubicBezTo>
                    <a:cubicBezTo>
                      <a:pt x="88442" y="40817"/>
                      <a:pt x="75742" y="56692"/>
                      <a:pt x="75742" y="85267"/>
                    </a:cubicBezTo>
                    <a:cubicBezTo>
                      <a:pt x="88442" y="75742"/>
                      <a:pt x="97967" y="66217"/>
                      <a:pt x="110667" y="56692"/>
                    </a:cubicBezTo>
                    <a:cubicBezTo>
                      <a:pt x="117017" y="50342"/>
                      <a:pt x="123367" y="43992"/>
                      <a:pt x="129717" y="53517"/>
                    </a:cubicBezTo>
                    <a:cubicBezTo>
                      <a:pt x="136067" y="63042"/>
                      <a:pt x="129717" y="69392"/>
                      <a:pt x="123367" y="72567"/>
                    </a:cubicBezTo>
                    <a:cubicBezTo>
                      <a:pt x="107492" y="88442"/>
                      <a:pt x="88442" y="104317"/>
                      <a:pt x="69392" y="117017"/>
                    </a:cubicBezTo>
                    <a:cubicBezTo>
                      <a:pt x="63042" y="123367"/>
                      <a:pt x="56692" y="132892"/>
                      <a:pt x="47167" y="123367"/>
                    </a:cubicBezTo>
                    <a:cubicBezTo>
                      <a:pt x="37642" y="117017"/>
                      <a:pt x="40817" y="107492"/>
                      <a:pt x="43992" y="97967"/>
                    </a:cubicBezTo>
                    <a:cubicBezTo>
                      <a:pt x="47167" y="85267"/>
                      <a:pt x="56692" y="69392"/>
                      <a:pt x="53517" y="43992"/>
                    </a:cubicBezTo>
                    <a:close/>
                  </a:path>
                </a:pathLst>
              </a:custGeom>
              <a:grpFill/>
              <a:ln w="186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38A9C0B5-BE7D-449C-82E2-F545A1720F89}"/>
                  </a:ext>
                </a:extLst>
              </p:cNvPr>
              <p:cNvSpPr/>
              <p:nvPr/>
            </p:nvSpPr>
            <p:spPr>
              <a:xfrm>
                <a:off x="6450560" y="2257384"/>
                <a:ext cx="105391" cy="112003"/>
              </a:xfrm>
              <a:custGeom>
                <a:avLst/>
                <a:gdLst>
                  <a:gd name="connsiteX0" fmla="*/ 82550 w 111125"/>
                  <a:gd name="connsiteY0" fmla="*/ 69850 h 118097"/>
                  <a:gd name="connsiteX1" fmla="*/ 69850 w 111125"/>
                  <a:gd name="connsiteY1" fmla="*/ 19050 h 118097"/>
                  <a:gd name="connsiteX2" fmla="*/ 76200 w 111125"/>
                  <a:gd name="connsiteY2" fmla="*/ 0 h 118097"/>
                  <a:gd name="connsiteX3" fmla="*/ 88900 w 111125"/>
                  <a:gd name="connsiteY3" fmla="*/ 12700 h 118097"/>
                  <a:gd name="connsiteX4" fmla="*/ 107950 w 111125"/>
                  <a:gd name="connsiteY4" fmla="*/ 82550 h 118097"/>
                  <a:gd name="connsiteX5" fmla="*/ 104775 w 111125"/>
                  <a:gd name="connsiteY5" fmla="*/ 104775 h 118097"/>
                  <a:gd name="connsiteX6" fmla="*/ 82550 w 111125"/>
                  <a:gd name="connsiteY6" fmla="*/ 98425 h 118097"/>
                  <a:gd name="connsiteX7" fmla="*/ 69850 w 111125"/>
                  <a:gd name="connsiteY7" fmla="*/ 85725 h 118097"/>
                  <a:gd name="connsiteX8" fmla="*/ 41275 w 111125"/>
                  <a:gd name="connsiteY8" fmla="*/ 66675 h 118097"/>
                  <a:gd name="connsiteX9" fmla="*/ 44450 w 111125"/>
                  <a:gd name="connsiteY9" fmla="*/ 98425 h 118097"/>
                  <a:gd name="connsiteX10" fmla="*/ 38100 w 111125"/>
                  <a:gd name="connsiteY10" fmla="*/ 117475 h 118097"/>
                  <a:gd name="connsiteX11" fmla="*/ 22225 w 111125"/>
                  <a:gd name="connsiteY11" fmla="*/ 101600 h 118097"/>
                  <a:gd name="connsiteX12" fmla="*/ 3175 w 111125"/>
                  <a:gd name="connsiteY12" fmla="*/ 31750 h 118097"/>
                  <a:gd name="connsiteX13" fmla="*/ 6350 w 111125"/>
                  <a:gd name="connsiteY13" fmla="*/ 12700 h 118097"/>
                  <a:gd name="connsiteX14" fmla="*/ 28575 w 111125"/>
                  <a:gd name="connsiteY14" fmla="*/ 15875 h 118097"/>
                  <a:gd name="connsiteX15" fmla="*/ 82550 w 111125"/>
                  <a:gd name="connsiteY15" fmla="*/ 69850 h 1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125" h="118097">
                    <a:moveTo>
                      <a:pt x="82550" y="69850"/>
                    </a:moveTo>
                    <a:cubicBezTo>
                      <a:pt x="76200" y="47625"/>
                      <a:pt x="73025" y="34925"/>
                      <a:pt x="69850" y="19050"/>
                    </a:cubicBezTo>
                    <a:cubicBezTo>
                      <a:pt x="66675" y="12700"/>
                      <a:pt x="63500" y="3175"/>
                      <a:pt x="76200" y="0"/>
                    </a:cubicBezTo>
                    <a:cubicBezTo>
                      <a:pt x="85725" y="0"/>
                      <a:pt x="88900" y="6350"/>
                      <a:pt x="88900" y="12700"/>
                    </a:cubicBezTo>
                    <a:cubicBezTo>
                      <a:pt x="95250" y="34925"/>
                      <a:pt x="101600" y="60325"/>
                      <a:pt x="107950" y="82550"/>
                    </a:cubicBezTo>
                    <a:cubicBezTo>
                      <a:pt x="111125" y="88900"/>
                      <a:pt x="114300" y="98425"/>
                      <a:pt x="104775" y="104775"/>
                    </a:cubicBezTo>
                    <a:cubicBezTo>
                      <a:pt x="95250" y="107950"/>
                      <a:pt x="88900" y="104775"/>
                      <a:pt x="82550" y="98425"/>
                    </a:cubicBezTo>
                    <a:cubicBezTo>
                      <a:pt x="79375" y="95250"/>
                      <a:pt x="73025" y="92075"/>
                      <a:pt x="69850" y="85725"/>
                    </a:cubicBezTo>
                    <a:cubicBezTo>
                      <a:pt x="60325" y="79375"/>
                      <a:pt x="50800" y="60325"/>
                      <a:pt x="41275" y="66675"/>
                    </a:cubicBezTo>
                    <a:cubicBezTo>
                      <a:pt x="28575" y="73025"/>
                      <a:pt x="44450" y="88900"/>
                      <a:pt x="44450" y="98425"/>
                    </a:cubicBezTo>
                    <a:cubicBezTo>
                      <a:pt x="44450" y="104775"/>
                      <a:pt x="50800" y="114300"/>
                      <a:pt x="38100" y="117475"/>
                    </a:cubicBezTo>
                    <a:cubicBezTo>
                      <a:pt x="28575" y="120650"/>
                      <a:pt x="25400" y="111125"/>
                      <a:pt x="22225" y="101600"/>
                    </a:cubicBezTo>
                    <a:cubicBezTo>
                      <a:pt x="15875" y="79375"/>
                      <a:pt x="9525" y="53975"/>
                      <a:pt x="3175" y="31750"/>
                    </a:cubicBezTo>
                    <a:cubicBezTo>
                      <a:pt x="0" y="25400"/>
                      <a:pt x="-3175" y="19050"/>
                      <a:pt x="6350" y="12700"/>
                    </a:cubicBezTo>
                    <a:cubicBezTo>
                      <a:pt x="12700" y="9525"/>
                      <a:pt x="22225" y="9525"/>
                      <a:pt x="28575" y="15875"/>
                    </a:cubicBezTo>
                    <a:cubicBezTo>
                      <a:pt x="44450" y="34925"/>
                      <a:pt x="60325" y="47625"/>
                      <a:pt x="82550" y="69850"/>
                    </a:cubicBezTo>
                    <a:close/>
                  </a:path>
                </a:pathLst>
              </a:custGeom>
              <a:grpFill/>
              <a:ln w="1860"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A0D89FFA-D9FE-413F-A3B2-4759258B1368}"/>
                  </a:ext>
                </a:extLst>
              </p:cNvPr>
              <p:cNvSpPr/>
              <p:nvPr/>
            </p:nvSpPr>
            <p:spPr>
              <a:xfrm>
                <a:off x="6747711" y="2072367"/>
                <a:ext cx="133445" cy="116660"/>
              </a:xfrm>
              <a:custGeom>
                <a:avLst/>
                <a:gdLst>
                  <a:gd name="connsiteX0" fmla="*/ 19837 w 47996"/>
                  <a:gd name="connsiteY0" fmla="*/ 8063 h 41959"/>
                  <a:gd name="connsiteX1" fmla="*/ 11173 w 47996"/>
                  <a:gd name="connsiteY1" fmla="*/ 16727 h 41959"/>
                  <a:gd name="connsiteX2" fmla="*/ 16588 w 47996"/>
                  <a:gd name="connsiteY2" fmla="*/ 21059 h 41959"/>
                  <a:gd name="connsiteX3" fmla="*/ 24169 w 47996"/>
                  <a:gd name="connsiteY3" fmla="*/ 11312 h 41959"/>
                  <a:gd name="connsiteX4" fmla="*/ 19837 w 47996"/>
                  <a:gd name="connsiteY4" fmla="*/ 8063 h 41959"/>
                  <a:gd name="connsiteX5" fmla="*/ 22816 w 47996"/>
                  <a:gd name="connsiteY5" fmla="*/ 346 h 41959"/>
                  <a:gd name="connsiteX6" fmla="*/ 28502 w 47996"/>
                  <a:gd name="connsiteY6" fmla="*/ 4813 h 41959"/>
                  <a:gd name="connsiteX7" fmla="*/ 47996 w 47996"/>
                  <a:gd name="connsiteY7" fmla="*/ 18893 h 41959"/>
                  <a:gd name="connsiteX8" fmla="*/ 31751 w 47996"/>
                  <a:gd name="connsiteY8" fmla="*/ 23225 h 41959"/>
                  <a:gd name="connsiteX9" fmla="*/ 23087 w 47996"/>
                  <a:gd name="connsiteY9" fmla="*/ 25391 h 41959"/>
                  <a:gd name="connsiteX10" fmla="*/ 26336 w 47996"/>
                  <a:gd name="connsiteY10" fmla="*/ 32972 h 41959"/>
                  <a:gd name="connsiteX11" fmla="*/ 28502 w 47996"/>
                  <a:gd name="connsiteY11" fmla="*/ 40553 h 41959"/>
                  <a:gd name="connsiteX12" fmla="*/ 20921 w 47996"/>
                  <a:gd name="connsiteY12" fmla="*/ 39470 h 41959"/>
                  <a:gd name="connsiteX13" fmla="*/ 10090 w 47996"/>
                  <a:gd name="connsiteY13" fmla="*/ 29723 h 41959"/>
                  <a:gd name="connsiteX14" fmla="*/ 343 w 47996"/>
                  <a:gd name="connsiteY14" fmla="*/ 17810 h 41959"/>
                  <a:gd name="connsiteX15" fmla="*/ 15505 w 47996"/>
                  <a:gd name="connsiteY15" fmla="*/ 1564 h 41959"/>
                  <a:gd name="connsiteX16" fmla="*/ 22816 w 47996"/>
                  <a:gd name="connsiteY16" fmla="*/ 346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96" h="41959">
                    <a:moveTo>
                      <a:pt x="19837" y="8063"/>
                    </a:moveTo>
                    <a:cubicBezTo>
                      <a:pt x="15505" y="9146"/>
                      <a:pt x="11173" y="12395"/>
                      <a:pt x="11173" y="16727"/>
                    </a:cubicBezTo>
                    <a:cubicBezTo>
                      <a:pt x="11173" y="18893"/>
                      <a:pt x="13339" y="22142"/>
                      <a:pt x="16588" y="21059"/>
                    </a:cubicBezTo>
                    <a:cubicBezTo>
                      <a:pt x="19837" y="18893"/>
                      <a:pt x="23086" y="15644"/>
                      <a:pt x="24169" y="11312"/>
                    </a:cubicBezTo>
                    <a:cubicBezTo>
                      <a:pt x="23086" y="10229"/>
                      <a:pt x="22003" y="6980"/>
                      <a:pt x="19837" y="8063"/>
                    </a:cubicBezTo>
                    <a:close/>
                    <a:moveTo>
                      <a:pt x="22816" y="346"/>
                    </a:moveTo>
                    <a:cubicBezTo>
                      <a:pt x="24982" y="1023"/>
                      <a:pt x="26878" y="2647"/>
                      <a:pt x="28502" y="4813"/>
                    </a:cubicBezTo>
                    <a:cubicBezTo>
                      <a:pt x="37166" y="15644"/>
                      <a:pt x="37166" y="15644"/>
                      <a:pt x="47996" y="18893"/>
                    </a:cubicBezTo>
                    <a:cubicBezTo>
                      <a:pt x="44747" y="27557"/>
                      <a:pt x="38249" y="24308"/>
                      <a:pt x="31751" y="23225"/>
                    </a:cubicBezTo>
                    <a:cubicBezTo>
                      <a:pt x="28502" y="23225"/>
                      <a:pt x="25253" y="22142"/>
                      <a:pt x="23087" y="25391"/>
                    </a:cubicBezTo>
                    <a:cubicBezTo>
                      <a:pt x="20921" y="29723"/>
                      <a:pt x="25253" y="30806"/>
                      <a:pt x="26336" y="32972"/>
                    </a:cubicBezTo>
                    <a:cubicBezTo>
                      <a:pt x="27419" y="35138"/>
                      <a:pt x="32834" y="36221"/>
                      <a:pt x="28502" y="40553"/>
                    </a:cubicBezTo>
                    <a:cubicBezTo>
                      <a:pt x="25253" y="43802"/>
                      <a:pt x="23087" y="40553"/>
                      <a:pt x="20921" y="39470"/>
                    </a:cubicBezTo>
                    <a:cubicBezTo>
                      <a:pt x="17671" y="36221"/>
                      <a:pt x="13339" y="32972"/>
                      <a:pt x="10090" y="29723"/>
                    </a:cubicBezTo>
                    <a:cubicBezTo>
                      <a:pt x="6841" y="25391"/>
                      <a:pt x="-1823" y="23225"/>
                      <a:pt x="343" y="17810"/>
                    </a:cubicBezTo>
                    <a:cubicBezTo>
                      <a:pt x="2509" y="11312"/>
                      <a:pt x="9007" y="5896"/>
                      <a:pt x="15505" y="1564"/>
                    </a:cubicBezTo>
                    <a:cubicBezTo>
                      <a:pt x="18213" y="-60"/>
                      <a:pt x="20650" y="-331"/>
                      <a:pt x="22816" y="346"/>
                    </a:cubicBezTo>
                    <a:close/>
                  </a:path>
                </a:pathLst>
              </a:custGeom>
              <a:grpFill/>
              <a:ln w="1860"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FB6974A0-D465-449C-8B09-0DEC70BF34AB}"/>
                  </a:ext>
                </a:extLst>
              </p:cNvPr>
              <p:cNvSpPr/>
              <p:nvPr/>
            </p:nvSpPr>
            <p:spPr>
              <a:xfrm>
                <a:off x="5853885" y="2126655"/>
                <a:ext cx="112108" cy="112659"/>
              </a:xfrm>
              <a:custGeom>
                <a:avLst/>
                <a:gdLst>
                  <a:gd name="connsiteX0" fmla="*/ 25077 w 40322"/>
                  <a:gd name="connsiteY0" fmla="*/ 11279 h 40520"/>
                  <a:gd name="connsiteX1" fmla="*/ 9915 w 40322"/>
                  <a:gd name="connsiteY1" fmla="*/ 27525 h 40520"/>
                  <a:gd name="connsiteX2" fmla="*/ 18579 w 40322"/>
                  <a:gd name="connsiteY2" fmla="*/ 34023 h 40520"/>
                  <a:gd name="connsiteX3" fmla="*/ 32658 w 40322"/>
                  <a:gd name="connsiteY3" fmla="*/ 21027 h 40520"/>
                  <a:gd name="connsiteX4" fmla="*/ 25077 w 40322"/>
                  <a:gd name="connsiteY4" fmla="*/ 11279 h 40520"/>
                  <a:gd name="connsiteX5" fmla="*/ 25077 w 40322"/>
                  <a:gd name="connsiteY5" fmla="*/ 449 h 40520"/>
                  <a:gd name="connsiteX6" fmla="*/ 40239 w 40322"/>
                  <a:gd name="connsiteY6" fmla="*/ 22109 h 40520"/>
                  <a:gd name="connsiteX7" fmla="*/ 17496 w 40322"/>
                  <a:gd name="connsiteY7" fmla="*/ 40520 h 40520"/>
                  <a:gd name="connsiteX8" fmla="*/ 1251 w 40322"/>
                  <a:gd name="connsiteY8" fmla="*/ 28607 h 40520"/>
                  <a:gd name="connsiteX9" fmla="*/ 1251 w 40322"/>
                  <a:gd name="connsiteY9" fmla="*/ 23192 h 40520"/>
                  <a:gd name="connsiteX10" fmla="*/ 20745 w 40322"/>
                  <a:gd name="connsiteY10" fmla="*/ 1532 h 40520"/>
                  <a:gd name="connsiteX11" fmla="*/ 25077 w 40322"/>
                  <a:gd name="connsiteY11" fmla="*/ 449 h 4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22" h="40520">
                    <a:moveTo>
                      <a:pt x="25077" y="11279"/>
                    </a:moveTo>
                    <a:cubicBezTo>
                      <a:pt x="23994" y="10196"/>
                      <a:pt x="9915" y="25359"/>
                      <a:pt x="9915" y="27525"/>
                    </a:cubicBezTo>
                    <a:cubicBezTo>
                      <a:pt x="10998" y="31857"/>
                      <a:pt x="15330" y="34023"/>
                      <a:pt x="18579" y="34023"/>
                    </a:cubicBezTo>
                    <a:cubicBezTo>
                      <a:pt x="27243" y="34023"/>
                      <a:pt x="29409" y="27525"/>
                      <a:pt x="32658" y="21027"/>
                    </a:cubicBezTo>
                    <a:cubicBezTo>
                      <a:pt x="32658" y="15611"/>
                      <a:pt x="29409" y="12362"/>
                      <a:pt x="25077" y="11279"/>
                    </a:cubicBezTo>
                    <a:close/>
                    <a:moveTo>
                      <a:pt x="25077" y="449"/>
                    </a:moveTo>
                    <a:cubicBezTo>
                      <a:pt x="31575" y="1532"/>
                      <a:pt x="41322" y="15611"/>
                      <a:pt x="40239" y="22109"/>
                    </a:cubicBezTo>
                    <a:cubicBezTo>
                      <a:pt x="39156" y="31856"/>
                      <a:pt x="29409" y="40520"/>
                      <a:pt x="17496" y="40520"/>
                    </a:cubicBezTo>
                    <a:cubicBezTo>
                      <a:pt x="12081" y="40520"/>
                      <a:pt x="7749" y="34022"/>
                      <a:pt x="1251" y="28607"/>
                    </a:cubicBezTo>
                    <a:cubicBezTo>
                      <a:pt x="-916" y="27524"/>
                      <a:pt x="167" y="25358"/>
                      <a:pt x="1251" y="23192"/>
                    </a:cubicBezTo>
                    <a:cubicBezTo>
                      <a:pt x="7749" y="15611"/>
                      <a:pt x="14247" y="8030"/>
                      <a:pt x="20745" y="1532"/>
                    </a:cubicBezTo>
                    <a:cubicBezTo>
                      <a:pt x="21828" y="449"/>
                      <a:pt x="22911" y="-634"/>
                      <a:pt x="25077" y="449"/>
                    </a:cubicBezTo>
                    <a:close/>
                  </a:path>
                </a:pathLst>
              </a:custGeom>
              <a:grpFill/>
              <a:ln w="186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E3C0CC4A-B86B-4A6A-BD81-21BCC198B255}"/>
                  </a:ext>
                </a:extLst>
              </p:cNvPr>
              <p:cNvSpPr/>
              <p:nvPr/>
            </p:nvSpPr>
            <p:spPr>
              <a:xfrm>
                <a:off x="5959741" y="2199964"/>
                <a:ext cx="105391" cy="108611"/>
              </a:xfrm>
              <a:custGeom>
                <a:avLst/>
                <a:gdLst>
                  <a:gd name="connsiteX0" fmla="*/ 19494 w 37906"/>
                  <a:gd name="connsiteY0" fmla="*/ 7656 h 39064"/>
                  <a:gd name="connsiteX1" fmla="*/ 7581 w 37906"/>
                  <a:gd name="connsiteY1" fmla="*/ 22818 h 39064"/>
                  <a:gd name="connsiteX2" fmla="*/ 17328 w 37906"/>
                  <a:gd name="connsiteY2" fmla="*/ 32565 h 39064"/>
                  <a:gd name="connsiteX3" fmla="*/ 29241 w 37906"/>
                  <a:gd name="connsiteY3" fmla="*/ 16320 h 39064"/>
                  <a:gd name="connsiteX4" fmla="*/ 19494 w 37906"/>
                  <a:gd name="connsiteY4" fmla="*/ 7656 h 39064"/>
                  <a:gd name="connsiteX5" fmla="*/ 19495 w 37906"/>
                  <a:gd name="connsiteY5" fmla="*/ 75 h 39064"/>
                  <a:gd name="connsiteX6" fmla="*/ 37906 w 37906"/>
                  <a:gd name="connsiteY6" fmla="*/ 18487 h 39064"/>
                  <a:gd name="connsiteX7" fmla="*/ 19495 w 37906"/>
                  <a:gd name="connsiteY7" fmla="*/ 39064 h 39064"/>
                  <a:gd name="connsiteX8" fmla="*/ 0 w 37906"/>
                  <a:gd name="connsiteY8" fmla="*/ 20653 h 39064"/>
                  <a:gd name="connsiteX9" fmla="*/ 19495 w 37906"/>
                  <a:gd name="connsiteY9" fmla="*/ 75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6" h="39064">
                    <a:moveTo>
                      <a:pt x="19494" y="7656"/>
                    </a:moveTo>
                    <a:cubicBezTo>
                      <a:pt x="11913" y="8739"/>
                      <a:pt x="7581" y="15237"/>
                      <a:pt x="7581" y="22818"/>
                    </a:cubicBezTo>
                    <a:cubicBezTo>
                      <a:pt x="7581" y="29316"/>
                      <a:pt x="11913" y="31482"/>
                      <a:pt x="17328" y="32565"/>
                    </a:cubicBezTo>
                    <a:cubicBezTo>
                      <a:pt x="24909" y="30399"/>
                      <a:pt x="29241" y="24984"/>
                      <a:pt x="29241" y="16320"/>
                    </a:cubicBezTo>
                    <a:cubicBezTo>
                      <a:pt x="29241" y="10905"/>
                      <a:pt x="24909" y="6573"/>
                      <a:pt x="19494" y="7656"/>
                    </a:cubicBezTo>
                    <a:close/>
                    <a:moveTo>
                      <a:pt x="19495" y="75"/>
                    </a:moveTo>
                    <a:cubicBezTo>
                      <a:pt x="29242" y="1158"/>
                      <a:pt x="37906" y="9822"/>
                      <a:pt x="37906" y="18487"/>
                    </a:cubicBezTo>
                    <a:cubicBezTo>
                      <a:pt x="37906" y="29317"/>
                      <a:pt x="28159" y="39064"/>
                      <a:pt x="19495" y="39064"/>
                    </a:cubicBezTo>
                    <a:cubicBezTo>
                      <a:pt x="9747" y="39064"/>
                      <a:pt x="0" y="30400"/>
                      <a:pt x="0" y="20653"/>
                    </a:cubicBezTo>
                    <a:cubicBezTo>
                      <a:pt x="0" y="9822"/>
                      <a:pt x="10830" y="-1008"/>
                      <a:pt x="19495" y="75"/>
                    </a:cubicBezTo>
                    <a:close/>
                  </a:path>
                </a:pathLst>
              </a:custGeom>
              <a:grpFill/>
              <a:ln w="186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6E870C83-8BB2-44E1-BED4-072D1620FACD}"/>
                  </a:ext>
                </a:extLst>
              </p:cNvPr>
              <p:cNvSpPr/>
              <p:nvPr/>
            </p:nvSpPr>
            <p:spPr>
              <a:xfrm>
                <a:off x="5666274" y="1866520"/>
                <a:ext cx="119154" cy="106804"/>
              </a:xfrm>
              <a:custGeom>
                <a:avLst/>
                <a:gdLst>
                  <a:gd name="connsiteX0" fmla="*/ 103058 w 125637"/>
                  <a:gd name="connsiteY0" fmla="*/ 12081 h 112614"/>
                  <a:gd name="connsiteX1" fmla="*/ 84008 w 125637"/>
                  <a:gd name="connsiteY1" fmla="*/ 24781 h 112614"/>
                  <a:gd name="connsiteX2" fmla="*/ 71308 w 125637"/>
                  <a:gd name="connsiteY2" fmla="*/ 50181 h 112614"/>
                  <a:gd name="connsiteX3" fmla="*/ 96708 w 125637"/>
                  <a:gd name="connsiteY3" fmla="*/ 62881 h 112614"/>
                  <a:gd name="connsiteX4" fmla="*/ 125283 w 125637"/>
                  <a:gd name="connsiteY4" fmla="*/ 66056 h 112614"/>
                  <a:gd name="connsiteX5" fmla="*/ 103058 w 125637"/>
                  <a:gd name="connsiteY5" fmla="*/ 85106 h 112614"/>
                  <a:gd name="connsiteX6" fmla="*/ 52258 w 125637"/>
                  <a:gd name="connsiteY6" fmla="*/ 104156 h 112614"/>
                  <a:gd name="connsiteX7" fmla="*/ 23683 w 125637"/>
                  <a:gd name="connsiteY7" fmla="*/ 100981 h 112614"/>
                  <a:gd name="connsiteX8" fmla="*/ 42733 w 125637"/>
                  <a:gd name="connsiteY8" fmla="*/ 81931 h 112614"/>
                  <a:gd name="connsiteX9" fmla="*/ 58608 w 125637"/>
                  <a:gd name="connsiteY9" fmla="*/ 59706 h 112614"/>
                  <a:gd name="connsiteX10" fmla="*/ 26858 w 125637"/>
                  <a:gd name="connsiteY10" fmla="*/ 43831 h 112614"/>
                  <a:gd name="connsiteX11" fmla="*/ 1458 w 125637"/>
                  <a:gd name="connsiteY11" fmla="*/ 43831 h 112614"/>
                  <a:gd name="connsiteX12" fmla="*/ 20508 w 125637"/>
                  <a:gd name="connsiteY12" fmla="*/ 24781 h 112614"/>
                  <a:gd name="connsiteX13" fmla="*/ 84008 w 125637"/>
                  <a:gd name="connsiteY13" fmla="*/ 2556 h 112614"/>
                  <a:gd name="connsiteX14" fmla="*/ 103058 w 125637"/>
                  <a:gd name="connsiteY14" fmla="*/ 12081 h 11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637" h="112614">
                    <a:moveTo>
                      <a:pt x="103058" y="12081"/>
                    </a:moveTo>
                    <a:cubicBezTo>
                      <a:pt x="99883" y="24781"/>
                      <a:pt x="90358" y="24781"/>
                      <a:pt x="84008" y="24781"/>
                    </a:cubicBezTo>
                    <a:cubicBezTo>
                      <a:pt x="68133" y="27956"/>
                      <a:pt x="68133" y="37481"/>
                      <a:pt x="71308" y="50181"/>
                    </a:cubicBezTo>
                    <a:cubicBezTo>
                      <a:pt x="74483" y="62881"/>
                      <a:pt x="80833" y="69231"/>
                      <a:pt x="96708" y="62881"/>
                    </a:cubicBezTo>
                    <a:cubicBezTo>
                      <a:pt x="106233" y="59706"/>
                      <a:pt x="118933" y="50181"/>
                      <a:pt x="125283" y="66056"/>
                    </a:cubicBezTo>
                    <a:cubicBezTo>
                      <a:pt x="128458" y="81931"/>
                      <a:pt x="109408" y="78756"/>
                      <a:pt x="103058" y="85106"/>
                    </a:cubicBezTo>
                    <a:cubicBezTo>
                      <a:pt x="87183" y="91456"/>
                      <a:pt x="68133" y="97806"/>
                      <a:pt x="52258" y="104156"/>
                    </a:cubicBezTo>
                    <a:cubicBezTo>
                      <a:pt x="42733" y="107331"/>
                      <a:pt x="30033" y="123206"/>
                      <a:pt x="23683" y="100981"/>
                    </a:cubicBezTo>
                    <a:cubicBezTo>
                      <a:pt x="17333" y="85106"/>
                      <a:pt x="33208" y="88281"/>
                      <a:pt x="42733" y="81931"/>
                    </a:cubicBezTo>
                    <a:cubicBezTo>
                      <a:pt x="52258" y="75581"/>
                      <a:pt x="64958" y="75581"/>
                      <a:pt x="58608" y="59706"/>
                    </a:cubicBezTo>
                    <a:cubicBezTo>
                      <a:pt x="52258" y="43831"/>
                      <a:pt x="45908" y="34306"/>
                      <a:pt x="26858" y="43831"/>
                    </a:cubicBezTo>
                    <a:cubicBezTo>
                      <a:pt x="17333" y="47006"/>
                      <a:pt x="7808" y="56531"/>
                      <a:pt x="1458" y="43831"/>
                    </a:cubicBezTo>
                    <a:cubicBezTo>
                      <a:pt x="-4892" y="24781"/>
                      <a:pt x="10983" y="27956"/>
                      <a:pt x="20508" y="24781"/>
                    </a:cubicBezTo>
                    <a:cubicBezTo>
                      <a:pt x="42733" y="15256"/>
                      <a:pt x="64958" y="8906"/>
                      <a:pt x="84008" y="2556"/>
                    </a:cubicBezTo>
                    <a:cubicBezTo>
                      <a:pt x="93533" y="-3794"/>
                      <a:pt x="99883" y="2556"/>
                      <a:pt x="103058" y="12081"/>
                    </a:cubicBezTo>
                    <a:close/>
                  </a:path>
                </a:pathLst>
              </a:custGeom>
              <a:grpFill/>
              <a:ln w="186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664D6476-581B-4229-A80F-8EBDC2AA3B87}"/>
                  </a:ext>
                </a:extLst>
              </p:cNvPr>
              <p:cNvSpPr/>
              <p:nvPr/>
            </p:nvSpPr>
            <p:spPr>
              <a:xfrm>
                <a:off x="6675330" y="2136937"/>
                <a:ext cx="120486" cy="115970"/>
              </a:xfrm>
              <a:custGeom>
                <a:avLst/>
                <a:gdLst>
                  <a:gd name="connsiteX0" fmla="*/ 58273 w 127042"/>
                  <a:gd name="connsiteY0" fmla="*/ 0 h 122280"/>
                  <a:gd name="connsiteX1" fmla="*/ 64623 w 127042"/>
                  <a:gd name="connsiteY1" fmla="*/ 6350 h 122280"/>
                  <a:gd name="connsiteX2" fmla="*/ 61448 w 127042"/>
                  <a:gd name="connsiteY2" fmla="*/ 19050 h 122280"/>
                  <a:gd name="connsiteX3" fmla="*/ 32873 w 127042"/>
                  <a:gd name="connsiteY3" fmla="*/ 53975 h 122280"/>
                  <a:gd name="connsiteX4" fmla="*/ 70973 w 127042"/>
                  <a:gd name="connsiteY4" fmla="*/ 41275 h 122280"/>
                  <a:gd name="connsiteX5" fmla="*/ 86848 w 127042"/>
                  <a:gd name="connsiteY5" fmla="*/ 41275 h 122280"/>
                  <a:gd name="connsiteX6" fmla="*/ 83673 w 127042"/>
                  <a:gd name="connsiteY6" fmla="*/ 57150 h 122280"/>
                  <a:gd name="connsiteX7" fmla="*/ 61448 w 127042"/>
                  <a:gd name="connsiteY7" fmla="*/ 88900 h 122280"/>
                  <a:gd name="connsiteX8" fmla="*/ 102723 w 127042"/>
                  <a:gd name="connsiteY8" fmla="*/ 76200 h 122280"/>
                  <a:gd name="connsiteX9" fmla="*/ 124948 w 127042"/>
                  <a:gd name="connsiteY9" fmla="*/ 73025 h 122280"/>
                  <a:gd name="connsiteX10" fmla="*/ 115423 w 127042"/>
                  <a:gd name="connsiteY10" fmla="*/ 92075 h 122280"/>
                  <a:gd name="connsiteX11" fmla="*/ 26523 w 127042"/>
                  <a:gd name="connsiteY11" fmla="*/ 85725 h 122280"/>
                  <a:gd name="connsiteX12" fmla="*/ 1123 w 127042"/>
                  <a:gd name="connsiteY12" fmla="*/ 47625 h 122280"/>
                  <a:gd name="connsiteX13" fmla="*/ 51923 w 127042"/>
                  <a:gd name="connsiteY13" fmla="*/ 3175 h 122280"/>
                  <a:gd name="connsiteX14" fmla="*/ 58273 w 127042"/>
                  <a:gd name="connsiteY14" fmla="*/ 0 h 12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42" h="122280">
                    <a:moveTo>
                      <a:pt x="58273" y="0"/>
                    </a:moveTo>
                    <a:cubicBezTo>
                      <a:pt x="61448" y="3175"/>
                      <a:pt x="64623" y="3175"/>
                      <a:pt x="64623" y="6350"/>
                    </a:cubicBezTo>
                    <a:cubicBezTo>
                      <a:pt x="67798" y="12700"/>
                      <a:pt x="64623" y="15875"/>
                      <a:pt x="61448" y="19050"/>
                    </a:cubicBezTo>
                    <a:cubicBezTo>
                      <a:pt x="51923" y="31750"/>
                      <a:pt x="23348" y="38100"/>
                      <a:pt x="32873" y="53975"/>
                    </a:cubicBezTo>
                    <a:cubicBezTo>
                      <a:pt x="48748" y="76200"/>
                      <a:pt x="58273" y="44450"/>
                      <a:pt x="70973" y="41275"/>
                    </a:cubicBezTo>
                    <a:cubicBezTo>
                      <a:pt x="77323" y="41275"/>
                      <a:pt x="80498" y="34925"/>
                      <a:pt x="86848" y="41275"/>
                    </a:cubicBezTo>
                    <a:cubicBezTo>
                      <a:pt x="93198" y="50800"/>
                      <a:pt x="86848" y="53975"/>
                      <a:pt x="83673" y="57150"/>
                    </a:cubicBezTo>
                    <a:cubicBezTo>
                      <a:pt x="77323" y="69850"/>
                      <a:pt x="48748" y="69850"/>
                      <a:pt x="61448" y="88900"/>
                    </a:cubicBezTo>
                    <a:cubicBezTo>
                      <a:pt x="80498" y="114300"/>
                      <a:pt x="86848" y="79375"/>
                      <a:pt x="102723" y="76200"/>
                    </a:cubicBezTo>
                    <a:cubicBezTo>
                      <a:pt x="109073" y="73025"/>
                      <a:pt x="115423" y="60325"/>
                      <a:pt x="124948" y="73025"/>
                    </a:cubicBezTo>
                    <a:cubicBezTo>
                      <a:pt x="131298" y="82550"/>
                      <a:pt x="121773" y="85725"/>
                      <a:pt x="115423" y="92075"/>
                    </a:cubicBezTo>
                    <a:cubicBezTo>
                      <a:pt x="67798" y="133350"/>
                      <a:pt x="67798" y="133350"/>
                      <a:pt x="26523" y="85725"/>
                    </a:cubicBezTo>
                    <a:cubicBezTo>
                      <a:pt x="16998" y="73025"/>
                      <a:pt x="-5227" y="57150"/>
                      <a:pt x="1123" y="47625"/>
                    </a:cubicBezTo>
                    <a:cubicBezTo>
                      <a:pt x="13823" y="28575"/>
                      <a:pt x="36048" y="15875"/>
                      <a:pt x="51923" y="3175"/>
                    </a:cubicBezTo>
                    <a:cubicBezTo>
                      <a:pt x="51923" y="3175"/>
                      <a:pt x="55098" y="3175"/>
                      <a:pt x="58273" y="0"/>
                    </a:cubicBezTo>
                    <a:close/>
                  </a:path>
                </a:pathLst>
              </a:custGeom>
              <a:grpFill/>
              <a:ln w="186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49D61609-D1A2-4CD7-B811-699FF251D4B5}"/>
                  </a:ext>
                </a:extLst>
              </p:cNvPr>
              <p:cNvSpPr/>
              <p:nvPr/>
            </p:nvSpPr>
            <p:spPr>
              <a:xfrm>
                <a:off x="6821684" y="1991937"/>
                <a:ext cx="111747" cy="99833"/>
              </a:xfrm>
              <a:custGeom>
                <a:avLst/>
                <a:gdLst>
                  <a:gd name="connsiteX0" fmla="*/ 72231 w 117826"/>
                  <a:gd name="connsiteY0" fmla="*/ 105265 h 105264"/>
                  <a:gd name="connsiteX1" fmla="*/ 53181 w 117826"/>
                  <a:gd name="connsiteY1" fmla="*/ 95740 h 105264"/>
                  <a:gd name="connsiteX2" fmla="*/ 69056 w 117826"/>
                  <a:gd name="connsiteY2" fmla="*/ 83040 h 105264"/>
                  <a:gd name="connsiteX3" fmla="*/ 91281 w 117826"/>
                  <a:gd name="connsiteY3" fmla="*/ 73515 h 105264"/>
                  <a:gd name="connsiteX4" fmla="*/ 91281 w 117826"/>
                  <a:gd name="connsiteY4" fmla="*/ 51290 h 105264"/>
                  <a:gd name="connsiteX5" fmla="*/ 72231 w 117826"/>
                  <a:gd name="connsiteY5" fmla="*/ 51290 h 105264"/>
                  <a:gd name="connsiteX6" fmla="*/ 53181 w 117826"/>
                  <a:gd name="connsiteY6" fmla="*/ 67165 h 105264"/>
                  <a:gd name="connsiteX7" fmla="*/ 8731 w 117826"/>
                  <a:gd name="connsiteY7" fmla="*/ 67165 h 105264"/>
                  <a:gd name="connsiteX8" fmla="*/ 5556 w 117826"/>
                  <a:gd name="connsiteY8" fmla="*/ 25890 h 105264"/>
                  <a:gd name="connsiteX9" fmla="*/ 46831 w 117826"/>
                  <a:gd name="connsiteY9" fmla="*/ 490 h 105264"/>
                  <a:gd name="connsiteX10" fmla="*/ 56356 w 117826"/>
                  <a:gd name="connsiteY10" fmla="*/ 6840 h 105264"/>
                  <a:gd name="connsiteX11" fmla="*/ 46831 w 117826"/>
                  <a:gd name="connsiteY11" fmla="*/ 19540 h 105264"/>
                  <a:gd name="connsiteX12" fmla="*/ 27781 w 117826"/>
                  <a:gd name="connsiteY12" fmla="*/ 25890 h 105264"/>
                  <a:gd name="connsiteX13" fmla="*/ 24606 w 117826"/>
                  <a:gd name="connsiteY13" fmla="*/ 48115 h 105264"/>
                  <a:gd name="connsiteX14" fmla="*/ 43656 w 117826"/>
                  <a:gd name="connsiteY14" fmla="*/ 44940 h 105264"/>
                  <a:gd name="connsiteX15" fmla="*/ 53181 w 117826"/>
                  <a:gd name="connsiteY15" fmla="*/ 35415 h 105264"/>
                  <a:gd name="connsiteX16" fmla="*/ 103981 w 117826"/>
                  <a:gd name="connsiteY16" fmla="*/ 29065 h 105264"/>
                  <a:gd name="connsiteX17" fmla="*/ 116681 w 117826"/>
                  <a:gd name="connsiteY17" fmla="*/ 63990 h 105264"/>
                  <a:gd name="connsiteX18" fmla="*/ 72231 w 117826"/>
                  <a:gd name="connsiteY18" fmla="*/ 105265 h 1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826" h="105264">
                    <a:moveTo>
                      <a:pt x="72231" y="105265"/>
                    </a:moveTo>
                    <a:cubicBezTo>
                      <a:pt x="65881" y="102090"/>
                      <a:pt x="53181" y="105265"/>
                      <a:pt x="53181" y="95740"/>
                    </a:cubicBezTo>
                    <a:cubicBezTo>
                      <a:pt x="53181" y="89390"/>
                      <a:pt x="56356" y="79865"/>
                      <a:pt x="69056" y="83040"/>
                    </a:cubicBezTo>
                    <a:cubicBezTo>
                      <a:pt x="78581" y="83040"/>
                      <a:pt x="84931" y="79865"/>
                      <a:pt x="91281" y="73515"/>
                    </a:cubicBezTo>
                    <a:cubicBezTo>
                      <a:pt x="94456" y="67165"/>
                      <a:pt x="100806" y="57640"/>
                      <a:pt x="91281" y="51290"/>
                    </a:cubicBezTo>
                    <a:cubicBezTo>
                      <a:pt x="84931" y="44940"/>
                      <a:pt x="78581" y="48115"/>
                      <a:pt x="72231" y="51290"/>
                    </a:cubicBezTo>
                    <a:cubicBezTo>
                      <a:pt x="65881" y="57640"/>
                      <a:pt x="59531" y="60815"/>
                      <a:pt x="53181" y="67165"/>
                    </a:cubicBezTo>
                    <a:cubicBezTo>
                      <a:pt x="37306" y="76690"/>
                      <a:pt x="24606" y="79865"/>
                      <a:pt x="8731" y="67165"/>
                    </a:cubicBezTo>
                    <a:cubicBezTo>
                      <a:pt x="-3969" y="54465"/>
                      <a:pt x="-794" y="38590"/>
                      <a:pt x="5556" y="25890"/>
                    </a:cubicBezTo>
                    <a:cubicBezTo>
                      <a:pt x="15081" y="10015"/>
                      <a:pt x="24606" y="-2685"/>
                      <a:pt x="46831" y="490"/>
                    </a:cubicBezTo>
                    <a:cubicBezTo>
                      <a:pt x="50006" y="490"/>
                      <a:pt x="56356" y="6840"/>
                      <a:pt x="56356" y="6840"/>
                    </a:cubicBezTo>
                    <a:cubicBezTo>
                      <a:pt x="56356" y="13190"/>
                      <a:pt x="53181" y="16365"/>
                      <a:pt x="46831" y="19540"/>
                    </a:cubicBezTo>
                    <a:cubicBezTo>
                      <a:pt x="40481" y="22715"/>
                      <a:pt x="34131" y="22715"/>
                      <a:pt x="27781" y="25890"/>
                    </a:cubicBezTo>
                    <a:cubicBezTo>
                      <a:pt x="24606" y="32240"/>
                      <a:pt x="18256" y="41765"/>
                      <a:pt x="24606" y="48115"/>
                    </a:cubicBezTo>
                    <a:cubicBezTo>
                      <a:pt x="30956" y="54465"/>
                      <a:pt x="37306" y="48115"/>
                      <a:pt x="43656" y="44940"/>
                    </a:cubicBezTo>
                    <a:lnTo>
                      <a:pt x="53181" y="35415"/>
                    </a:lnTo>
                    <a:cubicBezTo>
                      <a:pt x="69056" y="22715"/>
                      <a:pt x="84931" y="16365"/>
                      <a:pt x="103981" y="29065"/>
                    </a:cubicBezTo>
                    <a:cubicBezTo>
                      <a:pt x="116681" y="38590"/>
                      <a:pt x="119856" y="51290"/>
                      <a:pt x="116681" y="63990"/>
                    </a:cubicBezTo>
                    <a:cubicBezTo>
                      <a:pt x="107156" y="86215"/>
                      <a:pt x="94456" y="102090"/>
                      <a:pt x="72231" y="105265"/>
                    </a:cubicBezTo>
                    <a:close/>
                  </a:path>
                </a:pathLst>
              </a:custGeom>
              <a:grpFill/>
              <a:ln w="186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BC1D86E0-405A-4B60-AB8E-A1E9289F78FA}"/>
                  </a:ext>
                </a:extLst>
              </p:cNvPr>
              <p:cNvSpPr/>
              <p:nvPr/>
            </p:nvSpPr>
            <p:spPr>
              <a:xfrm>
                <a:off x="5639542" y="1772586"/>
                <a:ext cx="109420" cy="87783"/>
              </a:xfrm>
              <a:custGeom>
                <a:avLst/>
                <a:gdLst>
                  <a:gd name="connsiteX0" fmla="*/ 115373 w 115372"/>
                  <a:gd name="connsiteY0" fmla="*/ 41275 h 92561"/>
                  <a:gd name="connsiteX1" fmla="*/ 109023 w 115372"/>
                  <a:gd name="connsiteY1" fmla="*/ 69850 h 92561"/>
                  <a:gd name="connsiteX2" fmla="*/ 93148 w 115372"/>
                  <a:gd name="connsiteY2" fmla="*/ 79375 h 92561"/>
                  <a:gd name="connsiteX3" fmla="*/ 86798 w 115372"/>
                  <a:gd name="connsiteY3" fmla="*/ 60325 h 92561"/>
                  <a:gd name="connsiteX4" fmla="*/ 93148 w 115372"/>
                  <a:gd name="connsiteY4" fmla="*/ 38100 h 92561"/>
                  <a:gd name="connsiteX5" fmla="*/ 83623 w 115372"/>
                  <a:gd name="connsiteY5" fmla="*/ 25400 h 92561"/>
                  <a:gd name="connsiteX6" fmla="*/ 70923 w 115372"/>
                  <a:gd name="connsiteY6" fmla="*/ 34925 h 92561"/>
                  <a:gd name="connsiteX7" fmla="*/ 67748 w 115372"/>
                  <a:gd name="connsiteY7" fmla="*/ 63500 h 92561"/>
                  <a:gd name="connsiteX8" fmla="*/ 32823 w 115372"/>
                  <a:gd name="connsiteY8" fmla="*/ 92075 h 92561"/>
                  <a:gd name="connsiteX9" fmla="*/ 1073 w 115372"/>
                  <a:gd name="connsiteY9" fmla="*/ 53975 h 92561"/>
                  <a:gd name="connsiteX10" fmla="*/ 20123 w 115372"/>
                  <a:gd name="connsiteY10" fmla="*/ 9525 h 92561"/>
                  <a:gd name="connsiteX11" fmla="*/ 32823 w 115372"/>
                  <a:gd name="connsiteY11" fmla="*/ 9525 h 92561"/>
                  <a:gd name="connsiteX12" fmla="*/ 32823 w 115372"/>
                  <a:gd name="connsiteY12" fmla="*/ 25400 h 92561"/>
                  <a:gd name="connsiteX13" fmla="*/ 23298 w 115372"/>
                  <a:gd name="connsiteY13" fmla="*/ 53975 h 92561"/>
                  <a:gd name="connsiteX14" fmla="*/ 35998 w 115372"/>
                  <a:gd name="connsiteY14" fmla="*/ 66675 h 92561"/>
                  <a:gd name="connsiteX15" fmla="*/ 48698 w 115372"/>
                  <a:gd name="connsiteY15" fmla="*/ 53975 h 92561"/>
                  <a:gd name="connsiteX16" fmla="*/ 48698 w 115372"/>
                  <a:gd name="connsiteY16" fmla="*/ 41275 h 92561"/>
                  <a:gd name="connsiteX17" fmla="*/ 80448 w 115372"/>
                  <a:gd name="connsiteY17" fmla="*/ 0 h 92561"/>
                  <a:gd name="connsiteX18" fmla="*/ 115373 w 115372"/>
                  <a:gd name="connsiteY18" fmla="*/ 41275 h 9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372" h="92561">
                    <a:moveTo>
                      <a:pt x="115373" y="41275"/>
                    </a:moveTo>
                    <a:cubicBezTo>
                      <a:pt x="115373" y="53975"/>
                      <a:pt x="115373" y="63500"/>
                      <a:pt x="109023" y="69850"/>
                    </a:cubicBezTo>
                    <a:cubicBezTo>
                      <a:pt x="105848" y="76200"/>
                      <a:pt x="99498" y="82550"/>
                      <a:pt x="93148" y="79375"/>
                    </a:cubicBezTo>
                    <a:cubicBezTo>
                      <a:pt x="86798" y="76200"/>
                      <a:pt x="86798" y="66675"/>
                      <a:pt x="86798" y="60325"/>
                    </a:cubicBezTo>
                    <a:cubicBezTo>
                      <a:pt x="89973" y="53975"/>
                      <a:pt x="96323" y="47625"/>
                      <a:pt x="93148" y="38100"/>
                    </a:cubicBezTo>
                    <a:cubicBezTo>
                      <a:pt x="89973" y="31750"/>
                      <a:pt x="93148" y="25400"/>
                      <a:pt x="83623" y="25400"/>
                    </a:cubicBezTo>
                    <a:cubicBezTo>
                      <a:pt x="77273" y="25400"/>
                      <a:pt x="74098" y="31750"/>
                      <a:pt x="70923" y="34925"/>
                    </a:cubicBezTo>
                    <a:cubicBezTo>
                      <a:pt x="67748" y="44450"/>
                      <a:pt x="70923" y="53975"/>
                      <a:pt x="67748" y="63500"/>
                    </a:cubicBezTo>
                    <a:cubicBezTo>
                      <a:pt x="64573" y="82550"/>
                      <a:pt x="51873" y="95250"/>
                      <a:pt x="32823" y="92075"/>
                    </a:cubicBezTo>
                    <a:cubicBezTo>
                      <a:pt x="10598" y="92075"/>
                      <a:pt x="4248" y="73025"/>
                      <a:pt x="1073" y="53975"/>
                    </a:cubicBezTo>
                    <a:cubicBezTo>
                      <a:pt x="-2102" y="34925"/>
                      <a:pt x="1073" y="19050"/>
                      <a:pt x="20123" y="9525"/>
                    </a:cubicBezTo>
                    <a:cubicBezTo>
                      <a:pt x="23298" y="6350"/>
                      <a:pt x="29648" y="6350"/>
                      <a:pt x="32823" y="9525"/>
                    </a:cubicBezTo>
                    <a:cubicBezTo>
                      <a:pt x="35998" y="15875"/>
                      <a:pt x="39173" y="19050"/>
                      <a:pt x="32823" y="25400"/>
                    </a:cubicBezTo>
                    <a:cubicBezTo>
                      <a:pt x="23298" y="31750"/>
                      <a:pt x="20123" y="41275"/>
                      <a:pt x="23298" y="53975"/>
                    </a:cubicBezTo>
                    <a:cubicBezTo>
                      <a:pt x="23298" y="60325"/>
                      <a:pt x="26473" y="66675"/>
                      <a:pt x="35998" y="66675"/>
                    </a:cubicBezTo>
                    <a:cubicBezTo>
                      <a:pt x="45523" y="66675"/>
                      <a:pt x="48698" y="60325"/>
                      <a:pt x="48698" y="53975"/>
                    </a:cubicBezTo>
                    <a:lnTo>
                      <a:pt x="48698" y="41275"/>
                    </a:lnTo>
                    <a:cubicBezTo>
                      <a:pt x="48698" y="19050"/>
                      <a:pt x="55048" y="0"/>
                      <a:pt x="80448" y="0"/>
                    </a:cubicBezTo>
                    <a:cubicBezTo>
                      <a:pt x="109023" y="3175"/>
                      <a:pt x="112198" y="25400"/>
                      <a:pt x="115373" y="41275"/>
                    </a:cubicBezTo>
                    <a:close/>
                  </a:path>
                </a:pathLst>
              </a:custGeom>
              <a:grpFill/>
              <a:ln w="186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BC3A1BB5-26E8-40A1-AD0F-F0490E60C495}"/>
                  </a:ext>
                </a:extLst>
              </p:cNvPr>
              <p:cNvSpPr/>
              <p:nvPr/>
            </p:nvSpPr>
            <p:spPr>
              <a:xfrm>
                <a:off x="6348180" y="2278461"/>
                <a:ext cx="87772" cy="108728"/>
              </a:xfrm>
              <a:custGeom>
                <a:avLst/>
                <a:gdLst>
                  <a:gd name="connsiteX0" fmla="*/ 92075 w 92548"/>
                  <a:gd name="connsiteY0" fmla="*/ 63500 h 114644"/>
                  <a:gd name="connsiteX1" fmla="*/ 50800 w 92548"/>
                  <a:gd name="connsiteY1" fmla="*/ 114300 h 114644"/>
                  <a:gd name="connsiteX2" fmla="*/ 3175 w 92548"/>
                  <a:gd name="connsiteY2" fmla="*/ 69850 h 114644"/>
                  <a:gd name="connsiteX3" fmla="*/ 0 w 92548"/>
                  <a:gd name="connsiteY3" fmla="*/ 22225 h 114644"/>
                  <a:gd name="connsiteX4" fmla="*/ 9525 w 92548"/>
                  <a:gd name="connsiteY4" fmla="*/ 6350 h 114644"/>
                  <a:gd name="connsiteX5" fmla="*/ 22225 w 92548"/>
                  <a:gd name="connsiteY5" fmla="*/ 22225 h 114644"/>
                  <a:gd name="connsiteX6" fmla="*/ 28575 w 92548"/>
                  <a:gd name="connsiteY6" fmla="*/ 69850 h 114644"/>
                  <a:gd name="connsiteX7" fmla="*/ 50800 w 92548"/>
                  <a:gd name="connsiteY7" fmla="*/ 95250 h 114644"/>
                  <a:gd name="connsiteX8" fmla="*/ 69850 w 92548"/>
                  <a:gd name="connsiteY8" fmla="*/ 66675 h 114644"/>
                  <a:gd name="connsiteX9" fmla="*/ 66675 w 92548"/>
                  <a:gd name="connsiteY9" fmla="*/ 22225 h 114644"/>
                  <a:gd name="connsiteX10" fmla="*/ 76200 w 92548"/>
                  <a:gd name="connsiteY10" fmla="*/ 0 h 114644"/>
                  <a:gd name="connsiteX11" fmla="*/ 88900 w 92548"/>
                  <a:gd name="connsiteY11" fmla="*/ 15875 h 114644"/>
                  <a:gd name="connsiteX12" fmla="*/ 92075 w 92548"/>
                  <a:gd name="connsiteY12" fmla="*/ 63500 h 1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548" h="114644">
                    <a:moveTo>
                      <a:pt x="92075" y="63500"/>
                    </a:moveTo>
                    <a:cubicBezTo>
                      <a:pt x="95250" y="95250"/>
                      <a:pt x="82550" y="111125"/>
                      <a:pt x="50800" y="114300"/>
                    </a:cubicBezTo>
                    <a:cubicBezTo>
                      <a:pt x="19050" y="117475"/>
                      <a:pt x="3175" y="98425"/>
                      <a:pt x="3175" y="69850"/>
                    </a:cubicBezTo>
                    <a:cubicBezTo>
                      <a:pt x="3175" y="53975"/>
                      <a:pt x="0" y="38100"/>
                      <a:pt x="0" y="22225"/>
                    </a:cubicBezTo>
                    <a:cubicBezTo>
                      <a:pt x="0" y="15875"/>
                      <a:pt x="0" y="6350"/>
                      <a:pt x="9525" y="6350"/>
                    </a:cubicBezTo>
                    <a:cubicBezTo>
                      <a:pt x="22225" y="6350"/>
                      <a:pt x="22225" y="12700"/>
                      <a:pt x="22225" y="22225"/>
                    </a:cubicBezTo>
                    <a:cubicBezTo>
                      <a:pt x="22225" y="38100"/>
                      <a:pt x="25400" y="53975"/>
                      <a:pt x="28575" y="69850"/>
                    </a:cubicBezTo>
                    <a:cubicBezTo>
                      <a:pt x="28575" y="82550"/>
                      <a:pt x="34925" y="95250"/>
                      <a:pt x="50800" y="95250"/>
                    </a:cubicBezTo>
                    <a:cubicBezTo>
                      <a:pt x="66675" y="95250"/>
                      <a:pt x="69850" y="82550"/>
                      <a:pt x="69850" y="66675"/>
                    </a:cubicBezTo>
                    <a:cubicBezTo>
                      <a:pt x="66675" y="50800"/>
                      <a:pt x="66675" y="38100"/>
                      <a:pt x="66675" y="22225"/>
                    </a:cubicBezTo>
                    <a:cubicBezTo>
                      <a:pt x="66675" y="12700"/>
                      <a:pt x="63500" y="3175"/>
                      <a:pt x="76200" y="0"/>
                    </a:cubicBezTo>
                    <a:cubicBezTo>
                      <a:pt x="88900" y="0"/>
                      <a:pt x="88900" y="9525"/>
                      <a:pt x="88900" y="15875"/>
                    </a:cubicBezTo>
                    <a:cubicBezTo>
                      <a:pt x="88900" y="34925"/>
                      <a:pt x="92075" y="50800"/>
                      <a:pt x="92075" y="63500"/>
                    </a:cubicBezTo>
                    <a:close/>
                  </a:path>
                </a:pathLst>
              </a:custGeom>
              <a:grpFill/>
              <a:ln w="186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DBC832BA-C3AB-42C8-B82A-D19559F13D39}"/>
                  </a:ext>
                </a:extLst>
              </p:cNvPr>
              <p:cNvSpPr/>
              <p:nvPr/>
            </p:nvSpPr>
            <p:spPr>
              <a:xfrm>
                <a:off x="6477660" y="1019796"/>
                <a:ext cx="192713" cy="93508"/>
              </a:xfrm>
              <a:custGeom>
                <a:avLst/>
                <a:gdLst>
                  <a:gd name="connsiteX0" fmla="*/ 0 w 203199"/>
                  <a:gd name="connsiteY0" fmla="*/ 98425 h 98597"/>
                  <a:gd name="connsiteX1" fmla="*/ 47625 w 203199"/>
                  <a:gd name="connsiteY1" fmla="*/ 85725 h 98597"/>
                  <a:gd name="connsiteX2" fmla="*/ 76200 w 203199"/>
                  <a:gd name="connsiteY2" fmla="*/ 25400 h 98597"/>
                  <a:gd name="connsiteX3" fmla="*/ 152400 w 203199"/>
                  <a:gd name="connsiteY3" fmla="*/ 0 h 98597"/>
                  <a:gd name="connsiteX4" fmla="*/ 203200 w 203199"/>
                  <a:gd name="connsiteY4" fmla="*/ 31750 h 98597"/>
                  <a:gd name="connsiteX5" fmla="*/ 0 w 203199"/>
                  <a:gd name="connsiteY5" fmla="*/ 98425 h 9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99" h="98597">
                    <a:moveTo>
                      <a:pt x="0" y="98425"/>
                    </a:moveTo>
                    <a:cubicBezTo>
                      <a:pt x="15875" y="95250"/>
                      <a:pt x="31750" y="92075"/>
                      <a:pt x="47625" y="85725"/>
                    </a:cubicBezTo>
                    <a:cubicBezTo>
                      <a:pt x="69850" y="76200"/>
                      <a:pt x="104775" y="69850"/>
                      <a:pt x="76200" y="25400"/>
                    </a:cubicBezTo>
                    <a:cubicBezTo>
                      <a:pt x="107950" y="31750"/>
                      <a:pt x="136525" y="44450"/>
                      <a:pt x="152400" y="0"/>
                    </a:cubicBezTo>
                    <a:cubicBezTo>
                      <a:pt x="158750" y="34925"/>
                      <a:pt x="177800" y="38100"/>
                      <a:pt x="203200" y="31750"/>
                    </a:cubicBezTo>
                    <a:cubicBezTo>
                      <a:pt x="180975" y="60325"/>
                      <a:pt x="53975" y="101600"/>
                      <a:pt x="0" y="98425"/>
                    </a:cubicBezTo>
                    <a:close/>
                  </a:path>
                </a:pathLst>
              </a:custGeom>
              <a:grpFill/>
              <a:ln w="1860"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A2FEA5A2-02DD-48F9-B095-0A345F326232}"/>
                  </a:ext>
                </a:extLst>
              </p:cNvPr>
              <p:cNvSpPr/>
              <p:nvPr/>
            </p:nvSpPr>
            <p:spPr>
              <a:xfrm>
                <a:off x="5709814" y="1987503"/>
                <a:ext cx="111413" cy="99639"/>
              </a:xfrm>
              <a:custGeom>
                <a:avLst/>
                <a:gdLst>
                  <a:gd name="connsiteX0" fmla="*/ 81300 w 111413"/>
                  <a:gd name="connsiteY0" fmla="*/ 19954 h 99639"/>
                  <a:gd name="connsiteX1" fmla="*/ 51190 w 111413"/>
                  <a:gd name="connsiteY1" fmla="*/ 31999 h 99639"/>
                  <a:gd name="connsiteX2" fmla="*/ 57212 w 111413"/>
                  <a:gd name="connsiteY2" fmla="*/ 44044 h 99639"/>
                  <a:gd name="connsiteX3" fmla="*/ 81300 w 111413"/>
                  <a:gd name="connsiteY3" fmla="*/ 19954 h 99639"/>
                  <a:gd name="connsiteX4" fmla="*/ 93346 w 111413"/>
                  <a:gd name="connsiteY4" fmla="*/ 1886 h 99639"/>
                  <a:gd name="connsiteX5" fmla="*/ 111413 w 111413"/>
                  <a:gd name="connsiteY5" fmla="*/ 19953 h 99639"/>
                  <a:gd name="connsiteX6" fmla="*/ 93346 w 111413"/>
                  <a:gd name="connsiteY6" fmla="*/ 44043 h 99639"/>
                  <a:gd name="connsiteX7" fmla="*/ 63235 w 111413"/>
                  <a:gd name="connsiteY7" fmla="*/ 83188 h 99639"/>
                  <a:gd name="connsiteX8" fmla="*/ 42157 w 111413"/>
                  <a:gd name="connsiteY8" fmla="*/ 98244 h 99639"/>
                  <a:gd name="connsiteX9" fmla="*/ 42157 w 111413"/>
                  <a:gd name="connsiteY9" fmla="*/ 74155 h 99639"/>
                  <a:gd name="connsiteX10" fmla="*/ 18067 w 111413"/>
                  <a:gd name="connsiteY10" fmla="*/ 35009 h 99639"/>
                  <a:gd name="connsiteX11" fmla="*/ 0 w 111413"/>
                  <a:gd name="connsiteY11" fmla="*/ 22965 h 99639"/>
                  <a:gd name="connsiteX12" fmla="*/ 18067 w 111413"/>
                  <a:gd name="connsiteY12" fmla="*/ 10920 h 99639"/>
                  <a:gd name="connsiteX13" fmla="*/ 93346 w 111413"/>
                  <a:gd name="connsiteY13" fmla="*/ 1886 h 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413" h="99639">
                    <a:moveTo>
                      <a:pt x="81300" y="19954"/>
                    </a:moveTo>
                    <a:cubicBezTo>
                      <a:pt x="66245" y="22965"/>
                      <a:pt x="54201" y="16943"/>
                      <a:pt x="51190" y="31999"/>
                    </a:cubicBezTo>
                    <a:cubicBezTo>
                      <a:pt x="48179" y="35010"/>
                      <a:pt x="54201" y="44044"/>
                      <a:pt x="57212" y="44044"/>
                    </a:cubicBezTo>
                    <a:cubicBezTo>
                      <a:pt x="69256" y="44044"/>
                      <a:pt x="72267" y="31999"/>
                      <a:pt x="81300" y="19954"/>
                    </a:cubicBezTo>
                    <a:close/>
                    <a:moveTo>
                      <a:pt x="93346" y="1886"/>
                    </a:moveTo>
                    <a:cubicBezTo>
                      <a:pt x="102380" y="-4136"/>
                      <a:pt x="108402" y="4898"/>
                      <a:pt x="111413" y="19953"/>
                    </a:cubicBezTo>
                    <a:cubicBezTo>
                      <a:pt x="105391" y="28987"/>
                      <a:pt x="99369" y="38021"/>
                      <a:pt x="93346" y="44043"/>
                    </a:cubicBezTo>
                    <a:cubicBezTo>
                      <a:pt x="84313" y="56088"/>
                      <a:pt x="72268" y="71143"/>
                      <a:pt x="63235" y="83188"/>
                    </a:cubicBezTo>
                    <a:cubicBezTo>
                      <a:pt x="57212" y="89210"/>
                      <a:pt x="54201" y="104266"/>
                      <a:pt x="42157" y="98244"/>
                    </a:cubicBezTo>
                    <a:cubicBezTo>
                      <a:pt x="30112" y="92222"/>
                      <a:pt x="42157" y="83188"/>
                      <a:pt x="42157" y="74155"/>
                    </a:cubicBezTo>
                    <a:cubicBezTo>
                      <a:pt x="45168" y="56088"/>
                      <a:pt x="39145" y="38021"/>
                      <a:pt x="18067" y="35009"/>
                    </a:cubicBezTo>
                    <a:cubicBezTo>
                      <a:pt x="9034" y="35009"/>
                      <a:pt x="0" y="35009"/>
                      <a:pt x="0" y="22965"/>
                    </a:cubicBezTo>
                    <a:cubicBezTo>
                      <a:pt x="0" y="10920"/>
                      <a:pt x="9034" y="13931"/>
                      <a:pt x="18067" y="10920"/>
                    </a:cubicBezTo>
                    <a:cubicBezTo>
                      <a:pt x="42157" y="7909"/>
                      <a:pt x="69257" y="4898"/>
                      <a:pt x="93346" y="1886"/>
                    </a:cubicBezTo>
                    <a:close/>
                  </a:path>
                </a:pathLst>
              </a:custGeom>
              <a:grpFill/>
              <a:ln w="1860"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4F918E00-41EE-4C5F-9AB2-8D25697E292E}"/>
                  </a:ext>
                </a:extLst>
              </p:cNvPr>
              <p:cNvSpPr/>
              <p:nvPr/>
            </p:nvSpPr>
            <p:spPr>
              <a:xfrm>
                <a:off x="6581024" y="2193672"/>
                <a:ext cx="98382" cy="110123"/>
              </a:xfrm>
              <a:custGeom>
                <a:avLst/>
                <a:gdLst>
                  <a:gd name="connsiteX0" fmla="*/ 75161 w 103736"/>
                  <a:gd name="connsiteY0" fmla="*/ 79876 h 116116"/>
                  <a:gd name="connsiteX1" fmla="*/ 68811 w 103736"/>
                  <a:gd name="connsiteY1" fmla="*/ 22726 h 116116"/>
                  <a:gd name="connsiteX2" fmla="*/ 81511 w 103736"/>
                  <a:gd name="connsiteY2" fmla="*/ 501 h 116116"/>
                  <a:gd name="connsiteX3" fmla="*/ 91036 w 103736"/>
                  <a:gd name="connsiteY3" fmla="*/ 16376 h 116116"/>
                  <a:gd name="connsiteX4" fmla="*/ 103736 w 103736"/>
                  <a:gd name="connsiteY4" fmla="*/ 95751 h 116116"/>
                  <a:gd name="connsiteX5" fmla="*/ 94211 w 103736"/>
                  <a:gd name="connsiteY5" fmla="*/ 114801 h 116116"/>
                  <a:gd name="connsiteX6" fmla="*/ 71986 w 103736"/>
                  <a:gd name="connsiteY6" fmla="*/ 111626 h 116116"/>
                  <a:gd name="connsiteX7" fmla="*/ 8486 w 103736"/>
                  <a:gd name="connsiteY7" fmla="*/ 57651 h 116116"/>
                  <a:gd name="connsiteX8" fmla="*/ 2136 w 103736"/>
                  <a:gd name="connsiteY8" fmla="*/ 41776 h 116116"/>
                  <a:gd name="connsiteX9" fmla="*/ 24361 w 103736"/>
                  <a:gd name="connsiteY9" fmla="*/ 38601 h 116116"/>
                  <a:gd name="connsiteX10" fmla="*/ 75161 w 103736"/>
                  <a:gd name="connsiteY10" fmla="*/ 79876 h 11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36" h="116116">
                    <a:moveTo>
                      <a:pt x="75161" y="79876"/>
                    </a:moveTo>
                    <a:cubicBezTo>
                      <a:pt x="78336" y="57651"/>
                      <a:pt x="71986" y="38601"/>
                      <a:pt x="68811" y="22726"/>
                    </a:cubicBezTo>
                    <a:cubicBezTo>
                      <a:pt x="68811" y="13201"/>
                      <a:pt x="68811" y="3676"/>
                      <a:pt x="81511" y="501"/>
                    </a:cubicBezTo>
                    <a:cubicBezTo>
                      <a:pt x="94211" y="-2674"/>
                      <a:pt x="91036" y="10026"/>
                      <a:pt x="91036" y="16376"/>
                    </a:cubicBezTo>
                    <a:cubicBezTo>
                      <a:pt x="97386" y="41776"/>
                      <a:pt x="100561" y="67176"/>
                      <a:pt x="103736" y="95751"/>
                    </a:cubicBezTo>
                    <a:cubicBezTo>
                      <a:pt x="103736" y="105276"/>
                      <a:pt x="103736" y="111626"/>
                      <a:pt x="94211" y="114801"/>
                    </a:cubicBezTo>
                    <a:cubicBezTo>
                      <a:pt x="84686" y="117976"/>
                      <a:pt x="78336" y="114801"/>
                      <a:pt x="71986" y="111626"/>
                    </a:cubicBezTo>
                    <a:cubicBezTo>
                      <a:pt x="49761" y="92576"/>
                      <a:pt x="30711" y="76701"/>
                      <a:pt x="8486" y="57651"/>
                    </a:cubicBezTo>
                    <a:cubicBezTo>
                      <a:pt x="5311" y="54476"/>
                      <a:pt x="-4214" y="51301"/>
                      <a:pt x="2136" y="41776"/>
                    </a:cubicBezTo>
                    <a:cubicBezTo>
                      <a:pt x="8486" y="35426"/>
                      <a:pt x="14836" y="32251"/>
                      <a:pt x="24361" y="38601"/>
                    </a:cubicBezTo>
                    <a:cubicBezTo>
                      <a:pt x="40236" y="51301"/>
                      <a:pt x="56111" y="64001"/>
                      <a:pt x="75161" y="79876"/>
                    </a:cubicBezTo>
                    <a:close/>
                  </a:path>
                </a:pathLst>
              </a:custGeom>
              <a:grpFill/>
              <a:ln w="186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96D7B58F-0DD0-4D13-AC7D-2E00A8B60899}"/>
                  </a:ext>
                </a:extLst>
              </p:cNvPr>
              <p:cNvSpPr/>
              <p:nvPr/>
            </p:nvSpPr>
            <p:spPr>
              <a:xfrm>
                <a:off x="6911266" y="1765382"/>
                <a:ext cx="114424" cy="88503"/>
              </a:xfrm>
              <a:custGeom>
                <a:avLst/>
                <a:gdLst>
                  <a:gd name="connsiteX0" fmla="*/ 0 w 120649"/>
                  <a:gd name="connsiteY0" fmla="*/ 93320 h 93320"/>
                  <a:gd name="connsiteX1" fmla="*/ 47625 w 120649"/>
                  <a:gd name="connsiteY1" fmla="*/ 48871 h 93320"/>
                  <a:gd name="connsiteX2" fmla="*/ 15875 w 120649"/>
                  <a:gd name="connsiteY2" fmla="*/ 20296 h 93320"/>
                  <a:gd name="connsiteX3" fmla="*/ 19050 w 120649"/>
                  <a:gd name="connsiteY3" fmla="*/ 1246 h 93320"/>
                  <a:gd name="connsiteX4" fmla="*/ 34925 w 120649"/>
                  <a:gd name="connsiteY4" fmla="*/ 7596 h 93320"/>
                  <a:gd name="connsiteX5" fmla="*/ 111125 w 120649"/>
                  <a:gd name="connsiteY5" fmla="*/ 52046 h 93320"/>
                  <a:gd name="connsiteX6" fmla="*/ 120650 w 120649"/>
                  <a:gd name="connsiteY6" fmla="*/ 64746 h 93320"/>
                  <a:gd name="connsiteX7" fmla="*/ 107950 w 120649"/>
                  <a:gd name="connsiteY7" fmla="*/ 74271 h 93320"/>
                  <a:gd name="connsiteX8" fmla="*/ 0 w 120649"/>
                  <a:gd name="connsiteY8" fmla="*/ 93320 h 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49" h="93320">
                    <a:moveTo>
                      <a:pt x="0" y="93320"/>
                    </a:moveTo>
                    <a:cubicBezTo>
                      <a:pt x="3175" y="67921"/>
                      <a:pt x="3175" y="67921"/>
                      <a:pt x="47625" y="48871"/>
                    </a:cubicBezTo>
                    <a:cubicBezTo>
                      <a:pt x="34925" y="39346"/>
                      <a:pt x="25400" y="29821"/>
                      <a:pt x="15875" y="20296"/>
                    </a:cubicBezTo>
                    <a:cubicBezTo>
                      <a:pt x="9525" y="13946"/>
                      <a:pt x="12700" y="7596"/>
                      <a:pt x="19050" y="1246"/>
                    </a:cubicBezTo>
                    <a:cubicBezTo>
                      <a:pt x="25400" y="-1929"/>
                      <a:pt x="28575" y="1246"/>
                      <a:pt x="34925" y="7596"/>
                    </a:cubicBezTo>
                    <a:cubicBezTo>
                      <a:pt x="57150" y="26646"/>
                      <a:pt x="76200" y="52046"/>
                      <a:pt x="111125" y="52046"/>
                    </a:cubicBezTo>
                    <a:cubicBezTo>
                      <a:pt x="117475" y="52046"/>
                      <a:pt x="120650" y="58396"/>
                      <a:pt x="120650" y="64746"/>
                    </a:cubicBezTo>
                    <a:cubicBezTo>
                      <a:pt x="120650" y="71096"/>
                      <a:pt x="114300" y="74271"/>
                      <a:pt x="107950" y="74271"/>
                    </a:cubicBezTo>
                    <a:cubicBezTo>
                      <a:pt x="63500" y="61571"/>
                      <a:pt x="34925" y="80620"/>
                      <a:pt x="0" y="93320"/>
                    </a:cubicBezTo>
                    <a:close/>
                  </a:path>
                </a:pathLst>
              </a:custGeom>
              <a:grpFill/>
              <a:ln w="186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B7591C1A-D830-4CB6-8B7D-A41C686FA57D}"/>
                  </a:ext>
                </a:extLst>
              </p:cNvPr>
              <p:cNvSpPr/>
              <p:nvPr/>
            </p:nvSpPr>
            <p:spPr>
              <a:xfrm>
                <a:off x="6878144" y="1858729"/>
                <a:ext cx="111413" cy="78439"/>
              </a:xfrm>
              <a:custGeom>
                <a:avLst/>
                <a:gdLst>
                  <a:gd name="connsiteX0" fmla="*/ 41275 w 117475"/>
                  <a:gd name="connsiteY0" fmla="*/ 17121 h 82706"/>
                  <a:gd name="connsiteX1" fmla="*/ 53975 w 117475"/>
                  <a:gd name="connsiteY1" fmla="*/ 39346 h 82706"/>
                  <a:gd name="connsiteX2" fmla="*/ 107950 w 117475"/>
                  <a:gd name="connsiteY2" fmla="*/ 58396 h 82706"/>
                  <a:gd name="connsiteX3" fmla="*/ 117475 w 117475"/>
                  <a:gd name="connsiteY3" fmla="*/ 71096 h 82706"/>
                  <a:gd name="connsiteX4" fmla="*/ 101600 w 117475"/>
                  <a:gd name="connsiteY4" fmla="*/ 80621 h 82706"/>
                  <a:gd name="connsiteX5" fmla="*/ 66675 w 117475"/>
                  <a:gd name="connsiteY5" fmla="*/ 67921 h 82706"/>
                  <a:gd name="connsiteX6" fmla="*/ 15875 w 117475"/>
                  <a:gd name="connsiteY6" fmla="*/ 77446 h 82706"/>
                  <a:gd name="connsiteX7" fmla="*/ 3175 w 117475"/>
                  <a:gd name="connsiteY7" fmla="*/ 80621 h 82706"/>
                  <a:gd name="connsiteX8" fmla="*/ 0 w 117475"/>
                  <a:gd name="connsiteY8" fmla="*/ 67921 h 82706"/>
                  <a:gd name="connsiteX9" fmla="*/ 22225 w 117475"/>
                  <a:gd name="connsiteY9" fmla="*/ 7596 h 82706"/>
                  <a:gd name="connsiteX10" fmla="*/ 34925 w 117475"/>
                  <a:gd name="connsiteY10" fmla="*/ 1246 h 82706"/>
                  <a:gd name="connsiteX11" fmla="*/ 41275 w 117475"/>
                  <a:gd name="connsiteY11" fmla="*/ 17121 h 8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75" h="82706">
                    <a:moveTo>
                      <a:pt x="41275" y="17121"/>
                    </a:moveTo>
                    <a:cubicBezTo>
                      <a:pt x="34925" y="29821"/>
                      <a:pt x="44450" y="36171"/>
                      <a:pt x="53975" y="39346"/>
                    </a:cubicBezTo>
                    <a:cubicBezTo>
                      <a:pt x="73025" y="45696"/>
                      <a:pt x="92075" y="52046"/>
                      <a:pt x="107950" y="58396"/>
                    </a:cubicBezTo>
                    <a:cubicBezTo>
                      <a:pt x="114300" y="61571"/>
                      <a:pt x="117475" y="61571"/>
                      <a:pt x="117475" y="71096"/>
                    </a:cubicBezTo>
                    <a:cubicBezTo>
                      <a:pt x="114300" y="77446"/>
                      <a:pt x="111125" y="83796"/>
                      <a:pt x="101600" y="80621"/>
                    </a:cubicBezTo>
                    <a:cubicBezTo>
                      <a:pt x="88900" y="77446"/>
                      <a:pt x="79375" y="71096"/>
                      <a:pt x="66675" y="67921"/>
                    </a:cubicBezTo>
                    <a:cubicBezTo>
                      <a:pt x="47625" y="64746"/>
                      <a:pt x="28575" y="45696"/>
                      <a:pt x="15875" y="77446"/>
                    </a:cubicBezTo>
                    <a:cubicBezTo>
                      <a:pt x="12700" y="83796"/>
                      <a:pt x="6350" y="83796"/>
                      <a:pt x="3175" y="80621"/>
                    </a:cubicBezTo>
                    <a:cubicBezTo>
                      <a:pt x="0" y="77446"/>
                      <a:pt x="0" y="71096"/>
                      <a:pt x="0" y="67921"/>
                    </a:cubicBezTo>
                    <a:cubicBezTo>
                      <a:pt x="6350" y="45696"/>
                      <a:pt x="12700" y="26646"/>
                      <a:pt x="22225" y="7596"/>
                    </a:cubicBezTo>
                    <a:cubicBezTo>
                      <a:pt x="25400" y="1246"/>
                      <a:pt x="28575" y="-1929"/>
                      <a:pt x="34925" y="1246"/>
                    </a:cubicBezTo>
                    <a:cubicBezTo>
                      <a:pt x="47625" y="4421"/>
                      <a:pt x="44450" y="10771"/>
                      <a:pt x="41275" y="17121"/>
                    </a:cubicBezTo>
                    <a:close/>
                  </a:path>
                </a:pathLst>
              </a:custGeom>
              <a:grpFill/>
              <a:ln w="186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FAB3CE91-52D8-415C-8618-D8649DA988A2}"/>
                  </a:ext>
                </a:extLst>
              </p:cNvPr>
              <p:cNvSpPr/>
              <p:nvPr/>
            </p:nvSpPr>
            <p:spPr>
              <a:xfrm>
                <a:off x="5688737" y="1417269"/>
                <a:ext cx="56866" cy="111413"/>
              </a:xfrm>
              <a:custGeom>
                <a:avLst/>
                <a:gdLst>
                  <a:gd name="connsiteX0" fmla="*/ 0 w 59961"/>
                  <a:gd name="connsiteY0" fmla="*/ 60325 h 117475"/>
                  <a:gd name="connsiteX1" fmla="*/ 34925 w 59961"/>
                  <a:gd name="connsiteY1" fmla="*/ 79375 h 117475"/>
                  <a:gd name="connsiteX2" fmla="*/ 47625 w 59961"/>
                  <a:gd name="connsiteY2" fmla="*/ 0 h 117475"/>
                  <a:gd name="connsiteX3" fmla="*/ 50800 w 59961"/>
                  <a:gd name="connsiteY3" fmla="*/ 101600 h 117475"/>
                  <a:gd name="connsiteX4" fmla="*/ 31750 w 59961"/>
                  <a:gd name="connsiteY4" fmla="*/ 117475 h 117475"/>
                  <a:gd name="connsiteX5" fmla="*/ 15875 w 59961"/>
                  <a:gd name="connsiteY5" fmla="*/ 101600 h 117475"/>
                  <a:gd name="connsiteX6" fmla="*/ 0 w 59961"/>
                  <a:gd name="connsiteY6" fmla="*/ 60325 h 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61" h="117475">
                    <a:moveTo>
                      <a:pt x="0" y="60325"/>
                    </a:moveTo>
                    <a:cubicBezTo>
                      <a:pt x="19050" y="57150"/>
                      <a:pt x="19050" y="73025"/>
                      <a:pt x="34925" y="79375"/>
                    </a:cubicBezTo>
                    <a:cubicBezTo>
                      <a:pt x="38100" y="53975"/>
                      <a:pt x="44450" y="28575"/>
                      <a:pt x="47625" y="0"/>
                    </a:cubicBezTo>
                    <a:cubicBezTo>
                      <a:pt x="63500" y="38100"/>
                      <a:pt x="63500" y="69850"/>
                      <a:pt x="50800" y="101600"/>
                    </a:cubicBezTo>
                    <a:cubicBezTo>
                      <a:pt x="47625" y="111125"/>
                      <a:pt x="44450" y="117475"/>
                      <a:pt x="31750" y="117475"/>
                    </a:cubicBezTo>
                    <a:cubicBezTo>
                      <a:pt x="22225" y="117475"/>
                      <a:pt x="19050" y="111125"/>
                      <a:pt x="15875" y="101600"/>
                    </a:cubicBezTo>
                    <a:cubicBezTo>
                      <a:pt x="12700" y="85725"/>
                      <a:pt x="6350" y="73025"/>
                      <a:pt x="0" y="60325"/>
                    </a:cubicBezTo>
                    <a:close/>
                  </a:path>
                </a:pathLst>
              </a:custGeom>
              <a:grpFill/>
              <a:ln w="186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0F9BFAD1-9360-4F09-92D4-64B6E01806C7}"/>
                  </a:ext>
                </a:extLst>
              </p:cNvPr>
              <p:cNvSpPr/>
              <p:nvPr/>
            </p:nvSpPr>
            <p:spPr>
              <a:xfrm>
                <a:off x="6861112" y="1947232"/>
                <a:ext cx="99583" cy="61023"/>
              </a:xfrm>
              <a:custGeom>
                <a:avLst/>
                <a:gdLst>
                  <a:gd name="connsiteX0" fmla="*/ 17960 w 105000"/>
                  <a:gd name="connsiteY0" fmla="*/ 0 h 64344"/>
                  <a:gd name="connsiteX1" fmla="*/ 100511 w 105000"/>
                  <a:gd name="connsiteY1" fmla="*/ 41275 h 64344"/>
                  <a:gd name="connsiteX2" fmla="*/ 103686 w 105000"/>
                  <a:gd name="connsiteY2" fmla="*/ 53975 h 64344"/>
                  <a:gd name="connsiteX3" fmla="*/ 90986 w 105000"/>
                  <a:gd name="connsiteY3" fmla="*/ 63500 h 64344"/>
                  <a:gd name="connsiteX4" fmla="*/ 5261 w 105000"/>
                  <a:gd name="connsiteY4" fmla="*/ 25400 h 64344"/>
                  <a:gd name="connsiteX5" fmla="*/ 2086 w 105000"/>
                  <a:gd name="connsiteY5" fmla="*/ 9525 h 64344"/>
                  <a:gd name="connsiteX6" fmla="*/ 17960 w 105000"/>
                  <a:gd name="connsiteY6" fmla="*/ 0 h 6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00" h="64344">
                    <a:moveTo>
                      <a:pt x="17960" y="0"/>
                    </a:moveTo>
                    <a:cubicBezTo>
                      <a:pt x="46535" y="12700"/>
                      <a:pt x="75111" y="25400"/>
                      <a:pt x="100511" y="41275"/>
                    </a:cubicBezTo>
                    <a:cubicBezTo>
                      <a:pt x="103686" y="44450"/>
                      <a:pt x="106861" y="47625"/>
                      <a:pt x="103686" y="53975"/>
                    </a:cubicBezTo>
                    <a:cubicBezTo>
                      <a:pt x="100511" y="60325"/>
                      <a:pt x="97336" y="66675"/>
                      <a:pt x="90986" y="63500"/>
                    </a:cubicBezTo>
                    <a:lnTo>
                      <a:pt x="5261" y="25400"/>
                    </a:lnTo>
                    <a:cubicBezTo>
                      <a:pt x="-1089" y="22225"/>
                      <a:pt x="-1089" y="15875"/>
                      <a:pt x="2086" y="9525"/>
                    </a:cubicBezTo>
                    <a:cubicBezTo>
                      <a:pt x="11611" y="3175"/>
                      <a:pt x="14785" y="0"/>
                      <a:pt x="17960" y="0"/>
                    </a:cubicBezTo>
                    <a:close/>
                  </a:path>
                </a:pathLst>
              </a:custGeom>
              <a:grpFill/>
              <a:ln w="186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7EBDA8B4-9D1A-46B9-ACDA-AE1DE0250654}"/>
                  </a:ext>
                </a:extLst>
              </p:cNvPr>
              <p:cNvSpPr/>
              <p:nvPr/>
            </p:nvSpPr>
            <p:spPr>
              <a:xfrm>
                <a:off x="6552940" y="2240821"/>
                <a:ext cx="52646" cy="97862"/>
              </a:xfrm>
              <a:custGeom>
                <a:avLst/>
                <a:gdLst>
                  <a:gd name="connsiteX0" fmla="*/ 44450 w 55511"/>
                  <a:gd name="connsiteY0" fmla="*/ 103188 h 103187"/>
                  <a:gd name="connsiteX1" fmla="*/ 28575 w 55511"/>
                  <a:gd name="connsiteY1" fmla="*/ 87313 h 103187"/>
                  <a:gd name="connsiteX2" fmla="*/ 0 w 55511"/>
                  <a:gd name="connsiteY2" fmla="*/ 4762 h 103187"/>
                  <a:gd name="connsiteX3" fmla="*/ 15875 w 55511"/>
                  <a:gd name="connsiteY3" fmla="*/ 4762 h 103187"/>
                  <a:gd name="connsiteX4" fmla="*/ 50800 w 55511"/>
                  <a:gd name="connsiteY4" fmla="*/ 90488 h 103187"/>
                  <a:gd name="connsiteX5" fmla="*/ 44450 w 55511"/>
                  <a:gd name="connsiteY5" fmla="*/ 103188 h 1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1" h="103187">
                    <a:moveTo>
                      <a:pt x="44450" y="103188"/>
                    </a:moveTo>
                    <a:cubicBezTo>
                      <a:pt x="34925" y="103188"/>
                      <a:pt x="31750" y="93663"/>
                      <a:pt x="28575" y="87313"/>
                    </a:cubicBezTo>
                    <a:cubicBezTo>
                      <a:pt x="19050" y="58737"/>
                      <a:pt x="0" y="36512"/>
                      <a:pt x="0" y="4762"/>
                    </a:cubicBezTo>
                    <a:cubicBezTo>
                      <a:pt x="0" y="-1587"/>
                      <a:pt x="12700" y="-1587"/>
                      <a:pt x="15875" y="4762"/>
                    </a:cubicBezTo>
                    <a:cubicBezTo>
                      <a:pt x="28575" y="33337"/>
                      <a:pt x="41275" y="61912"/>
                      <a:pt x="50800" y="90488"/>
                    </a:cubicBezTo>
                    <a:cubicBezTo>
                      <a:pt x="60325" y="96838"/>
                      <a:pt x="53975" y="100013"/>
                      <a:pt x="44450" y="103188"/>
                    </a:cubicBezTo>
                    <a:close/>
                  </a:path>
                </a:pathLst>
              </a:custGeom>
              <a:grpFill/>
              <a:ln w="186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C804A7EA-7F47-4365-918C-05DA578AB5B2}"/>
                  </a:ext>
                </a:extLst>
              </p:cNvPr>
              <p:cNvSpPr/>
              <p:nvPr/>
            </p:nvSpPr>
            <p:spPr>
              <a:xfrm>
                <a:off x="5667659" y="1360058"/>
                <a:ext cx="51189" cy="66244"/>
              </a:xfrm>
              <a:custGeom>
                <a:avLst/>
                <a:gdLst>
                  <a:gd name="connsiteX0" fmla="*/ 53975 w 53975"/>
                  <a:gd name="connsiteY0" fmla="*/ 69850 h 69849"/>
                  <a:gd name="connsiteX1" fmla="*/ 0 w 53975"/>
                  <a:gd name="connsiteY1" fmla="*/ 0 h 69849"/>
                  <a:gd name="connsiteX2" fmla="*/ 53975 w 53975"/>
                  <a:gd name="connsiteY2" fmla="*/ 69850 h 69849"/>
                </a:gdLst>
                <a:ahLst/>
                <a:cxnLst>
                  <a:cxn ang="0">
                    <a:pos x="connsiteX0" y="connsiteY0"/>
                  </a:cxn>
                  <a:cxn ang="0">
                    <a:pos x="connsiteX1" y="connsiteY1"/>
                  </a:cxn>
                  <a:cxn ang="0">
                    <a:pos x="connsiteX2" y="connsiteY2"/>
                  </a:cxn>
                </a:cxnLst>
                <a:rect l="l" t="t" r="r" b="b"/>
                <a:pathLst>
                  <a:path w="53975" h="69849">
                    <a:moveTo>
                      <a:pt x="53975" y="69850"/>
                    </a:moveTo>
                    <a:cubicBezTo>
                      <a:pt x="34925" y="44450"/>
                      <a:pt x="15875" y="22225"/>
                      <a:pt x="0" y="0"/>
                    </a:cubicBezTo>
                    <a:cubicBezTo>
                      <a:pt x="28575" y="0"/>
                      <a:pt x="47625" y="19050"/>
                      <a:pt x="53975" y="69850"/>
                    </a:cubicBezTo>
                    <a:close/>
                  </a:path>
                </a:pathLst>
              </a:custGeom>
              <a:grpFill/>
              <a:ln w="186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8A2BD4F0-5586-4034-A83B-D1129CA78F9F}"/>
                  </a:ext>
                </a:extLst>
              </p:cNvPr>
              <p:cNvSpPr/>
              <p:nvPr/>
            </p:nvSpPr>
            <p:spPr>
              <a:xfrm>
                <a:off x="6574018" y="1127722"/>
                <a:ext cx="40273" cy="42631"/>
              </a:xfrm>
              <a:custGeom>
                <a:avLst/>
                <a:gdLst>
                  <a:gd name="connsiteX0" fmla="*/ 0 w 42465"/>
                  <a:gd name="connsiteY0" fmla="*/ 44951 h 44951"/>
                  <a:gd name="connsiteX1" fmla="*/ 15875 w 42465"/>
                  <a:gd name="connsiteY1" fmla="*/ 16376 h 44951"/>
                  <a:gd name="connsiteX2" fmla="*/ 31750 w 42465"/>
                  <a:gd name="connsiteY2" fmla="*/ 501 h 44951"/>
                  <a:gd name="connsiteX3" fmla="*/ 41275 w 42465"/>
                  <a:gd name="connsiteY3" fmla="*/ 16376 h 44951"/>
                  <a:gd name="connsiteX4" fmla="*/ 31750 w 42465"/>
                  <a:gd name="connsiteY4" fmla="*/ 35426 h 44951"/>
                  <a:gd name="connsiteX5" fmla="*/ 0 w 42465"/>
                  <a:gd name="connsiteY5" fmla="*/ 44951 h 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5" h="44951">
                    <a:moveTo>
                      <a:pt x="0" y="44951"/>
                    </a:moveTo>
                    <a:cubicBezTo>
                      <a:pt x="6350" y="32251"/>
                      <a:pt x="12700" y="25901"/>
                      <a:pt x="15875" y="16376"/>
                    </a:cubicBezTo>
                    <a:cubicBezTo>
                      <a:pt x="19050" y="10026"/>
                      <a:pt x="19050" y="-2674"/>
                      <a:pt x="31750" y="501"/>
                    </a:cubicBezTo>
                    <a:cubicBezTo>
                      <a:pt x="34925" y="501"/>
                      <a:pt x="41275" y="10026"/>
                      <a:pt x="41275" y="16376"/>
                    </a:cubicBezTo>
                    <a:cubicBezTo>
                      <a:pt x="44450" y="25901"/>
                      <a:pt x="41275" y="32251"/>
                      <a:pt x="31750" y="35426"/>
                    </a:cubicBezTo>
                    <a:cubicBezTo>
                      <a:pt x="22225" y="38601"/>
                      <a:pt x="12700" y="41776"/>
                      <a:pt x="0" y="44951"/>
                    </a:cubicBezTo>
                    <a:close/>
                  </a:path>
                </a:pathLst>
              </a:custGeom>
              <a:grpFill/>
              <a:ln w="186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094032F-5322-48C5-A1B5-EB4A5EC27A13}"/>
                  </a:ext>
                </a:extLst>
              </p:cNvPr>
              <p:cNvSpPr/>
              <p:nvPr/>
            </p:nvSpPr>
            <p:spPr>
              <a:xfrm>
                <a:off x="5758328" y="1378878"/>
                <a:ext cx="28743" cy="53449"/>
              </a:xfrm>
              <a:custGeom>
                <a:avLst/>
                <a:gdLst>
                  <a:gd name="connsiteX0" fmla="*/ 12347 w 30307"/>
                  <a:gd name="connsiteY0" fmla="*/ 56356 h 56356"/>
                  <a:gd name="connsiteX1" fmla="*/ 2822 w 30307"/>
                  <a:gd name="connsiteY1" fmla="*/ 18256 h 56356"/>
                  <a:gd name="connsiteX2" fmla="*/ 2822 w 30307"/>
                  <a:gd name="connsiteY2" fmla="*/ 2381 h 56356"/>
                  <a:gd name="connsiteX3" fmla="*/ 25047 w 30307"/>
                  <a:gd name="connsiteY3" fmla="*/ 2381 h 56356"/>
                  <a:gd name="connsiteX4" fmla="*/ 28222 w 30307"/>
                  <a:gd name="connsiteY4" fmla="*/ 18256 h 56356"/>
                  <a:gd name="connsiteX5" fmla="*/ 12347 w 30307"/>
                  <a:gd name="connsiteY5" fmla="*/ 56356 h 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7" h="56356">
                    <a:moveTo>
                      <a:pt x="12347" y="56356"/>
                    </a:moveTo>
                    <a:cubicBezTo>
                      <a:pt x="9172" y="40481"/>
                      <a:pt x="5997" y="27781"/>
                      <a:pt x="2822" y="18256"/>
                    </a:cubicBezTo>
                    <a:cubicBezTo>
                      <a:pt x="2822" y="11906"/>
                      <a:pt x="-3528" y="5556"/>
                      <a:pt x="2822" y="2381"/>
                    </a:cubicBezTo>
                    <a:cubicBezTo>
                      <a:pt x="9172" y="-794"/>
                      <a:pt x="18697" y="-794"/>
                      <a:pt x="25047" y="2381"/>
                    </a:cubicBezTo>
                    <a:cubicBezTo>
                      <a:pt x="31397" y="5556"/>
                      <a:pt x="31397" y="11906"/>
                      <a:pt x="28222" y="18256"/>
                    </a:cubicBezTo>
                    <a:cubicBezTo>
                      <a:pt x="25047" y="27781"/>
                      <a:pt x="18697" y="40481"/>
                      <a:pt x="12347" y="56356"/>
                    </a:cubicBezTo>
                    <a:close/>
                  </a:path>
                </a:pathLst>
              </a:custGeom>
              <a:grpFill/>
              <a:ln w="1860"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1DAA7FEC-6C98-49B9-A641-3F5B715C3DA2}"/>
                  </a:ext>
                </a:extLst>
              </p:cNvPr>
              <p:cNvSpPr/>
              <p:nvPr/>
            </p:nvSpPr>
            <p:spPr>
              <a:xfrm>
                <a:off x="6074165" y="1124706"/>
                <a:ext cx="30111" cy="21125"/>
              </a:xfrm>
              <a:custGeom>
                <a:avLst/>
                <a:gdLst>
                  <a:gd name="connsiteX0" fmla="*/ 0 w 31749"/>
                  <a:gd name="connsiteY0" fmla="*/ 10033 h 22275"/>
                  <a:gd name="connsiteX1" fmla="*/ 15875 w 31749"/>
                  <a:gd name="connsiteY1" fmla="*/ 508 h 22275"/>
                  <a:gd name="connsiteX2" fmla="*/ 31750 w 31749"/>
                  <a:gd name="connsiteY2" fmla="*/ 6858 h 22275"/>
                  <a:gd name="connsiteX3" fmla="*/ 31750 w 31749"/>
                  <a:gd name="connsiteY3" fmla="*/ 19558 h 22275"/>
                  <a:gd name="connsiteX4" fmla="*/ 15875 w 31749"/>
                  <a:gd name="connsiteY4" fmla="*/ 16383 h 22275"/>
                  <a:gd name="connsiteX5" fmla="*/ 0 w 31749"/>
                  <a:gd name="connsiteY5" fmla="*/ 10033 h 2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9" h="22275">
                    <a:moveTo>
                      <a:pt x="0" y="10033"/>
                    </a:moveTo>
                    <a:cubicBezTo>
                      <a:pt x="3175" y="508"/>
                      <a:pt x="9525" y="508"/>
                      <a:pt x="15875" y="508"/>
                    </a:cubicBezTo>
                    <a:cubicBezTo>
                      <a:pt x="22225" y="508"/>
                      <a:pt x="28575" y="-2667"/>
                      <a:pt x="31750" y="6858"/>
                    </a:cubicBezTo>
                    <a:lnTo>
                      <a:pt x="31750" y="19558"/>
                    </a:lnTo>
                    <a:cubicBezTo>
                      <a:pt x="25400" y="25908"/>
                      <a:pt x="19050" y="19558"/>
                      <a:pt x="15875" y="16383"/>
                    </a:cubicBezTo>
                    <a:cubicBezTo>
                      <a:pt x="9525" y="16383"/>
                      <a:pt x="6350" y="13208"/>
                      <a:pt x="0" y="10033"/>
                    </a:cubicBezTo>
                    <a:close/>
                  </a:path>
                </a:pathLst>
              </a:custGeom>
              <a:grpFill/>
              <a:ln w="186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7A07E779-D6DE-43EC-A43C-1984BD2C8B69}"/>
                  </a:ext>
                </a:extLst>
              </p:cNvPr>
              <p:cNvSpPr/>
              <p:nvPr/>
            </p:nvSpPr>
            <p:spPr>
              <a:xfrm>
                <a:off x="5853129" y="1203478"/>
                <a:ext cx="944700" cy="667515"/>
              </a:xfrm>
              <a:custGeom>
                <a:avLst/>
                <a:gdLst>
                  <a:gd name="connsiteX0" fmla="*/ 262064 w 944700"/>
                  <a:gd name="connsiteY0" fmla="*/ 275145 h 667515"/>
                  <a:gd name="connsiteX1" fmla="*/ 239103 w 944700"/>
                  <a:gd name="connsiteY1" fmla="*/ 310149 h 667515"/>
                  <a:gd name="connsiteX2" fmla="*/ 272226 w 944700"/>
                  <a:gd name="connsiteY2" fmla="*/ 358327 h 667515"/>
                  <a:gd name="connsiteX3" fmla="*/ 305349 w 944700"/>
                  <a:gd name="connsiteY3" fmla="*/ 340261 h 667515"/>
                  <a:gd name="connsiteX4" fmla="*/ 296316 w 944700"/>
                  <a:gd name="connsiteY4" fmla="*/ 301116 h 667515"/>
                  <a:gd name="connsiteX5" fmla="*/ 262064 w 944700"/>
                  <a:gd name="connsiteY5" fmla="*/ 275145 h 667515"/>
                  <a:gd name="connsiteX6" fmla="*/ 684755 w 944700"/>
                  <a:gd name="connsiteY6" fmla="*/ 264979 h 667515"/>
                  <a:gd name="connsiteX7" fmla="*/ 636577 w 944700"/>
                  <a:gd name="connsiteY7" fmla="*/ 319180 h 667515"/>
                  <a:gd name="connsiteX8" fmla="*/ 672711 w 944700"/>
                  <a:gd name="connsiteY8" fmla="*/ 403492 h 667515"/>
                  <a:gd name="connsiteX9" fmla="*/ 729923 w 944700"/>
                  <a:gd name="connsiteY9" fmla="*/ 406503 h 667515"/>
                  <a:gd name="connsiteX10" fmla="*/ 741968 w 944700"/>
                  <a:gd name="connsiteY10" fmla="*/ 385425 h 667515"/>
                  <a:gd name="connsiteX11" fmla="*/ 684755 w 944700"/>
                  <a:gd name="connsiteY11" fmla="*/ 264979 h 667515"/>
                  <a:gd name="connsiteX12" fmla="*/ 473974 w 944700"/>
                  <a:gd name="connsiteY12" fmla="*/ 126469 h 667515"/>
                  <a:gd name="connsiteX13" fmla="*/ 362560 w 944700"/>
                  <a:gd name="connsiteY13" fmla="*/ 358329 h 667515"/>
                  <a:gd name="connsiteX14" fmla="*/ 413750 w 944700"/>
                  <a:gd name="connsiteY14" fmla="*/ 361340 h 667515"/>
                  <a:gd name="connsiteX15" fmla="*/ 452895 w 944700"/>
                  <a:gd name="connsiteY15" fmla="*/ 328217 h 667515"/>
                  <a:gd name="connsiteX16" fmla="*/ 452895 w 944700"/>
                  <a:gd name="connsiteY16" fmla="*/ 316173 h 667515"/>
                  <a:gd name="connsiteX17" fmla="*/ 470963 w 944700"/>
                  <a:gd name="connsiteY17" fmla="*/ 280039 h 667515"/>
                  <a:gd name="connsiteX18" fmla="*/ 492041 w 944700"/>
                  <a:gd name="connsiteY18" fmla="*/ 313162 h 667515"/>
                  <a:gd name="connsiteX19" fmla="*/ 540220 w 944700"/>
                  <a:gd name="connsiteY19" fmla="*/ 364351 h 667515"/>
                  <a:gd name="connsiteX20" fmla="*/ 510108 w 944700"/>
                  <a:gd name="connsiteY20" fmla="*/ 409519 h 667515"/>
                  <a:gd name="connsiteX21" fmla="*/ 603454 w 944700"/>
                  <a:gd name="connsiteY21" fmla="*/ 409519 h 667515"/>
                  <a:gd name="connsiteX22" fmla="*/ 473974 w 944700"/>
                  <a:gd name="connsiteY22" fmla="*/ 126469 h 667515"/>
                  <a:gd name="connsiteX23" fmla="*/ 476984 w 944700"/>
                  <a:gd name="connsiteY23" fmla="*/ 0 h 667515"/>
                  <a:gd name="connsiteX24" fmla="*/ 606463 w 944700"/>
                  <a:gd name="connsiteY24" fmla="*/ 258960 h 667515"/>
                  <a:gd name="connsiteX25" fmla="*/ 702820 w 944700"/>
                  <a:gd name="connsiteY25" fmla="*/ 165614 h 667515"/>
                  <a:gd name="connsiteX26" fmla="*/ 757021 w 944700"/>
                  <a:gd name="connsiteY26" fmla="*/ 271005 h 667515"/>
                  <a:gd name="connsiteX27" fmla="*/ 787133 w 944700"/>
                  <a:gd name="connsiteY27" fmla="*/ 334239 h 667515"/>
                  <a:gd name="connsiteX28" fmla="*/ 898546 w 944700"/>
                  <a:gd name="connsiteY28" fmla="*/ 406507 h 667515"/>
                  <a:gd name="connsiteX29" fmla="*/ 919624 w 944700"/>
                  <a:gd name="connsiteY29" fmla="*/ 427585 h 667515"/>
                  <a:gd name="connsiteX30" fmla="*/ 901557 w 944700"/>
                  <a:gd name="connsiteY30" fmla="*/ 472753 h 667515"/>
                  <a:gd name="connsiteX31" fmla="*/ 865423 w 944700"/>
                  <a:gd name="connsiteY31" fmla="*/ 472753 h 667515"/>
                  <a:gd name="connsiteX32" fmla="*/ 862412 w 944700"/>
                  <a:gd name="connsiteY32" fmla="*/ 481786 h 667515"/>
                  <a:gd name="connsiteX33" fmla="*/ 862412 w 944700"/>
                  <a:gd name="connsiteY33" fmla="*/ 517920 h 667515"/>
                  <a:gd name="connsiteX34" fmla="*/ 796166 w 944700"/>
                  <a:gd name="connsiteY34" fmla="*/ 499853 h 667515"/>
                  <a:gd name="connsiteX35" fmla="*/ 757021 w 944700"/>
                  <a:gd name="connsiteY35" fmla="*/ 472753 h 667515"/>
                  <a:gd name="connsiteX36" fmla="*/ 708843 w 944700"/>
                  <a:gd name="connsiteY36" fmla="*/ 472753 h 667515"/>
                  <a:gd name="connsiteX37" fmla="*/ 720887 w 944700"/>
                  <a:gd name="connsiteY37" fmla="*/ 517920 h 667515"/>
                  <a:gd name="connsiteX38" fmla="*/ 684753 w 944700"/>
                  <a:gd name="connsiteY38" fmla="*/ 520932 h 667515"/>
                  <a:gd name="connsiteX39" fmla="*/ 645608 w 944700"/>
                  <a:gd name="connsiteY39" fmla="*/ 496842 h 667515"/>
                  <a:gd name="connsiteX40" fmla="*/ 609475 w 944700"/>
                  <a:gd name="connsiteY40" fmla="*/ 472753 h 667515"/>
                  <a:gd name="connsiteX41" fmla="*/ 537207 w 944700"/>
                  <a:gd name="connsiteY41" fmla="*/ 472753 h 667515"/>
                  <a:gd name="connsiteX42" fmla="*/ 516129 w 944700"/>
                  <a:gd name="connsiteY42" fmla="*/ 493831 h 667515"/>
                  <a:gd name="connsiteX43" fmla="*/ 531184 w 944700"/>
                  <a:gd name="connsiteY43" fmla="*/ 605244 h 667515"/>
                  <a:gd name="connsiteX44" fmla="*/ 555274 w 944700"/>
                  <a:gd name="connsiteY44" fmla="*/ 620300 h 667515"/>
                  <a:gd name="connsiteX45" fmla="*/ 687765 w 944700"/>
                  <a:gd name="connsiteY45" fmla="*/ 620300 h 667515"/>
                  <a:gd name="connsiteX46" fmla="*/ 781110 w 944700"/>
                  <a:gd name="connsiteY46" fmla="*/ 596211 h 667515"/>
                  <a:gd name="connsiteX47" fmla="*/ 808211 w 944700"/>
                  <a:gd name="connsiteY47" fmla="*/ 590188 h 667515"/>
                  <a:gd name="connsiteX48" fmla="*/ 928657 w 944700"/>
                  <a:gd name="connsiteY48" fmla="*/ 593200 h 667515"/>
                  <a:gd name="connsiteX49" fmla="*/ 907579 w 944700"/>
                  <a:gd name="connsiteY49" fmla="*/ 653423 h 667515"/>
                  <a:gd name="connsiteX50" fmla="*/ 817244 w 944700"/>
                  <a:gd name="connsiteY50" fmla="*/ 647401 h 667515"/>
                  <a:gd name="connsiteX51" fmla="*/ 775088 w 944700"/>
                  <a:gd name="connsiteY51" fmla="*/ 647401 h 667515"/>
                  <a:gd name="connsiteX52" fmla="*/ 630553 w 944700"/>
                  <a:gd name="connsiteY52" fmla="*/ 647401 h 667515"/>
                  <a:gd name="connsiteX53" fmla="*/ 603452 w 944700"/>
                  <a:gd name="connsiteY53" fmla="*/ 647401 h 667515"/>
                  <a:gd name="connsiteX54" fmla="*/ 483006 w 944700"/>
                  <a:gd name="connsiteY54" fmla="*/ 650412 h 667515"/>
                  <a:gd name="connsiteX55" fmla="*/ 461928 w 944700"/>
                  <a:gd name="connsiteY55" fmla="*/ 650412 h 667515"/>
                  <a:gd name="connsiteX56" fmla="*/ 350515 w 944700"/>
                  <a:gd name="connsiteY56" fmla="*/ 650412 h 667515"/>
                  <a:gd name="connsiteX57" fmla="*/ 308359 w 944700"/>
                  <a:gd name="connsiteY57" fmla="*/ 650412 h 667515"/>
                  <a:gd name="connsiteX58" fmla="*/ 169846 w 944700"/>
                  <a:gd name="connsiteY58" fmla="*/ 647401 h 667515"/>
                  <a:gd name="connsiteX59" fmla="*/ 127689 w 944700"/>
                  <a:gd name="connsiteY59" fmla="*/ 644389 h 667515"/>
                  <a:gd name="connsiteX60" fmla="*/ 34344 w 944700"/>
                  <a:gd name="connsiteY60" fmla="*/ 650412 h 667515"/>
                  <a:gd name="connsiteX61" fmla="*/ 16277 w 944700"/>
                  <a:gd name="connsiteY61" fmla="*/ 593200 h 667515"/>
                  <a:gd name="connsiteX62" fmla="*/ 139734 w 944700"/>
                  <a:gd name="connsiteY62" fmla="*/ 587177 h 667515"/>
                  <a:gd name="connsiteX63" fmla="*/ 160812 w 944700"/>
                  <a:gd name="connsiteY63" fmla="*/ 593200 h 667515"/>
                  <a:gd name="connsiteX64" fmla="*/ 314381 w 944700"/>
                  <a:gd name="connsiteY64" fmla="*/ 596211 h 667515"/>
                  <a:gd name="connsiteX65" fmla="*/ 341482 w 944700"/>
                  <a:gd name="connsiteY65" fmla="*/ 596211 h 667515"/>
                  <a:gd name="connsiteX66" fmla="*/ 353526 w 944700"/>
                  <a:gd name="connsiteY66" fmla="*/ 602233 h 667515"/>
                  <a:gd name="connsiteX67" fmla="*/ 419772 w 944700"/>
                  <a:gd name="connsiteY67" fmla="*/ 569110 h 667515"/>
                  <a:gd name="connsiteX68" fmla="*/ 428805 w 944700"/>
                  <a:gd name="connsiteY68" fmla="*/ 499853 h 667515"/>
                  <a:gd name="connsiteX69" fmla="*/ 407727 w 944700"/>
                  <a:gd name="connsiteY69" fmla="*/ 463719 h 667515"/>
                  <a:gd name="connsiteX70" fmla="*/ 437839 w 944700"/>
                  <a:gd name="connsiteY70" fmla="*/ 418552 h 667515"/>
                  <a:gd name="connsiteX71" fmla="*/ 347504 w 944700"/>
                  <a:gd name="connsiteY71" fmla="*/ 418552 h 667515"/>
                  <a:gd name="connsiteX72" fmla="*/ 332448 w 944700"/>
                  <a:gd name="connsiteY72" fmla="*/ 430597 h 667515"/>
                  <a:gd name="connsiteX73" fmla="*/ 320403 w 944700"/>
                  <a:gd name="connsiteY73" fmla="*/ 454686 h 667515"/>
                  <a:gd name="connsiteX74" fmla="*/ 233080 w 944700"/>
                  <a:gd name="connsiteY74" fmla="*/ 499853 h 667515"/>
                  <a:gd name="connsiteX75" fmla="*/ 263191 w 944700"/>
                  <a:gd name="connsiteY75" fmla="*/ 418552 h 667515"/>
                  <a:gd name="connsiteX76" fmla="*/ 205980 w 944700"/>
                  <a:gd name="connsiteY76" fmla="*/ 418552 h 667515"/>
                  <a:gd name="connsiteX77" fmla="*/ 175868 w 944700"/>
                  <a:gd name="connsiteY77" fmla="*/ 439630 h 667515"/>
                  <a:gd name="connsiteX78" fmla="*/ 169846 w 944700"/>
                  <a:gd name="connsiteY78" fmla="*/ 454686 h 667515"/>
                  <a:gd name="connsiteX79" fmla="*/ 82522 w 944700"/>
                  <a:gd name="connsiteY79" fmla="*/ 502865 h 667515"/>
                  <a:gd name="connsiteX80" fmla="*/ 112634 w 944700"/>
                  <a:gd name="connsiteY80" fmla="*/ 421563 h 667515"/>
                  <a:gd name="connsiteX81" fmla="*/ 52411 w 944700"/>
                  <a:gd name="connsiteY81" fmla="*/ 421563 h 667515"/>
                  <a:gd name="connsiteX82" fmla="*/ 31332 w 944700"/>
                  <a:gd name="connsiteY82" fmla="*/ 400485 h 667515"/>
                  <a:gd name="connsiteX83" fmla="*/ 76500 w 944700"/>
                  <a:gd name="connsiteY83" fmla="*/ 355318 h 667515"/>
                  <a:gd name="connsiteX84" fmla="*/ 187913 w 944700"/>
                  <a:gd name="connsiteY84" fmla="*/ 289072 h 667515"/>
                  <a:gd name="connsiteX85" fmla="*/ 236091 w 944700"/>
                  <a:gd name="connsiteY85" fmla="*/ 186692 h 667515"/>
                  <a:gd name="connsiteX86" fmla="*/ 266203 w 944700"/>
                  <a:gd name="connsiteY86" fmla="*/ 183681 h 667515"/>
                  <a:gd name="connsiteX87" fmla="*/ 320403 w 944700"/>
                  <a:gd name="connsiteY87" fmla="*/ 240893 h 667515"/>
                  <a:gd name="connsiteX88" fmla="*/ 359549 w 944700"/>
                  <a:gd name="connsiteY88" fmla="*/ 234871 h 667515"/>
                  <a:gd name="connsiteX89" fmla="*/ 464939 w 944700"/>
                  <a:gd name="connsiteY89" fmla="*/ 24089 h 66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44700" h="667515">
                    <a:moveTo>
                      <a:pt x="262064" y="275145"/>
                    </a:moveTo>
                    <a:cubicBezTo>
                      <a:pt x="254912" y="276274"/>
                      <a:pt x="249643" y="287566"/>
                      <a:pt x="239103" y="310149"/>
                    </a:cubicBezTo>
                    <a:cubicBezTo>
                      <a:pt x="218025" y="355316"/>
                      <a:pt x="218025" y="355316"/>
                      <a:pt x="272226" y="358327"/>
                    </a:cubicBezTo>
                    <a:cubicBezTo>
                      <a:pt x="284271" y="361339"/>
                      <a:pt x="296316" y="358327"/>
                      <a:pt x="305349" y="340261"/>
                    </a:cubicBezTo>
                    <a:cubicBezTo>
                      <a:pt x="311371" y="322194"/>
                      <a:pt x="308360" y="313160"/>
                      <a:pt x="296316" y="301116"/>
                    </a:cubicBezTo>
                    <a:cubicBezTo>
                      <a:pt x="278249" y="283049"/>
                      <a:pt x="269215" y="274015"/>
                      <a:pt x="262064" y="275145"/>
                    </a:cubicBezTo>
                    <a:close/>
                    <a:moveTo>
                      <a:pt x="684755" y="264979"/>
                    </a:moveTo>
                    <a:cubicBezTo>
                      <a:pt x="663677" y="286057"/>
                      <a:pt x="633566" y="298102"/>
                      <a:pt x="636577" y="319180"/>
                    </a:cubicBezTo>
                    <a:cubicBezTo>
                      <a:pt x="639588" y="349291"/>
                      <a:pt x="654644" y="379403"/>
                      <a:pt x="672711" y="403492"/>
                    </a:cubicBezTo>
                    <a:cubicBezTo>
                      <a:pt x="684755" y="421559"/>
                      <a:pt x="708845" y="406503"/>
                      <a:pt x="729923" y="406503"/>
                    </a:cubicBezTo>
                    <a:cubicBezTo>
                      <a:pt x="747990" y="406503"/>
                      <a:pt x="751001" y="400481"/>
                      <a:pt x="741968" y="385425"/>
                    </a:cubicBezTo>
                    <a:cubicBezTo>
                      <a:pt x="723901" y="349291"/>
                      <a:pt x="705834" y="307135"/>
                      <a:pt x="684755" y="264979"/>
                    </a:cubicBezTo>
                    <a:close/>
                    <a:moveTo>
                      <a:pt x="473974" y="126469"/>
                    </a:moveTo>
                    <a:cubicBezTo>
                      <a:pt x="434828" y="207771"/>
                      <a:pt x="398694" y="280039"/>
                      <a:pt x="362560" y="358329"/>
                    </a:cubicBezTo>
                    <a:cubicBezTo>
                      <a:pt x="383638" y="358329"/>
                      <a:pt x="398694" y="358329"/>
                      <a:pt x="413750" y="361340"/>
                    </a:cubicBezTo>
                    <a:cubicBezTo>
                      <a:pt x="443862" y="367363"/>
                      <a:pt x="452895" y="355318"/>
                      <a:pt x="452895" y="328217"/>
                    </a:cubicBezTo>
                    <a:cubicBezTo>
                      <a:pt x="452895" y="325206"/>
                      <a:pt x="449884" y="319184"/>
                      <a:pt x="452895" y="316173"/>
                    </a:cubicBezTo>
                    <a:cubicBezTo>
                      <a:pt x="455907" y="301117"/>
                      <a:pt x="446873" y="280039"/>
                      <a:pt x="470963" y="280039"/>
                    </a:cubicBezTo>
                    <a:cubicBezTo>
                      <a:pt x="498063" y="280039"/>
                      <a:pt x="489030" y="301117"/>
                      <a:pt x="492041" y="313162"/>
                    </a:cubicBezTo>
                    <a:cubicBezTo>
                      <a:pt x="495052" y="340262"/>
                      <a:pt x="495052" y="370374"/>
                      <a:pt x="540220" y="364351"/>
                    </a:cubicBezTo>
                    <a:cubicBezTo>
                      <a:pt x="528175" y="382418"/>
                      <a:pt x="519141" y="394463"/>
                      <a:pt x="510108" y="409519"/>
                    </a:cubicBezTo>
                    <a:lnTo>
                      <a:pt x="603454" y="409519"/>
                    </a:lnTo>
                    <a:cubicBezTo>
                      <a:pt x="558287" y="316173"/>
                      <a:pt x="519141" y="225838"/>
                      <a:pt x="473974" y="126469"/>
                    </a:cubicBezTo>
                    <a:close/>
                    <a:moveTo>
                      <a:pt x="476984" y="0"/>
                    </a:moveTo>
                    <a:lnTo>
                      <a:pt x="606463" y="258960"/>
                    </a:lnTo>
                    <a:cubicBezTo>
                      <a:pt x="639586" y="228849"/>
                      <a:pt x="669698" y="198737"/>
                      <a:pt x="702820" y="165614"/>
                    </a:cubicBezTo>
                    <a:cubicBezTo>
                      <a:pt x="720887" y="201748"/>
                      <a:pt x="738954" y="237882"/>
                      <a:pt x="757021" y="271005"/>
                    </a:cubicBezTo>
                    <a:cubicBezTo>
                      <a:pt x="766055" y="292083"/>
                      <a:pt x="781110" y="310150"/>
                      <a:pt x="787133" y="334239"/>
                    </a:cubicBezTo>
                    <a:cubicBezTo>
                      <a:pt x="805200" y="391451"/>
                      <a:pt x="838322" y="421563"/>
                      <a:pt x="898546" y="406507"/>
                    </a:cubicBezTo>
                    <a:cubicBezTo>
                      <a:pt x="916613" y="403496"/>
                      <a:pt x="925646" y="412530"/>
                      <a:pt x="919624" y="427585"/>
                    </a:cubicBezTo>
                    <a:cubicBezTo>
                      <a:pt x="913601" y="442641"/>
                      <a:pt x="934679" y="469742"/>
                      <a:pt x="901557" y="472753"/>
                    </a:cubicBezTo>
                    <a:lnTo>
                      <a:pt x="865423" y="472753"/>
                    </a:lnTo>
                    <a:cubicBezTo>
                      <a:pt x="865423" y="475764"/>
                      <a:pt x="865423" y="478775"/>
                      <a:pt x="862412" y="481786"/>
                    </a:cubicBezTo>
                    <a:cubicBezTo>
                      <a:pt x="859401" y="493831"/>
                      <a:pt x="886501" y="511898"/>
                      <a:pt x="862412" y="517920"/>
                    </a:cubicBezTo>
                    <a:cubicBezTo>
                      <a:pt x="841334" y="520932"/>
                      <a:pt x="808211" y="538999"/>
                      <a:pt x="796166" y="499853"/>
                    </a:cubicBezTo>
                    <a:cubicBezTo>
                      <a:pt x="790144" y="478775"/>
                      <a:pt x="778099" y="469742"/>
                      <a:pt x="757021" y="472753"/>
                    </a:cubicBezTo>
                    <a:cubicBezTo>
                      <a:pt x="741965" y="475764"/>
                      <a:pt x="726910" y="472753"/>
                      <a:pt x="708843" y="472753"/>
                    </a:cubicBezTo>
                    <a:cubicBezTo>
                      <a:pt x="705832" y="490820"/>
                      <a:pt x="720887" y="499853"/>
                      <a:pt x="720887" y="517920"/>
                    </a:cubicBezTo>
                    <a:cubicBezTo>
                      <a:pt x="708843" y="523943"/>
                      <a:pt x="696798" y="517920"/>
                      <a:pt x="684753" y="520932"/>
                    </a:cubicBezTo>
                    <a:cubicBezTo>
                      <a:pt x="663675" y="523943"/>
                      <a:pt x="651631" y="517920"/>
                      <a:pt x="645608" y="496842"/>
                    </a:cubicBezTo>
                    <a:cubicBezTo>
                      <a:pt x="639586" y="478775"/>
                      <a:pt x="627541" y="472753"/>
                      <a:pt x="609475" y="472753"/>
                    </a:cubicBezTo>
                    <a:cubicBezTo>
                      <a:pt x="585385" y="475764"/>
                      <a:pt x="561296" y="475764"/>
                      <a:pt x="537207" y="472753"/>
                    </a:cubicBezTo>
                    <a:cubicBezTo>
                      <a:pt x="522151" y="472753"/>
                      <a:pt x="513118" y="475764"/>
                      <a:pt x="516129" y="493831"/>
                    </a:cubicBezTo>
                    <a:cubicBezTo>
                      <a:pt x="522151" y="529965"/>
                      <a:pt x="528173" y="566099"/>
                      <a:pt x="531184" y="605244"/>
                    </a:cubicBezTo>
                    <a:cubicBezTo>
                      <a:pt x="534196" y="620300"/>
                      <a:pt x="540218" y="629334"/>
                      <a:pt x="555274" y="620300"/>
                    </a:cubicBezTo>
                    <a:cubicBezTo>
                      <a:pt x="600441" y="593200"/>
                      <a:pt x="642597" y="596211"/>
                      <a:pt x="687765" y="620300"/>
                    </a:cubicBezTo>
                    <a:cubicBezTo>
                      <a:pt x="717876" y="635356"/>
                      <a:pt x="754010" y="617289"/>
                      <a:pt x="781110" y="596211"/>
                    </a:cubicBezTo>
                    <a:cubicBezTo>
                      <a:pt x="790144" y="590188"/>
                      <a:pt x="796166" y="584166"/>
                      <a:pt x="808211" y="590188"/>
                    </a:cubicBezTo>
                    <a:cubicBezTo>
                      <a:pt x="862412" y="620300"/>
                      <a:pt x="874456" y="620300"/>
                      <a:pt x="928657" y="593200"/>
                    </a:cubicBezTo>
                    <a:cubicBezTo>
                      <a:pt x="952746" y="635356"/>
                      <a:pt x="952746" y="638367"/>
                      <a:pt x="907579" y="653423"/>
                    </a:cubicBezTo>
                    <a:cubicBezTo>
                      <a:pt x="877467" y="662456"/>
                      <a:pt x="847356" y="662456"/>
                      <a:pt x="817244" y="647401"/>
                    </a:cubicBezTo>
                    <a:cubicBezTo>
                      <a:pt x="802189" y="641378"/>
                      <a:pt x="790144" y="641378"/>
                      <a:pt x="775088" y="647401"/>
                    </a:cubicBezTo>
                    <a:cubicBezTo>
                      <a:pt x="726910" y="671490"/>
                      <a:pt x="678731" y="674501"/>
                      <a:pt x="630553" y="647401"/>
                    </a:cubicBezTo>
                    <a:cubicBezTo>
                      <a:pt x="621519" y="641378"/>
                      <a:pt x="612486" y="644389"/>
                      <a:pt x="603452" y="647401"/>
                    </a:cubicBezTo>
                    <a:cubicBezTo>
                      <a:pt x="564307" y="668479"/>
                      <a:pt x="522151" y="677512"/>
                      <a:pt x="483006" y="650412"/>
                    </a:cubicBezTo>
                    <a:cubicBezTo>
                      <a:pt x="473972" y="644389"/>
                      <a:pt x="470961" y="647401"/>
                      <a:pt x="461928" y="650412"/>
                    </a:cubicBezTo>
                    <a:cubicBezTo>
                      <a:pt x="425794" y="677512"/>
                      <a:pt x="386649" y="668479"/>
                      <a:pt x="350515" y="650412"/>
                    </a:cubicBezTo>
                    <a:cubicBezTo>
                      <a:pt x="335459" y="641378"/>
                      <a:pt x="323415" y="641378"/>
                      <a:pt x="308359" y="650412"/>
                    </a:cubicBezTo>
                    <a:cubicBezTo>
                      <a:pt x="263191" y="671490"/>
                      <a:pt x="215013" y="668479"/>
                      <a:pt x="169846" y="647401"/>
                    </a:cubicBezTo>
                    <a:cubicBezTo>
                      <a:pt x="154790" y="641378"/>
                      <a:pt x="142745" y="638367"/>
                      <a:pt x="127689" y="644389"/>
                    </a:cubicBezTo>
                    <a:cubicBezTo>
                      <a:pt x="97578" y="659445"/>
                      <a:pt x="67466" y="659445"/>
                      <a:pt x="34344" y="650412"/>
                    </a:cubicBezTo>
                    <a:cubicBezTo>
                      <a:pt x="-7813" y="638367"/>
                      <a:pt x="-7813" y="635356"/>
                      <a:pt x="16277" y="593200"/>
                    </a:cubicBezTo>
                    <a:cubicBezTo>
                      <a:pt x="58433" y="620300"/>
                      <a:pt x="100589" y="623311"/>
                      <a:pt x="139734" y="587177"/>
                    </a:cubicBezTo>
                    <a:cubicBezTo>
                      <a:pt x="148768" y="578144"/>
                      <a:pt x="154790" y="587177"/>
                      <a:pt x="160812" y="593200"/>
                    </a:cubicBezTo>
                    <a:cubicBezTo>
                      <a:pt x="212002" y="632345"/>
                      <a:pt x="263191" y="632345"/>
                      <a:pt x="314381" y="596211"/>
                    </a:cubicBezTo>
                    <a:cubicBezTo>
                      <a:pt x="323415" y="587177"/>
                      <a:pt x="332448" y="587177"/>
                      <a:pt x="341482" y="596211"/>
                    </a:cubicBezTo>
                    <a:cubicBezTo>
                      <a:pt x="344493" y="599222"/>
                      <a:pt x="347504" y="602233"/>
                      <a:pt x="353526" y="602233"/>
                    </a:cubicBezTo>
                    <a:cubicBezTo>
                      <a:pt x="404716" y="632345"/>
                      <a:pt x="413749" y="629334"/>
                      <a:pt x="419772" y="569110"/>
                    </a:cubicBezTo>
                    <a:cubicBezTo>
                      <a:pt x="422783" y="545021"/>
                      <a:pt x="425794" y="523943"/>
                      <a:pt x="428805" y="499853"/>
                    </a:cubicBezTo>
                    <a:cubicBezTo>
                      <a:pt x="431816" y="481786"/>
                      <a:pt x="431816" y="466731"/>
                      <a:pt x="407727" y="463719"/>
                    </a:cubicBezTo>
                    <a:cubicBezTo>
                      <a:pt x="416760" y="448664"/>
                      <a:pt x="425794" y="436619"/>
                      <a:pt x="437839" y="418552"/>
                    </a:cubicBezTo>
                    <a:lnTo>
                      <a:pt x="347504" y="418552"/>
                    </a:lnTo>
                    <a:cubicBezTo>
                      <a:pt x="338470" y="418552"/>
                      <a:pt x="335459" y="424574"/>
                      <a:pt x="332448" y="430597"/>
                    </a:cubicBezTo>
                    <a:cubicBezTo>
                      <a:pt x="329437" y="439630"/>
                      <a:pt x="326426" y="445652"/>
                      <a:pt x="320403" y="454686"/>
                    </a:cubicBezTo>
                    <a:cubicBezTo>
                      <a:pt x="296314" y="508887"/>
                      <a:pt x="296314" y="508887"/>
                      <a:pt x="233080" y="499853"/>
                    </a:cubicBezTo>
                    <a:cubicBezTo>
                      <a:pt x="236091" y="472753"/>
                      <a:pt x="254158" y="448664"/>
                      <a:pt x="263191" y="418552"/>
                    </a:cubicBezTo>
                    <a:lnTo>
                      <a:pt x="205980" y="418552"/>
                    </a:lnTo>
                    <a:cubicBezTo>
                      <a:pt x="190924" y="418552"/>
                      <a:pt x="181890" y="424574"/>
                      <a:pt x="175868" y="439630"/>
                    </a:cubicBezTo>
                    <a:cubicBezTo>
                      <a:pt x="172857" y="445652"/>
                      <a:pt x="172857" y="448664"/>
                      <a:pt x="169846" y="454686"/>
                    </a:cubicBezTo>
                    <a:cubicBezTo>
                      <a:pt x="145756" y="505876"/>
                      <a:pt x="145756" y="505876"/>
                      <a:pt x="82522" y="502865"/>
                    </a:cubicBezTo>
                    <a:cubicBezTo>
                      <a:pt x="85533" y="475764"/>
                      <a:pt x="106611" y="451675"/>
                      <a:pt x="112634" y="421563"/>
                    </a:cubicBezTo>
                    <a:lnTo>
                      <a:pt x="52411" y="421563"/>
                    </a:lnTo>
                    <a:cubicBezTo>
                      <a:pt x="34344" y="421563"/>
                      <a:pt x="31332" y="418552"/>
                      <a:pt x="31332" y="400485"/>
                    </a:cubicBezTo>
                    <a:cubicBezTo>
                      <a:pt x="31332" y="352306"/>
                      <a:pt x="31332" y="349295"/>
                      <a:pt x="76500" y="355318"/>
                    </a:cubicBezTo>
                    <a:cubicBezTo>
                      <a:pt x="133712" y="361340"/>
                      <a:pt x="169846" y="346284"/>
                      <a:pt x="187913" y="289072"/>
                    </a:cubicBezTo>
                    <a:cubicBezTo>
                      <a:pt x="199957" y="252938"/>
                      <a:pt x="221035" y="219815"/>
                      <a:pt x="236091" y="186692"/>
                    </a:cubicBezTo>
                    <a:cubicBezTo>
                      <a:pt x="245125" y="168625"/>
                      <a:pt x="251147" y="168625"/>
                      <a:pt x="266203" y="183681"/>
                    </a:cubicBezTo>
                    <a:cubicBezTo>
                      <a:pt x="284270" y="204759"/>
                      <a:pt x="302337" y="219815"/>
                      <a:pt x="320403" y="240893"/>
                    </a:cubicBezTo>
                    <a:cubicBezTo>
                      <a:pt x="338470" y="264983"/>
                      <a:pt x="347504" y="255949"/>
                      <a:pt x="359549" y="234871"/>
                    </a:cubicBezTo>
                    <a:cubicBezTo>
                      <a:pt x="392671" y="162603"/>
                      <a:pt x="428805" y="93346"/>
                      <a:pt x="464939" y="24089"/>
                    </a:cubicBezTo>
                    <a:close/>
                  </a:path>
                </a:pathLst>
              </a:custGeom>
              <a:grpFill/>
              <a:ln w="186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814A9655-C5F7-4854-991F-E7775B07B0C6}"/>
                  </a:ext>
                </a:extLst>
              </p:cNvPr>
              <p:cNvSpPr/>
              <p:nvPr/>
            </p:nvSpPr>
            <p:spPr>
              <a:xfrm>
                <a:off x="6233756" y="2003428"/>
                <a:ext cx="66244" cy="113560"/>
              </a:xfrm>
              <a:custGeom>
                <a:avLst/>
                <a:gdLst>
                  <a:gd name="connsiteX0" fmla="*/ 11913 w 23826"/>
                  <a:gd name="connsiteY0" fmla="*/ 4698 h 40844"/>
                  <a:gd name="connsiteX1" fmla="*/ 6498 w 23826"/>
                  <a:gd name="connsiteY1" fmla="*/ 12279 h 40844"/>
                  <a:gd name="connsiteX2" fmla="*/ 12996 w 23826"/>
                  <a:gd name="connsiteY2" fmla="*/ 18777 h 40844"/>
                  <a:gd name="connsiteX3" fmla="*/ 18411 w 23826"/>
                  <a:gd name="connsiteY3" fmla="*/ 11196 h 40844"/>
                  <a:gd name="connsiteX4" fmla="*/ 11913 w 23826"/>
                  <a:gd name="connsiteY4" fmla="*/ 4698 h 40844"/>
                  <a:gd name="connsiteX5" fmla="*/ 8664 w 23826"/>
                  <a:gd name="connsiteY5" fmla="*/ 366 h 40844"/>
                  <a:gd name="connsiteX6" fmla="*/ 21660 w 23826"/>
                  <a:gd name="connsiteY6" fmla="*/ 6864 h 40844"/>
                  <a:gd name="connsiteX7" fmla="*/ 23826 w 23826"/>
                  <a:gd name="connsiteY7" fmla="*/ 18778 h 40844"/>
                  <a:gd name="connsiteX8" fmla="*/ 22743 w 23826"/>
                  <a:gd name="connsiteY8" fmla="*/ 31774 h 40844"/>
                  <a:gd name="connsiteX9" fmla="*/ 14079 w 23826"/>
                  <a:gd name="connsiteY9" fmla="*/ 40438 h 40844"/>
                  <a:gd name="connsiteX10" fmla="*/ 3249 w 23826"/>
                  <a:gd name="connsiteY10" fmla="*/ 37189 h 40844"/>
                  <a:gd name="connsiteX11" fmla="*/ 1083 w 23826"/>
                  <a:gd name="connsiteY11" fmla="*/ 31774 h 40844"/>
                  <a:gd name="connsiteX12" fmla="*/ 6498 w 23826"/>
                  <a:gd name="connsiteY12" fmla="*/ 31774 h 40844"/>
                  <a:gd name="connsiteX13" fmla="*/ 7581 w 23826"/>
                  <a:gd name="connsiteY13" fmla="*/ 32857 h 40844"/>
                  <a:gd name="connsiteX14" fmla="*/ 16245 w 23826"/>
                  <a:gd name="connsiteY14" fmla="*/ 31774 h 40844"/>
                  <a:gd name="connsiteX15" fmla="*/ 17328 w 23826"/>
                  <a:gd name="connsiteY15" fmla="*/ 26359 h 40844"/>
                  <a:gd name="connsiteX16" fmla="*/ 10830 w 23826"/>
                  <a:gd name="connsiteY16" fmla="*/ 25276 h 40844"/>
                  <a:gd name="connsiteX17" fmla="*/ 0 w 23826"/>
                  <a:gd name="connsiteY17" fmla="*/ 13362 h 40844"/>
                  <a:gd name="connsiteX18" fmla="*/ 8664 w 23826"/>
                  <a:gd name="connsiteY18" fmla="*/ 366 h 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26" h="40844">
                    <a:moveTo>
                      <a:pt x="11913" y="4698"/>
                    </a:moveTo>
                    <a:cubicBezTo>
                      <a:pt x="7581" y="4698"/>
                      <a:pt x="6498" y="7947"/>
                      <a:pt x="6498" y="12279"/>
                    </a:cubicBezTo>
                    <a:cubicBezTo>
                      <a:pt x="6498" y="17694"/>
                      <a:pt x="8664" y="18777"/>
                      <a:pt x="12996" y="18777"/>
                    </a:cubicBezTo>
                    <a:cubicBezTo>
                      <a:pt x="17328" y="17694"/>
                      <a:pt x="18411" y="15528"/>
                      <a:pt x="18411" y="11196"/>
                    </a:cubicBezTo>
                    <a:cubicBezTo>
                      <a:pt x="18411" y="6864"/>
                      <a:pt x="15162" y="4698"/>
                      <a:pt x="11913" y="4698"/>
                    </a:cubicBezTo>
                    <a:close/>
                    <a:moveTo>
                      <a:pt x="8664" y="366"/>
                    </a:moveTo>
                    <a:cubicBezTo>
                      <a:pt x="15162" y="-717"/>
                      <a:pt x="19494" y="366"/>
                      <a:pt x="21660" y="6864"/>
                    </a:cubicBezTo>
                    <a:cubicBezTo>
                      <a:pt x="23826" y="10113"/>
                      <a:pt x="23826" y="15528"/>
                      <a:pt x="23826" y="18778"/>
                    </a:cubicBezTo>
                    <a:cubicBezTo>
                      <a:pt x="23826" y="23110"/>
                      <a:pt x="23826" y="27442"/>
                      <a:pt x="22743" y="31774"/>
                    </a:cubicBezTo>
                    <a:cubicBezTo>
                      <a:pt x="21660" y="36106"/>
                      <a:pt x="18411" y="39355"/>
                      <a:pt x="14079" y="40438"/>
                    </a:cubicBezTo>
                    <a:cubicBezTo>
                      <a:pt x="9747" y="41521"/>
                      <a:pt x="6498" y="40438"/>
                      <a:pt x="3249" y="37189"/>
                    </a:cubicBezTo>
                    <a:cubicBezTo>
                      <a:pt x="2166" y="36106"/>
                      <a:pt x="0" y="33940"/>
                      <a:pt x="1083" y="31774"/>
                    </a:cubicBezTo>
                    <a:cubicBezTo>
                      <a:pt x="3249" y="28525"/>
                      <a:pt x="4332" y="30691"/>
                      <a:pt x="6498" y="31774"/>
                    </a:cubicBezTo>
                    <a:cubicBezTo>
                      <a:pt x="6498" y="31774"/>
                      <a:pt x="6498" y="32857"/>
                      <a:pt x="7581" y="32857"/>
                    </a:cubicBezTo>
                    <a:cubicBezTo>
                      <a:pt x="10830" y="33940"/>
                      <a:pt x="14079" y="35023"/>
                      <a:pt x="16245" y="31774"/>
                    </a:cubicBezTo>
                    <a:cubicBezTo>
                      <a:pt x="17328" y="30691"/>
                      <a:pt x="18411" y="27442"/>
                      <a:pt x="17328" y="26359"/>
                    </a:cubicBezTo>
                    <a:cubicBezTo>
                      <a:pt x="16245" y="23110"/>
                      <a:pt x="12996" y="25276"/>
                      <a:pt x="10830" y="25276"/>
                    </a:cubicBezTo>
                    <a:cubicBezTo>
                      <a:pt x="3249" y="25276"/>
                      <a:pt x="0" y="19861"/>
                      <a:pt x="0" y="13362"/>
                    </a:cubicBezTo>
                    <a:cubicBezTo>
                      <a:pt x="0" y="6864"/>
                      <a:pt x="2166" y="2532"/>
                      <a:pt x="8664" y="366"/>
                    </a:cubicBezTo>
                    <a:close/>
                  </a:path>
                </a:pathLst>
              </a:custGeom>
              <a:grpFill/>
              <a:ln w="186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A124D0DB-6BCD-4CF1-B410-6ABEAB37F6EA}"/>
                  </a:ext>
                </a:extLst>
              </p:cNvPr>
              <p:cNvSpPr/>
              <p:nvPr/>
            </p:nvSpPr>
            <p:spPr>
              <a:xfrm>
                <a:off x="6345169" y="2001435"/>
                <a:ext cx="72269" cy="111697"/>
              </a:xfrm>
              <a:custGeom>
                <a:avLst/>
                <a:gdLst>
                  <a:gd name="connsiteX0" fmla="*/ 12996 w 25993"/>
                  <a:gd name="connsiteY0" fmla="*/ 6498 h 40174"/>
                  <a:gd name="connsiteX1" fmla="*/ 5415 w 25993"/>
                  <a:gd name="connsiteY1" fmla="*/ 19495 h 40174"/>
                  <a:gd name="connsiteX2" fmla="*/ 12996 w 25993"/>
                  <a:gd name="connsiteY2" fmla="*/ 33574 h 40174"/>
                  <a:gd name="connsiteX3" fmla="*/ 20577 w 25993"/>
                  <a:gd name="connsiteY3" fmla="*/ 19495 h 40174"/>
                  <a:gd name="connsiteX4" fmla="*/ 12996 w 25993"/>
                  <a:gd name="connsiteY4" fmla="*/ 6498 h 40174"/>
                  <a:gd name="connsiteX5" fmla="*/ 14080 w 25993"/>
                  <a:gd name="connsiteY5" fmla="*/ 0 h 40174"/>
                  <a:gd name="connsiteX6" fmla="*/ 25993 w 25993"/>
                  <a:gd name="connsiteY6" fmla="*/ 12996 h 40174"/>
                  <a:gd name="connsiteX7" fmla="*/ 25993 w 25993"/>
                  <a:gd name="connsiteY7" fmla="*/ 19495 h 40174"/>
                  <a:gd name="connsiteX8" fmla="*/ 14080 w 25993"/>
                  <a:gd name="connsiteY8" fmla="*/ 40072 h 40174"/>
                  <a:gd name="connsiteX9" fmla="*/ 0 w 25993"/>
                  <a:gd name="connsiteY9" fmla="*/ 22744 h 40174"/>
                  <a:gd name="connsiteX10" fmla="*/ 1083 w 25993"/>
                  <a:gd name="connsiteY10" fmla="*/ 12996 h 40174"/>
                  <a:gd name="connsiteX11" fmla="*/ 14080 w 25993"/>
                  <a:gd name="connsiteY11" fmla="*/ 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 h="40174">
                    <a:moveTo>
                      <a:pt x="12996" y="6498"/>
                    </a:moveTo>
                    <a:cubicBezTo>
                      <a:pt x="5415" y="6498"/>
                      <a:pt x="5415" y="14079"/>
                      <a:pt x="5415" y="19495"/>
                    </a:cubicBezTo>
                    <a:cubicBezTo>
                      <a:pt x="5415" y="24910"/>
                      <a:pt x="3249" y="33574"/>
                      <a:pt x="12996" y="33574"/>
                    </a:cubicBezTo>
                    <a:cubicBezTo>
                      <a:pt x="21660" y="32491"/>
                      <a:pt x="19494" y="24910"/>
                      <a:pt x="20577" y="19495"/>
                    </a:cubicBezTo>
                    <a:cubicBezTo>
                      <a:pt x="20577" y="14079"/>
                      <a:pt x="20577" y="6498"/>
                      <a:pt x="12996" y="6498"/>
                    </a:cubicBezTo>
                    <a:close/>
                    <a:moveTo>
                      <a:pt x="14080" y="0"/>
                    </a:moveTo>
                    <a:cubicBezTo>
                      <a:pt x="21661" y="0"/>
                      <a:pt x="24910" y="6498"/>
                      <a:pt x="25993" y="12996"/>
                    </a:cubicBezTo>
                    <a:lnTo>
                      <a:pt x="25993" y="19495"/>
                    </a:lnTo>
                    <a:cubicBezTo>
                      <a:pt x="25993" y="30325"/>
                      <a:pt x="24910" y="37906"/>
                      <a:pt x="14080" y="40072"/>
                    </a:cubicBezTo>
                    <a:cubicBezTo>
                      <a:pt x="5415" y="41155"/>
                      <a:pt x="0" y="33574"/>
                      <a:pt x="0" y="22744"/>
                    </a:cubicBezTo>
                    <a:cubicBezTo>
                      <a:pt x="0" y="19495"/>
                      <a:pt x="0" y="16246"/>
                      <a:pt x="1083" y="12996"/>
                    </a:cubicBezTo>
                    <a:cubicBezTo>
                      <a:pt x="2166" y="6498"/>
                      <a:pt x="5415" y="0"/>
                      <a:pt x="14080" y="0"/>
                    </a:cubicBezTo>
                    <a:close/>
                  </a:path>
                </a:pathLst>
              </a:custGeom>
              <a:grpFill/>
              <a:ln w="186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EACA4B52-4553-40FF-A4A0-E9D3931A3070}"/>
                  </a:ext>
                </a:extLst>
              </p:cNvPr>
              <p:cNvSpPr/>
              <p:nvPr/>
            </p:nvSpPr>
            <p:spPr>
              <a:xfrm>
                <a:off x="6459127" y="2003848"/>
                <a:ext cx="36600" cy="105989"/>
              </a:xfrm>
              <a:custGeom>
                <a:avLst/>
                <a:gdLst>
                  <a:gd name="connsiteX0" fmla="*/ 35416 w 38591"/>
                  <a:gd name="connsiteY0" fmla="*/ 64131 h 111755"/>
                  <a:gd name="connsiteX1" fmla="*/ 29066 w 38591"/>
                  <a:gd name="connsiteY1" fmla="*/ 111756 h 111755"/>
                  <a:gd name="connsiteX2" fmla="*/ 19541 w 38591"/>
                  <a:gd name="connsiteY2" fmla="*/ 64131 h 111755"/>
                  <a:gd name="connsiteX3" fmla="*/ 3666 w 38591"/>
                  <a:gd name="connsiteY3" fmla="*/ 29206 h 111755"/>
                  <a:gd name="connsiteX4" fmla="*/ 3666 w 38591"/>
                  <a:gd name="connsiteY4" fmla="*/ 16506 h 111755"/>
                  <a:gd name="connsiteX5" fmla="*/ 29066 w 38591"/>
                  <a:gd name="connsiteY5" fmla="*/ 631 h 111755"/>
                  <a:gd name="connsiteX6" fmla="*/ 38591 w 38591"/>
                  <a:gd name="connsiteY6" fmla="*/ 13331 h 111755"/>
                  <a:gd name="connsiteX7" fmla="*/ 35416 w 38591"/>
                  <a:gd name="connsiteY7" fmla="*/ 64131 h 11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91" h="111755">
                    <a:moveTo>
                      <a:pt x="35416" y="64131"/>
                    </a:moveTo>
                    <a:cubicBezTo>
                      <a:pt x="32241" y="76831"/>
                      <a:pt x="41766" y="111756"/>
                      <a:pt x="29066" y="111756"/>
                    </a:cubicBezTo>
                    <a:cubicBezTo>
                      <a:pt x="6841" y="111756"/>
                      <a:pt x="22716" y="80006"/>
                      <a:pt x="19541" y="64131"/>
                    </a:cubicBezTo>
                    <a:cubicBezTo>
                      <a:pt x="16366" y="51431"/>
                      <a:pt x="25891" y="35556"/>
                      <a:pt x="3666" y="29206"/>
                    </a:cubicBezTo>
                    <a:cubicBezTo>
                      <a:pt x="491" y="29206"/>
                      <a:pt x="-2684" y="22856"/>
                      <a:pt x="3666" y="16506"/>
                    </a:cubicBezTo>
                    <a:cubicBezTo>
                      <a:pt x="10016" y="10156"/>
                      <a:pt x="19541" y="3806"/>
                      <a:pt x="29066" y="631"/>
                    </a:cubicBezTo>
                    <a:cubicBezTo>
                      <a:pt x="35416" y="-2544"/>
                      <a:pt x="38591" y="6981"/>
                      <a:pt x="38591" y="13331"/>
                    </a:cubicBezTo>
                    <a:cubicBezTo>
                      <a:pt x="35416" y="29206"/>
                      <a:pt x="35416" y="45081"/>
                      <a:pt x="35416" y="64131"/>
                    </a:cubicBezTo>
                    <a:close/>
                  </a:path>
                </a:pathLst>
              </a:custGeom>
              <a:grpFill/>
              <a:ln w="186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26FEFD40-C18C-40C0-AE42-5917D96E3AF0}"/>
                  </a:ext>
                </a:extLst>
              </p:cNvPr>
              <p:cNvSpPr/>
              <p:nvPr/>
            </p:nvSpPr>
            <p:spPr>
              <a:xfrm>
                <a:off x="6148197" y="2007457"/>
                <a:ext cx="34370" cy="108402"/>
              </a:xfrm>
              <a:custGeom>
                <a:avLst/>
                <a:gdLst>
                  <a:gd name="connsiteX0" fmla="*/ 20365 w 36240"/>
                  <a:gd name="connsiteY0" fmla="*/ 111125 h 114300"/>
                  <a:gd name="connsiteX1" fmla="*/ 17190 w 36240"/>
                  <a:gd name="connsiteY1" fmla="*/ 50800 h 114300"/>
                  <a:gd name="connsiteX2" fmla="*/ 4490 w 36240"/>
                  <a:gd name="connsiteY2" fmla="*/ 28575 h 114300"/>
                  <a:gd name="connsiteX3" fmla="*/ 1315 w 36240"/>
                  <a:gd name="connsiteY3" fmla="*/ 19050 h 114300"/>
                  <a:gd name="connsiteX4" fmla="*/ 26715 w 36240"/>
                  <a:gd name="connsiteY4" fmla="*/ 0 h 114300"/>
                  <a:gd name="connsiteX5" fmla="*/ 36240 w 36240"/>
                  <a:gd name="connsiteY5" fmla="*/ 9525 h 114300"/>
                  <a:gd name="connsiteX6" fmla="*/ 36240 w 36240"/>
                  <a:gd name="connsiteY6" fmla="*/ 114300 h 114300"/>
                  <a:gd name="connsiteX7" fmla="*/ 20365 w 36240"/>
                  <a:gd name="connsiteY7" fmla="*/ 1111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40" h="114300">
                    <a:moveTo>
                      <a:pt x="20365" y="111125"/>
                    </a:moveTo>
                    <a:cubicBezTo>
                      <a:pt x="10840" y="92075"/>
                      <a:pt x="17190" y="69850"/>
                      <a:pt x="17190" y="50800"/>
                    </a:cubicBezTo>
                    <a:cubicBezTo>
                      <a:pt x="17190" y="41275"/>
                      <a:pt x="23540" y="25400"/>
                      <a:pt x="4490" y="28575"/>
                    </a:cubicBezTo>
                    <a:cubicBezTo>
                      <a:pt x="1315" y="28575"/>
                      <a:pt x="-1860" y="22225"/>
                      <a:pt x="1315" y="19050"/>
                    </a:cubicBezTo>
                    <a:cubicBezTo>
                      <a:pt x="7665" y="9525"/>
                      <a:pt x="14015" y="3175"/>
                      <a:pt x="26715" y="0"/>
                    </a:cubicBezTo>
                    <a:cubicBezTo>
                      <a:pt x="33065" y="0"/>
                      <a:pt x="36240" y="3175"/>
                      <a:pt x="36240" y="9525"/>
                    </a:cubicBezTo>
                    <a:lnTo>
                      <a:pt x="36240" y="114300"/>
                    </a:lnTo>
                    <a:cubicBezTo>
                      <a:pt x="29890" y="111125"/>
                      <a:pt x="26715" y="111125"/>
                      <a:pt x="20365" y="111125"/>
                    </a:cubicBezTo>
                    <a:close/>
                  </a:path>
                </a:pathLst>
              </a:custGeom>
              <a:grpFill/>
              <a:ln w="1860" cap="flat">
                <a:noFill/>
                <a:prstDash val="solid"/>
                <a:miter/>
              </a:ln>
            </p:spPr>
            <p:txBody>
              <a:bodyPr rtlCol="0" anchor="ctr"/>
              <a:lstStyle/>
              <a:p>
                <a:endParaRPr lang="zh-CN" altLang="en-US"/>
              </a:p>
            </p:txBody>
          </p:sp>
        </p:grpSp>
      </p:grpSp>
      <p:sp>
        <p:nvSpPr>
          <p:cNvPr id="62" name="矩形: 圆角 61">
            <a:extLst>
              <a:ext uri="{FF2B5EF4-FFF2-40B4-BE49-F238E27FC236}">
                <a16:creationId xmlns:a16="http://schemas.microsoft.com/office/drawing/2014/main" id="{C290CDEB-AC37-4B72-949C-1F6E278DD3C6}"/>
              </a:ext>
            </a:extLst>
          </p:cNvPr>
          <p:cNvSpPr/>
          <p:nvPr/>
        </p:nvSpPr>
        <p:spPr>
          <a:xfrm>
            <a:off x="3517373" y="3197321"/>
            <a:ext cx="5116452" cy="1080958"/>
          </a:xfrm>
          <a:prstGeom prst="roundRect">
            <a:avLst>
              <a:gd name="adj" fmla="val 50000"/>
            </a:avLst>
          </a:pr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63" name="文本框 62">
            <a:extLst>
              <a:ext uri="{FF2B5EF4-FFF2-40B4-BE49-F238E27FC236}">
                <a16:creationId xmlns:a16="http://schemas.microsoft.com/office/drawing/2014/main" id="{4FDEC447-5E65-415C-A578-8300D7EF488C}"/>
              </a:ext>
            </a:extLst>
          </p:cNvPr>
          <p:cNvSpPr txBox="1"/>
          <p:nvPr/>
        </p:nvSpPr>
        <p:spPr>
          <a:xfrm>
            <a:off x="4288809" y="3415001"/>
            <a:ext cx="3573580" cy="646331"/>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sz="3600" b="1" dirty="0">
                <a:solidFill>
                  <a:schemeClr val="accent3">
                    <a:lumMod val="50000"/>
                  </a:schemeClr>
                </a:solidFill>
                <a:cs typeface="+mn-ea"/>
                <a:sym typeface="+mn-lt"/>
              </a:rPr>
              <a:t>论文归纳及小结</a:t>
            </a:r>
          </a:p>
        </p:txBody>
      </p:sp>
    </p:spTree>
    <p:extLst>
      <p:ext uri="{BB962C8B-B14F-4D97-AF65-F5344CB8AC3E}">
        <p14:creationId xmlns:p14="http://schemas.microsoft.com/office/powerpoint/2010/main" val="3330706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论文归纳与小结</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9036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04</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 name="椭圆 2">
            <a:extLst>
              <a:ext uri="{FF2B5EF4-FFF2-40B4-BE49-F238E27FC236}">
                <a16:creationId xmlns:a16="http://schemas.microsoft.com/office/drawing/2014/main" id="{A2580C71-6755-68E5-3FC6-1F2A9990AF8C}"/>
              </a:ext>
            </a:extLst>
          </p:cNvPr>
          <p:cNvSpPr/>
          <p:nvPr/>
        </p:nvSpPr>
        <p:spPr>
          <a:xfrm>
            <a:off x="355600" y="2365574"/>
            <a:ext cx="2336800" cy="2336800"/>
          </a:xfrm>
          <a:prstGeom prst="ellipse">
            <a:avLst/>
          </a:prstGeom>
          <a:solidFill>
            <a:srgbClr val="ACC4C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4" name="圆: 空心 3">
            <a:extLst>
              <a:ext uri="{FF2B5EF4-FFF2-40B4-BE49-F238E27FC236}">
                <a16:creationId xmlns:a16="http://schemas.microsoft.com/office/drawing/2014/main" id="{D19642DE-73FF-D7B3-8396-E3EFD09081C3}"/>
              </a:ext>
            </a:extLst>
          </p:cNvPr>
          <p:cNvSpPr/>
          <p:nvPr/>
        </p:nvSpPr>
        <p:spPr>
          <a:xfrm>
            <a:off x="200025" y="2212789"/>
            <a:ext cx="2647950" cy="2647950"/>
          </a:xfrm>
          <a:prstGeom prst="donut">
            <a:avLst>
              <a:gd name="adj" fmla="val 2995"/>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nvGrpSpPr>
          <p:cNvPr id="14" name="组合 13">
            <a:extLst>
              <a:ext uri="{FF2B5EF4-FFF2-40B4-BE49-F238E27FC236}">
                <a16:creationId xmlns:a16="http://schemas.microsoft.com/office/drawing/2014/main" id="{C14D8B99-6EB5-52FA-09E5-D52ED63E81D6}"/>
              </a:ext>
            </a:extLst>
          </p:cNvPr>
          <p:cNvGrpSpPr/>
          <p:nvPr/>
        </p:nvGrpSpPr>
        <p:grpSpPr>
          <a:xfrm flipH="1">
            <a:off x="2633494" y="1483308"/>
            <a:ext cx="4108458" cy="4101332"/>
            <a:chOff x="716465" y="2010544"/>
            <a:chExt cx="4108458" cy="3307581"/>
          </a:xfrm>
        </p:grpSpPr>
        <p:grpSp>
          <p:nvGrpSpPr>
            <p:cNvPr id="15" name="组合 14">
              <a:extLst>
                <a:ext uri="{FF2B5EF4-FFF2-40B4-BE49-F238E27FC236}">
                  <a16:creationId xmlns:a16="http://schemas.microsoft.com/office/drawing/2014/main" id="{E7F52E47-9800-0202-BAEB-698C06E81647}"/>
                </a:ext>
              </a:extLst>
            </p:cNvPr>
            <p:cNvGrpSpPr/>
            <p:nvPr/>
          </p:nvGrpSpPr>
          <p:grpSpPr>
            <a:xfrm>
              <a:off x="716465" y="4676835"/>
              <a:ext cx="4108458" cy="641290"/>
              <a:chOff x="716465" y="4676835"/>
              <a:chExt cx="4108458" cy="641290"/>
            </a:xfrm>
          </p:grpSpPr>
          <p:cxnSp>
            <p:nvCxnSpPr>
              <p:cNvPr id="19" name="直接连接符 18">
                <a:extLst>
                  <a:ext uri="{FF2B5EF4-FFF2-40B4-BE49-F238E27FC236}">
                    <a16:creationId xmlns:a16="http://schemas.microsoft.com/office/drawing/2014/main" id="{79A19ECF-455C-FB6F-38F0-01CA93B6BBD8}"/>
                  </a:ext>
                </a:extLst>
              </p:cNvPr>
              <p:cNvCxnSpPr/>
              <p:nvPr/>
            </p:nvCxnSpPr>
            <p:spPr>
              <a:xfrm flipH="1">
                <a:off x="4316915" y="4676835"/>
                <a:ext cx="508008" cy="64129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44A1D4D-A0EC-7D69-0D9F-B23618644012}"/>
                  </a:ext>
                </a:extLst>
              </p:cNvPr>
              <p:cNvCxnSpPr/>
              <p:nvPr/>
            </p:nvCxnSpPr>
            <p:spPr>
              <a:xfrm flipH="1" flipV="1">
                <a:off x="716465" y="5318125"/>
                <a:ext cx="3585113" cy="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F0D18781-591F-C805-2C73-991A34AE5FC0}"/>
                </a:ext>
              </a:extLst>
            </p:cNvPr>
            <p:cNvGrpSpPr/>
            <p:nvPr/>
          </p:nvGrpSpPr>
          <p:grpSpPr>
            <a:xfrm flipV="1">
              <a:off x="716465" y="2010544"/>
              <a:ext cx="4108458" cy="641290"/>
              <a:chOff x="716465" y="4676835"/>
              <a:chExt cx="4108458" cy="641290"/>
            </a:xfrm>
          </p:grpSpPr>
          <p:cxnSp>
            <p:nvCxnSpPr>
              <p:cNvPr id="17" name="直接连接符 16">
                <a:extLst>
                  <a:ext uri="{FF2B5EF4-FFF2-40B4-BE49-F238E27FC236}">
                    <a16:creationId xmlns:a16="http://schemas.microsoft.com/office/drawing/2014/main" id="{22796351-98AB-7ECF-FEAF-21306CE9E14F}"/>
                  </a:ext>
                </a:extLst>
              </p:cNvPr>
              <p:cNvCxnSpPr/>
              <p:nvPr/>
            </p:nvCxnSpPr>
            <p:spPr>
              <a:xfrm flipH="1">
                <a:off x="4316915" y="4676835"/>
                <a:ext cx="508008" cy="64129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D6E1AAC-4D6E-6D28-FB81-E004BE6B97AE}"/>
                  </a:ext>
                </a:extLst>
              </p:cNvPr>
              <p:cNvCxnSpPr/>
              <p:nvPr/>
            </p:nvCxnSpPr>
            <p:spPr>
              <a:xfrm flipH="1" flipV="1">
                <a:off x="716465" y="5318125"/>
                <a:ext cx="3585113" cy="0"/>
              </a:xfrm>
              <a:prstGeom prst="line">
                <a:avLst/>
              </a:prstGeom>
              <a:ln w="19050">
                <a:solidFill>
                  <a:srgbClr val="D4DDE1"/>
                </a:solidFill>
                <a:prstDash val="lgDash"/>
              </a:ln>
            </p:spPr>
            <p:style>
              <a:lnRef idx="1">
                <a:schemeClr val="accent1"/>
              </a:lnRef>
              <a:fillRef idx="0">
                <a:schemeClr val="accent1"/>
              </a:fillRef>
              <a:effectRef idx="0">
                <a:schemeClr val="accent1"/>
              </a:effectRef>
              <a:fontRef idx="minor">
                <a:schemeClr val="tx1"/>
              </a:fontRef>
            </p:style>
          </p:cxnSp>
        </p:grpSp>
      </p:grpSp>
      <p:sp>
        <p:nvSpPr>
          <p:cNvPr id="22" name="文本框 21">
            <a:extLst>
              <a:ext uri="{FF2B5EF4-FFF2-40B4-BE49-F238E27FC236}">
                <a16:creationId xmlns:a16="http://schemas.microsoft.com/office/drawing/2014/main" id="{460D0D0B-5774-4ED8-8397-BA5FFEF41B03}"/>
              </a:ext>
            </a:extLst>
          </p:cNvPr>
          <p:cNvSpPr txBox="1"/>
          <p:nvPr/>
        </p:nvSpPr>
        <p:spPr>
          <a:xfrm>
            <a:off x="3465448" y="2024718"/>
            <a:ext cx="7019671" cy="230832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在本文中，确定了在现实世界中评估对抗样本的可迁移性的困难，并提出了定制的措施来解决这些困难。 基于所提出的措施，我们对四种流行的 </a:t>
            </a:r>
            <a:r>
              <a:rPr lang="en-US" altLang="zh-CN" sz="2400" dirty="0" err="1">
                <a:latin typeface="微软雅黑" panose="020B0503020204020204" pitchFamily="34" charset="-122"/>
                <a:ea typeface="微软雅黑" panose="020B0503020204020204" pitchFamily="34" charset="-122"/>
              </a:rPr>
              <a:t>MLaaS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系统、阿里云、百度云、</a:t>
            </a:r>
            <a:r>
              <a:rPr lang="en-US" altLang="zh-CN" sz="2400" dirty="0">
                <a:latin typeface="微软雅黑" panose="020B0503020204020204" pitchFamily="34" charset="-122"/>
                <a:ea typeface="微软雅黑" panose="020B0503020204020204" pitchFamily="34" charset="-122"/>
              </a:rPr>
              <a:t>Google Cloud Vision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AWS </a:t>
            </a:r>
            <a:r>
              <a:rPr lang="en-US" altLang="zh-CN" sz="2400" dirty="0" err="1">
                <a:latin typeface="微软雅黑" panose="020B0503020204020204" pitchFamily="34" charset="-122"/>
                <a:ea typeface="微软雅黑" panose="020B0503020204020204" pitchFamily="34" charset="-122"/>
              </a:rPr>
              <a:t>Rekognition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进行了真实世界迁移攻击的系统评估。</a:t>
            </a:r>
          </a:p>
        </p:txBody>
      </p:sp>
    </p:spTree>
    <p:extLst>
      <p:ext uri="{BB962C8B-B14F-4D97-AF65-F5344CB8AC3E}">
        <p14:creationId xmlns:p14="http://schemas.microsoft.com/office/powerpoint/2010/main" val="2510575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论文归纳与小结</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9036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04</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 name="矩形: 圆角 2">
            <a:extLst>
              <a:ext uri="{FF2B5EF4-FFF2-40B4-BE49-F238E27FC236}">
                <a16:creationId xmlns:a16="http://schemas.microsoft.com/office/drawing/2014/main" id="{90D5542D-48DC-B017-7177-980FFAC91E31}"/>
              </a:ext>
            </a:extLst>
          </p:cNvPr>
          <p:cNvSpPr/>
          <p:nvPr/>
        </p:nvSpPr>
        <p:spPr>
          <a:xfrm>
            <a:off x="2917952" y="877824"/>
            <a:ext cx="9274048" cy="5980176"/>
          </a:xfrm>
          <a:prstGeom prst="roundRect">
            <a:avLst>
              <a:gd name="adj" fmla="val 0"/>
            </a:avLst>
          </a:pr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圆角 3">
            <a:extLst>
              <a:ext uri="{FF2B5EF4-FFF2-40B4-BE49-F238E27FC236}">
                <a16:creationId xmlns:a16="http://schemas.microsoft.com/office/drawing/2014/main" id="{16DA9B51-E5E8-8B09-08BF-FB6D6828D251}"/>
              </a:ext>
            </a:extLst>
          </p:cNvPr>
          <p:cNvSpPr/>
          <p:nvPr/>
        </p:nvSpPr>
        <p:spPr>
          <a:xfrm>
            <a:off x="0" y="1264920"/>
            <a:ext cx="2917952" cy="432816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 name="文本框 4">
            <a:extLst>
              <a:ext uri="{FF2B5EF4-FFF2-40B4-BE49-F238E27FC236}">
                <a16:creationId xmlns:a16="http://schemas.microsoft.com/office/drawing/2014/main" id="{8659DC30-A6B4-B912-C84F-ABE643635A16}"/>
              </a:ext>
            </a:extLst>
          </p:cNvPr>
          <p:cNvSpPr txBox="1"/>
          <p:nvPr/>
        </p:nvSpPr>
        <p:spPr>
          <a:xfrm>
            <a:off x="3739436" y="998560"/>
            <a:ext cx="8513540" cy="7331622"/>
          </a:xfrm>
          <a:prstGeom prst="rect">
            <a:avLst/>
          </a:prstGeom>
          <a:noFill/>
        </p:spPr>
        <p:txBody>
          <a:bodyPr wrap="square">
            <a:spAutoFit/>
          </a:bodyPr>
          <a:lstStyle/>
          <a:p>
            <a:pPr marL="171450" indent="-171450">
              <a:lnSpc>
                <a:spcPts val="4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模型相似性概念不适合转移攻击；</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适当复杂性的代理可以超过更简单和更深入的代理；</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en-US" altLang="zh-CN" sz="2400" dirty="0" err="1">
                <a:latin typeface="微软雅黑" panose="020B0503020204020204" pitchFamily="34" charset="-122"/>
                <a:ea typeface="微软雅黑" panose="020B0503020204020204" pitchFamily="34" charset="-122"/>
              </a:rPr>
              <a:t>MLaaS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系统对转移攻击具有不同程度的鲁棒性；</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强对抗算法不⼀定迁移性好，单步算法比迭代算法迁移性好；</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对抗算法是靶平台是迁移攻击最重要的因素，最有益的做法是选择合适的对抗算法；</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真实传输攻击中不存在突出的代理模型架构。</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对抗性扰动的大</a:t>
            </a:r>
            <a:r>
              <a:rPr lang="en-US" altLang="zh-CN" sz="2400" dirty="0">
                <a:latin typeface="微软雅黑" panose="020B0503020204020204" pitchFamily="34" charset="-122"/>
                <a:ea typeface="微软雅黑" panose="020B0503020204020204" pitchFamily="34" charset="-122"/>
              </a:rPr>
              <a:t>L2 </a:t>
            </a:r>
            <a:r>
              <a:rPr lang="zh-CN" altLang="en-US" sz="2400" dirty="0">
                <a:latin typeface="微软雅黑" panose="020B0503020204020204" pitchFamily="34" charset="-122"/>
                <a:ea typeface="微软雅黑" panose="020B0503020204020204" pitchFamily="34" charset="-122"/>
              </a:rPr>
              <a:t>范数可能是 比 </a:t>
            </a:r>
            <a:r>
              <a:rPr lang="en-US" altLang="zh-CN" sz="2400" dirty="0">
                <a:latin typeface="微软雅黑" panose="020B0503020204020204" pitchFamily="34" charset="-122"/>
                <a:ea typeface="微软雅黑" panose="020B0503020204020204" pitchFamily="34" charset="-122"/>
              </a:rPr>
              <a:t>L∞ </a:t>
            </a:r>
            <a:r>
              <a:rPr lang="zh-CN" altLang="en-US" sz="2400" dirty="0">
                <a:latin typeface="微软雅黑" panose="020B0503020204020204" pitchFamily="34" charset="-122"/>
                <a:ea typeface="微软雅黑" panose="020B0503020204020204" pitchFamily="34" charset="-122"/>
              </a:rPr>
              <a:t>范数更直接的可转移性来源；</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en-US" altLang="zh-CN" sz="2400" dirty="0">
                <a:latin typeface="微软雅黑" panose="020B0503020204020204" pitchFamily="34" charset="-122"/>
                <a:ea typeface="微软雅黑" panose="020B0503020204020204" pitchFamily="34" charset="-122"/>
              </a:rPr>
              <a:t>logits</a:t>
            </a:r>
            <a:r>
              <a:rPr lang="zh-CN" altLang="en-US" sz="2400" dirty="0">
                <a:latin typeface="微软雅黑" panose="020B0503020204020204" pitchFamily="34" charset="-122"/>
                <a:ea typeface="微软雅黑" panose="020B0503020204020204" pitchFamily="34" charset="-122"/>
              </a:rPr>
              <a:t>后验之间的间隙越大，可迁移性越好；</a:t>
            </a:r>
            <a:endParaRPr lang="en-US" altLang="zh-CN" sz="2400" dirty="0">
              <a:latin typeface="微软雅黑" panose="020B0503020204020204" pitchFamily="34" charset="-122"/>
              <a:ea typeface="微软雅黑" panose="020B0503020204020204" pitchFamily="34" charset="-122"/>
            </a:endParaRPr>
          </a:p>
          <a:p>
            <a:pPr marL="171450" indent="-171450">
              <a:lnSpc>
                <a:spcPts val="4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选择迁移攻击的种子图像时优先考虑分类难度</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a:p>
            <a:pPr marL="171450" indent="-171450">
              <a:lnSpc>
                <a:spcPct val="150000"/>
              </a:lnSpc>
              <a:buFont typeface="Wingdings" panose="05000000000000000000" pitchFamily="2" charset="2"/>
              <a:buChar char="u"/>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a:p>
            <a:pPr marL="171450" indent="-171450">
              <a:lnSpc>
                <a:spcPct val="150000"/>
              </a:lnSpc>
              <a:buFont typeface="Wingdings" panose="05000000000000000000" pitchFamily="2" charset="2"/>
              <a:buChar char="u"/>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a:p>
            <a:pPr marL="171450" indent="-171450">
              <a:lnSpc>
                <a:spcPct val="150000"/>
              </a:lnSpc>
              <a:buFont typeface="Wingdings" panose="05000000000000000000" pitchFamily="2" charset="2"/>
              <a:buChar char="u"/>
            </a:pPr>
            <a:endParaRPr lang="en-US" altLang="zh-CN" sz="2400" b="0" i="0" dirty="0">
              <a:solidFill>
                <a:schemeClr val="tx1">
                  <a:lumMod val="65000"/>
                  <a:lumOff val="35000"/>
                </a:schemeClr>
              </a:solidFill>
              <a:effectLst/>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p:txBody>
      </p:sp>
      <p:grpSp>
        <p:nvGrpSpPr>
          <p:cNvPr id="45" name="组合 44">
            <a:extLst>
              <a:ext uri="{FF2B5EF4-FFF2-40B4-BE49-F238E27FC236}">
                <a16:creationId xmlns:a16="http://schemas.microsoft.com/office/drawing/2014/main" id="{3A6B9EE9-3FB4-34E4-AF3A-C0EF37908EBA}"/>
              </a:ext>
            </a:extLst>
          </p:cNvPr>
          <p:cNvGrpSpPr/>
          <p:nvPr/>
        </p:nvGrpSpPr>
        <p:grpSpPr>
          <a:xfrm>
            <a:off x="2629801" y="2274692"/>
            <a:ext cx="729514" cy="2497535"/>
            <a:chOff x="4022374" y="2213428"/>
            <a:chExt cx="729514" cy="2497535"/>
          </a:xfrm>
        </p:grpSpPr>
        <p:grpSp>
          <p:nvGrpSpPr>
            <p:cNvPr id="10" name="组合 9">
              <a:extLst>
                <a:ext uri="{FF2B5EF4-FFF2-40B4-BE49-F238E27FC236}">
                  <a16:creationId xmlns:a16="http://schemas.microsoft.com/office/drawing/2014/main" id="{426A3DD5-BBAE-0DAA-52EB-45019365DC63}"/>
                </a:ext>
              </a:extLst>
            </p:cNvPr>
            <p:cNvGrpSpPr/>
            <p:nvPr/>
          </p:nvGrpSpPr>
          <p:grpSpPr>
            <a:xfrm>
              <a:off x="4022374" y="2213428"/>
              <a:ext cx="729514" cy="193247"/>
              <a:chOff x="3802743" y="2259422"/>
              <a:chExt cx="1168776" cy="309607"/>
            </a:xfrm>
          </p:grpSpPr>
          <p:sp>
            <p:nvSpPr>
              <p:cNvPr id="6" name="椭圆 5">
                <a:extLst>
                  <a:ext uri="{FF2B5EF4-FFF2-40B4-BE49-F238E27FC236}">
                    <a16:creationId xmlns:a16="http://schemas.microsoft.com/office/drawing/2014/main" id="{7DA8876E-3B79-638D-8D10-92AB9E288969}"/>
                  </a:ext>
                </a:extLst>
              </p:cNvPr>
              <p:cNvSpPr/>
              <p:nvPr/>
            </p:nvSpPr>
            <p:spPr>
              <a:xfrm>
                <a:off x="3802743" y="2315670"/>
                <a:ext cx="253359" cy="253359"/>
              </a:xfrm>
              <a:prstGeom prst="ellipse">
                <a:avLst/>
              </a:pr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45AEEDC-E598-DD16-6817-A7C840C4DD5A}"/>
                  </a:ext>
                </a:extLst>
              </p:cNvPr>
              <p:cNvSpPr/>
              <p:nvPr/>
            </p:nvSpPr>
            <p:spPr>
              <a:xfrm>
                <a:off x="4718160" y="2315670"/>
                <a:ext cx="253359" cy="2533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5E934857-1BB7-2C31-BD93-417EDB0DA984}"/>
                  </a:ext>
                </a:extLst>
              </p:cNvPr>
              <p:cNvSpPr/>
              <p:nvPr/>
            </p:nvSpPr>
            <p:spPr>
              <a:xfrm>
                <a:off x="3912151" y="2259422"/>
                <a:ext cx="944594" cy="194208"/>
              </a:xfrm>
              <a:custGeom>
                <a:avLst/>
                <a:gdLst>
                  <a:gd name="connsiteX0" fmla="*/ 0 w 932688"/>
                  <a:gd name="connsiteY0" fmla="*/ 201663 h 201663"/>
                  <a:gd name="connsiteX1" fmla="*/ 502920 w 932688"/>
                  <a:gd name="connsiteY1" fmla="*/ 495 h 201663"/>
                  <a:gd name="connsiteX2" fmla="*/ 932688 w 932688"/>
                  <a:gd name="connsiteY2" fmla="*/ 155943 h 201663"/>
                  <a:gd name="connsiteX0" fmla="*/ 0 w 932688"/>
                  <a:gd name="connsiteY0" fmla="*/ 196929 h 196929"/>
                  <a:gd name="connsiteX1" fmla="*/ 436245 w 932688"/>
                  <a:gd name="connsiteY1" fmla="*/ 524 h 196929"/>
                  <a:gd name="connsiteX2" fmla="*/ 932688 w 932688"/>
                  <a:gd name="connsiteY2" fmla="*/ 151209 h 196929"/>
                  <a:gd name="connsiteX0" fmla="*/ 0 w 932688"/>
                  <a:gd name="connsiteY0" fmla="*/ 194562 h 194562"/>
                  <a:gd name="connsiteX1" fmla="*/ 457676 w 932688"/>
                  <a:gd name="connsiteY1" fmla="*/ 539 h 194562"/>
                  <a:gd name="connsiteX2" fmla="*/ 932688 w 932688"/>
                  <a:gd name="connsiteY2" fmla="*/ 148842 h 194562"/>
                  <a:gd name="connsiteX0" fmla="*/ 0 w 944594"/>
                  <a:gd name="connsiteY0" fmla="*/ 194399 h 194399"/>
                  <a:gd name="connsiteX1" fmla="*/ 457676 w 944594"/>
                  <a:gd name="connsiteY1" fmla="*/ 376 h 194399"/>
                  <a:gd name="connsiteX2" fmla="*/ 944594 w 944594"/>
                  <a:gd name="connsiteY2" fmla="*/ 184397 h 194399"/>
                  <a:gd name="connsiteX0" fmla="*/ 0 w 944594"/>
                  <a:gd name="connsiteY0" fmla="*/ 194208 h 194208"/>
                  <a:gd name="connsiteX1" fmla="*/ 457676 w 944594"/>
                  <a:gd name="connsiteY1" fmla="*/ 185 h 194208"/>
                  <a:gd name="connsiteX2" fmla="*/ 944594 w 944594"/>
                  <a:gd name="connsiteY2" fmla="*/ 184206 h 194208"/>
                  <a:gd name="connsiteX0" fmla="*/ 0 w 944594"/>
                  <a:gd name="connsiteY0" fmla="*/ 194208 h 194208"/>
                  <a:gd name="connsiteX1" fmla="*/ 457676 w 944594"/>
                  <a:gd name="connsiteY1" fmla="*/ 185 h 194208"/>
                  <a:gd name="connsiteX2" fmla="*/ 944594 w 944594"/>
                  <a:gd name="connsiteY2" fmla="*/ 184206 h 194208"/>
                </a:gdLst>
                <a:ahLst/>
                <a:cxnLst>
                  <a:cxn ang="0">
                    <a:pos x="connsiteX0" y="connsiteY0"/>
                  </a:cxn>
                  <a:cxn ang="0">
                    <a:pos x="connsiteX1" y="connsiteY1"/>
                  </a:cxn>
                  <a:cxn ang="0">
                    <a:pos x="connsiteX2" y="connsiteY2"/>
                  </a:cxn>
                </a:cxnLst>
                <a:rect l="l" t="t" r="r" b="b"/>
                <a:pathLst>
                  <a:path w="944594" h="194208">
                    <a:moveTo>
                      <a:pt x="0" y="194208"/>
                    </a:moveTo>
                    <a:cubicBezTo>
                      <a:pt x="173736" y="97434"/>
                      <a:pt x="256985" y="5424"/>
                      <a:pt x="457676" y="185"/>
                    </a:cubicBezTo>
                    <a:cubicBezTo>
                      <a:pt x="701230" y="-5054"/>
                      <a:pt x="807434" y="102672"/>
                      <a:pt x="944594" y="184206"/>
                    </a:cubicBezTo>
                  </a:path>
                </a:pathLst>
              </a:custGeom>
              <a:noFill/>
              <a:ln w="76200" cap="rnd">
                <a:gradFill flip="none" rotWithShape="1">
                  <a:gsLst>
                    <a:gs pos="100000">
                      <a:srgbClr val="626566"/>
                    </a:gs>
                    <a:gs pos="0">
                      <a:schemeClr val="tx1">
                        <a:lumMod val="65000"/>
                        <a:lumOff val="35000"/>
                      </a:schemeClr>
                    </a:gs>
                    <a:gs pos="51000">
                      <a:srgbClr val="ACC4CE"/>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45E0D14C-DB58-5094-EFBC-57920140562F}"/>
                </a:ext>
              </a:extLst>
            </p:cNvPr>
            <p:cNvGrpSpPr/>
            <p:nvPr/>
          </p:nvGrpSpPr>
          <p:grpSpPr>
            <a:xfrm>
              <a:off x="4022374" y="2789500"/>
              <a:ext cx="729514" cy="193247"/>
              <a:chOff x="3802743" y="2259422"/>
              <a:chExt cx="1168776" cy="309607"/>
            </a:xfrm>
          </p:grpSpPr>
          <p:sp>
            <p:nvSpPr>
              <p:cNvPr id="30" name="椭圆 29">
                <a:extLst>
                  <a:ext uri="{FF2B5EF4-FFF2-40B4-BE49-F238E27FC236}">
                    <a16:creationId xmlns:a16="http://schemas.microsoft.com/office/drawing/2014/main" id="{6C292328-5F52-A68B-0E4C-B7B8D3F4C0A6}"/>
                  </a:ext>
                </a:extLst>
              </p:cNvPr>
              <p:cNvSpPr/>
              <p:nvPr/>
            </p:nvSpPr>
            <p:spPr>
              <a:xfrm>
                <a:off x="3802743" y="2315670"/>
                <a:ext cx="253359" cy="253359"/>
              </a:xfrm>
              <a:prstGeom prst="ellipse">
                <a:avLst/>
              </a:pr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椭圆 30">
                <a:extLst>
                  <a:ext uri="{FF2B5EF4-FFF2-40B4-BE49-F238E27FC236}">
                    <a16:creationId xmlns:a16="http://schemas.microsoft.com/office/drawing/2014/main" id="{8E76BC0E-F42B-8DC7-8543-5087773744A6}"/>
                  </a:ext>
                </a:extLst>
              </p:cNvPr>
              <p:cNvSpPr/>
              <p:nvPr/>
            </p:nvSpPr>
            <p:spPr>
              <a:xfrm>
                <a:off x="4718160" y="2315670"/>
                <a:ext cx="253359" cy="2533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31">
                <a:extLst>
                  <a:ext uri="{FF2B5EF4-FFF2-40B4-BE49-F238E27FC236}">
                    <a16:creationId xmlns:a16="http://schemas.microsoft.com/office/drawing/2014/main" id="{06C835C3-3D8A-ABBD-6DD9-C1AEFEBDA9AA}"/>
                  </a:ext>
                </a:extLst>
              </p:cNvPr>
              <p:cNvSpPr/>
              <p:nvPr/>
            </p:nvSpPr>
            <p:spPr>
              <a:xfrm>
                <a:off x="3912151" y="2259422"/>
                <a:ext cx="944594" cy="194208"/>
              </a:xfrm>
              <a:custGeom>
                <a:avLst/>
                <a:gdLst>
                  <a:gd name="connsiteX0" fmla="*/ 0 w 932688"/>
                  <a:gd name="connsiteY0" fmla="*/ 201663 h 201663"/>
                  <a:gd name="connsiteX1" fmla="*/ 502920 w 932688"/>
                  <a:gd name="connsiteY1" fmla="*/ 495 h 201663"/>
                  <a:gd name="connsiteX2" fmla="*/ 932688 w 932688"/>
                  <a:gd name="connsiteY2" fmla="*/ 155943 h 201663"/>
                  <a:gd name="connsiteX0" fmla="*/ 0 w 932688"/>
                  <a:gd name="connsiteY0" fmla="*/ 196929 h 196929"/>
                  <a:gd name="connsiteX1" fmla="*/ 436245 w 932688"/>
                  <a:gd name="connsiteY1" fmla="*/ 524 h 196929"/>
                  <a:gd name="connsiteX2" fmla="*/ 932688 w 932688"/>
                  <a:gd name="connsiteY2" fmla="*/ 151209 h 196929"/>
                  <a:gd name="connsiteX0" fmla="*/ 0 w 932688"/>
                  <a:gd name="connsiteY0" fmla="*/ 194562 h 194562"/>
                  <a:gd name="connsiteX1" fmla="*/ 457676 w 932688"/>
                  <a:gd name="connsiteY1" fmla="*/ 539 h 194562"/>
                  <a:gd name="connsiteX2" fmla="*/ 932688 w 932688"/>
                  <a:gd name="connsiteY2" fmla="*/ 148842 h 194562"/>
                  <a:gd name="connsiteX0" fmla="*/ 0 w 944594"/>
                  <a:gd name="connsiteY0" fmla="*/ 194399 h 194399"/>
                  <a:gd name="connsiteX1" fmla="*/ 457676 w 944594"/>
                  <a:gd name="connsiteY1" fmla="*/ 376 h 194399"/>
                  <a:gd name="connsiteX2" fmla="*/ 944594 w 944594"/>
                  <a:gd name="connsiteY2" fmla="*/ 184397 h 194399"/>
                  <a:gd name="connsiteX0" fmla="*/ 0 w 944594"/>
                  <a:gd name="connsiteY0" fmla="*/ 194208 h 194208"/>
                  <a:gd name="connsiteX1" fmla="*/ 457676 w 944594"/>
                  <a:gd name="connsiteY1" fmla="*/ 185 h 194208"/>
                  <a:gd name="connsiteX2" fmla="*/ 944594 w 944594"/>
                  <a:gd name="connsiteY2" fmla="*/ 184206 h 194208"/>
                  <a:gd name="connsiteX0" fmla="*/ 0 w 944594"/>
                  <a:gd name="connsiteY0" fmla="*/ 194208 h 194208"/>
                  <a:gd name="connsiteX1" fmla="*/ 457676 w 944594"/>
                  <a:gd name="connsiteY1" fmla="*/ 185 h 194208"/>
                  <a:gd name="connsiteX2" fmla="*/ 944594 w 944594"/>
                  <a:gd name="connsiteY2" fmla="*/ 184206 h 194208"/>
                </a:gdLst>
                <a:ahLst/>
                <a:cxnLst>
                  <a:cxn ang="0">
                    <a:pos x="connsiteX0" y="connsiteY0"/>
                  </a:cxn>
                  <a:cxn ang="0">
                    <a:pos x="connsiteX1" y="connsiteY1"/>
                  </a:cxn>
                  <a:cxn ang="0">
                    <a:pos x="connsiteX2" y="connsiteY2"/>
                  </a:cxn>
                </a:cxnLst>
                <a:rect l="l" t="t" r="r" b="b"/>
                <a:pathLst>
                  <a:path w="944594" h="194208">
                    <a:moveTo>
                      <a:pt x="0" y="194208"/>
                    </a:moveTo>
                    <a:cubicBezTo>
                      <a:pt x="173736" y="97434"/>
                      <a:pt x="256985" y="5424"/>
                      <a:pt x="457676" y="185"/>
                    </a:cubicBezTo>
                    <a:cubicBezTo>
                      <a:pt x="701230" y="-5054"/>
                      <a:pt x="807434" y="102672"/>
                      <a:pt x="944594" y="184206"/>
                    </a:cubicBezTo>
                  </a:path>
                </a:pathLst>
              </a:custGeom>
              <a:noFill/>
              <a:ln w="76200" cap="rnd">
                <a:gradFill flip="none" rotWithShape="1">
                  <a:gsLst>
                    <a:gs pos="100000">
                      <a:srgbClr val="626566"/>
                    </a:gs>
                    <a:gs pos="0">
                      <a:schemeClr val="tx1">
                        <a:lumMod val="65000"/>
                        <a:lumOff val="35000"/>
                      </a:schemeClr>
                    </a:gs>
                    <a:gs pos="51000">
                      <a:srgbClr val="ACC4CE"/>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C4D83FDB-20FA-972B-61A1-E6573A57F76A}"/>
                </a:ext>
              </a:extLst>
            </p:cNvPr>
            <p:cNvGrpSpPr/>
            <p:nvPr/>
          </p:nvGrpSpPr>
          <p:grpSpPr>
            <a:xfrm>
              <a:off x="4022374" y="3365572"/>
              <a:ext cx="729514" cy="193247"/>
              <a:chOff x="3802743" y="2259422"/>
              <a:chExt cx="1168776" cy="309607"/>
            </a:xfrm>
          </p:grpSpPr>
          <p:sp>
            <p:nvSpPr>
              <p:cNvPr id="34" name="椭圆 33">
                <a:extLst>
                  <a:ext uri="{FF2B5EF4-FFF2-40B4-BE49-F238E27FC236}">
                    <a16:creationId xmlns:a16="http://schemas.microsoft.com/office/drawing/2014/main" id="{DD1D4F19-4888-AC92-4FFB-62BEBF2BA7A1}"/>
                  </a:ext>
                </a:extLst>
              </p:cNvPr>
              <p:cNvSpPr/>
              <p:nvPr/>
            </p:nvSpPr>
            <p:spPr>
              <a:xfrm>
                <a:off x="3802743" y="2315670"/>
                <a:ext cx="253359" cy="253359"/>
              </a:xfrm>
              <a:prstGeom prst="ellipse">
                <a:avLst/>
              </a:pr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椭圆 34">
                <a:extLst>
                  <a:ext uri="{FF2B5EF4-FFF2-40B4-BE49-F238E27FC236}">
                    <a16:creationId xmlns:a16="http://schemas.microsoft.com/office/drawing/2014/main" id="{56A50092-9B6F-C8F2-5D8B-8DDC1B1EAB47}"/>
                  </a:ext>
                </a:extLst>
              </p:cNvPr>
              <p:cNvSpPr/>
              <p:nvPr/>
            </p:nvSpPr>
            <p:spPr>
              <a:xfrm>
                <a:off x="4718160" y="2315670"/>
                <a:ext cx="253359" cy="2533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CDDB05F6-4FD0-4E23-C5B9-7CEA974B1B9A}"/>
                  </a:ext>
                </a:extLst>
              </p:cNvPr>
              <p:cNvSpPr/>
              <p:nvPr/>
            </p:nvSpPr>
            <p:spPr>
              <a:xfrm>
                <a:off x="3912151" y="2259422"/>
                <a:ext cx="944594" cy="194208"/>
              </a:xfrm>
              <a:custGeom>
                <a:avLst/>
                <a:gdLst>
                  <a:gd name="connsiteX0" fmla="*/ 0 w 932688"/>
                  <a:gd name="connsiteY0" fmla="*/ 201663 h 201663"/>
                  <a:gd name="connsiteX1" fmla="*/ 502920 w 932688"/>
                  <a:gd name="connsiteY1" fmla="*/ 495 h 201663"/>
                  <a:gd name="connsiteX2" fmla="*/ 932688 w 932688"/>
                  <a:gd name="connsiteY2" fmla="*/ 155943 h 201663"/>
                  <a:gd name="connsiteX0" fmla="*/ 0 w 932688"/>
                  <a:gd name="connsiteY0" fmla="*/ 196929 h 196929"/>
                  <a:gd name="connsiteX1" fmla="*/ 436245 w 932688"/>
                  <a:gd name="connsiteY1" fmla="*/ 524 h 196929"/>
                  <a:gd name="connsiteX2" fmla="*/ 932688 w 932688"/>
                  <a:gd name="connsiteY2" fmla="*/ 151209 h 196929"/>
                  <a:gd name="connsiteX0" fmla="*/ 0 w 932688"/>
                  <a:gd name="connsiteY0" fmla="*/ 194562 h 194562"/>
                  <a:gd name="connsiteX1" fmla="*/ 457676 w 932688"/>
                  <a:gd name="connsiteY1" fmla="*/ 539 h 194562"/>
                  <a:gd name="connsiteX2" fmla="*/ 932688 w 932688"/>
                  <a:gd name="connsiteY2" fmla="*/ 148842 h 194562"/>
                  <a:gd name="connsiteX0" fmla="*/ 0 w 944594"/>
                  <a:gd name="connsiteY0" fmla="*/ 194399 h 194399"/>
                  <a:gd name="connsiteX1" fmla="*/ 457676 w 944594"/>
                  <a:gd name="connsiteY1" fmla="*/ 376 h 194399"/>
                  <a:gd name="connsiteX2" fmla="*/ 944594 w 944594"/>
                  <a:gd name="connsiteY2" fmla="*/ 184397 h 194399"/>
                  <a:gd name="connsiteX0" fmla="*/ 0 w 944594"/>
                  <a:gd name="connsiteY0" fmla="*/ 194208 h 194208"/>
                  <a:gd name="connsiteX1" fmla="*/ 457676 w 944594"/>
                  <a:gd name="connsiteY1" fmla="*/ 185 h 194208"/>
                  <a:gd name="connsiteX2" fmla="*/ 944594 w 944594"/>
                  <a:gd name="connsiteY2" fmla="*/ 184206 h 194208"/>
                  <a:gd name="connsiteX0" fmla="*/ 0 w 944594"/>
                  <a:gd name="connsiteY0" fmla="*/ 194208 h 194208"/>
                  <a:gd name="connsiteX1" fmla="*/ 457676 w 944594"/>
                  <a:gd name="connsiteY1" fmla="*/ 185 h 194208"/>
                  <a:gd name="connsiteX2" fmla="*/ 944594 w 944594"/>
                  <a:gd name="connsiteY2" fmla="*/ 184206 h 194208"/>
                </a:gdLst>
                <a:ahLst/>
                <a:cxnLst>
                  <a:cxn ang="0">
                    <a:pos x="connsiteX0" y="connsiteY0"/>
                  </a:cxn>
                  <a:cxn ang="0">
                    <a:pos x="connsiteX1" y="connsiteY1"/>
                  </a:cxn>
                  <a:cxn ang="0">
                    <a:pos x="connsiteX2" y="connsiteY2"/>
                  </a:cxn>
                </a:cxnLst>
                <a:rect l="l" t="t" r="r" b="b"/>
                <a:pathLst>
                  <a:path w="944594" h="194208">
                    <a:moveTo>
                      <a:pt x="0" y="194208"/>
                    </a:moveTo>
                    <a:cubicBezTo>
                      <a:pt x="173736" y="97434"/>
                      <a:pt x="256985" y="5424"/>
                      <a:pt x="457676" y="185"/>
                    </a:cubicBezTo>
                    <a:cubicBezTo>
                      <a:pt x="701230" y="-5054"/>
                      <a:pt x="807434" y="102672"/>
                      <a:pt x="944594" y="184206"/>
                    </a:cubicBezTo>
                  </a:path>
                </a:pathLst>
              </a:custGeom>
              <a:noFill/>
              <a:ln w="76200" cap="rnd">
                <a:gradFill flip="none" rotWithShape="1">
                  <a:gsLst>
                    <a:gs pos="100000">
                      <a:srgbClr val="626566"/>
                    </a:gs>
                    <a:gs pos="0">
                      <a:schemeClr val="tx1">
                        <a:lumMod val="65000"/>
                        <a:lumOff val="35000"/>
                      </a:schemeClr>
                    </a:gs>
                    <a:gs pos="51000">
                      <a:srgbClr val="ACC4CE"/>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2495A008-4BC2-A794-3226-9E15AE37292C}"/>
                </a:ext>
              </a:extLst>
            </p:cNvPr>
            <p:cNvGrpSpPr/>
            <p:nvPr/>
          </p:nvGrpSpPr>
          <p:grpSpPr>
            <a:xfrm>
              <a:off x="4022374" y="3941644"/>
              <a:ext cx="729514" cy="193247"/>
              <a:chOff x="3802743" y="2259422"/>
              <a:chExt cx="1168776" cy="309607"/>
            </a:xfrm>
          </p:grpSpPr>
          <p:sp>
            <p:nvSpPr>
              <p:cNvPr id="38" name="椭圆 37">
                <a:extLst>
                  <a:ext uri="{FF2B5EF4-FFF2-40B4-BE49-F238E27FC236}">
                    <a16:creationId xmlns:a16="http://schemas.microsoft.com/office/drawing/2014/main" id="{C42588CE-1F9D-81C2-6261-C319E8289702}"/>
                  </a:ext>
                </a:extLst>
              </p:cNvPr>
              <p:cNvSpPr/>
              <p:nvPr/>
            </p:nvSpPr>
            <p:spPr>
              <a:xfrm>
                <a:off x="3802743" y="2315670"/>
                <a:ext cx="253359" cy="253359"/>
              </a:xfrm>
              <a:prstGeom prst="ellipse">
                <a:avLst/>
              </a:pr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椭圆 38">
                <a:extLst>
                  <a:ext uri="{FF2B5EF4-FFF2-40B4-BE49-F238E27FC236}">
                    <a16:creationId xmlns:a16="http://schemas.microsoft.com/office/drawing/2014/main" id="{09587F8E-D0FE-1EFC-7389-CB39A560BA7C}"/>
                  </a:ext>
                </a:extLst>
              </p:cNvPr>
              <p:cNvSpPr/>
              <p:nvPr/>
            </p:nvSpPr>
            <p:spPr>
              <a:xfrm>
                <a:off x="4718160" y="2315670"/>
                <a:ext cx="253359" cy="2533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任意多边形: 形状 39">
                <a:extLst>
                  <a:ext uri="{FF2B5EF4-FFF2-40B4-BE49-F238E27FC236}">
                    <a16:creationId xmlns:a16="http://schemas.microsoft.com/office/drawing/2014/main" id="{4BC5915A-6D68-7B52-A155-5D27809E5C03}"/>
                  </a:ext>
                </a:extLst>
              </p:cNvPr>
              <p:cNvSpPr/>
              <p:nvPr/>
            </p:nvSpPr>
            <p:spPr>
              <a:xfrm>
                <a:off x="3912151" y="2259422"/>
                <a:ext cx="944594" cy="194208"/>
              </a:xfrm>
              <a:custGeom>
                <a:avLst/>
                <a:gdLst>
                  <a:gd name="connsiteX0" fmla="*/ 0 w 932688"/>
                  <a:gd name="connsiteY0" fmla="*/ 201663 h 201663"/>
                  <a:gd name="connsiteX1" fmla="*/ 502920 w 932688"/>
                  <a:gd name="connsiteY1" fmla="*/ 495 h 201663"/>
                  <a:gd name="connsiteX2" fmla="*/ 932688 w 932688"/>
                  <a:gd name="connsiteY2" fmla="*/ 155943 h 201663"/>
                  <a:gd name="connsiteX0" fmla="*/ 0 w 932688"/>
                  <a:gd name="connsiteY0" fmla="*/ 196929 h 196929"/>
                  <a:gd name="connsiteX1" fmla="*/ 436245 w 932688"/>
                  <a:gd name="connsiteY1" fmla="*/ 524 h 196929"/>
                  <a:gd name="connsiteX2" fmla="*/ 932688 w 932688"/>
                  <a:gd name="connsiteY2" fmla="*/ 151209 h 196929"/>
                  <a:gd name="connsiteX0" fmla="*/ 0 w 932688"/>
                  <a:gd name="connsiteY0" fmla="*/ 194562 h 194562"/>
                  <a:gd name="connsiteX1" fmla="*/ 457676 w 932688"/>
                  <a:gd name="connsiteY1" fmla="*/ 539 h 194562"/>
                  <a:gd name="connsiteX2" fmla="*/ 932688 w 932688"/>
                  <a:gd name="connsiteY2" fmla="*/ 148842 h 194562"/>
                  <a:gd name="connsiteX0" fmla="*/ 0 w 944594"/>
                  <a:gd name="connsiteY0" fmla="*/ 194399 h 194399"/>
                  <a:gd name="connsiteX1" fmla="*/ 457676 w 944594"/>
                  <a:gd name="connsiteY1" fmla="*/ 376 h 194399"/>
                  <a:gd name="connsiteX2" fmla="*/ 944594 w 944594"/>
                  <a:gd name="connsiteY2" fmla="*/ 184397 h 194399"/>
                  <a:gd name="connsiteX0" fmla="*/ 0 w 944594"/>
                  <a:gd name="connsiteY0" fmla="*/ 194208 h 194208"/>
                  <a:gd name="connsiteX1" fmla="*/ 457676 w 944594"/>
                  <a:gd name="connsiteY1" fmla="*/ 185 h 194208"/>
                  <a:gd name="connsiteX2" fmla="*/ 944594 w 944594"/>
                  <a:gd name="connsiteY2" fmla="*/ 184206 h 194208"/>
                  <a:gd name="connsiteX0" fmla="*/ 0 w 944594"/>
                  <a:gd name="connsiteY0" fmla="*/ 194208 h 194208"/>
                  <a:gd name="connsiteX1" fmla="*/ 457676 w 944594"/>
                  <a:gd name="connsiteY1" fmla="*/ 185 h 194208"/>
                  <a:gd name="connsiteX2" fmla="*/ 944594 w 944594"/>
                  <a:gd name="connsiteY2" fmla="*/ 184206 h 194208"/>
                </a:gdLst>
                <a:ahLst/>
                <a:cxnLst>
                  <a:cxn ang="0">
                    <a:pos x="connsiteX0" y="connsiteY0"/>
                  </a:cxn>
                  <a:cxn ang="0">
                    <a:pos x="connsiteX1" y="connsiteY1"/>
                  </a:cxn>
                  <a:cxn ang="0">
                    <a:pos x="connsiteX2" y="connsiteY2"/>
                  </a:cxn>
                </a:cxnLst>
                <a:rect l="l" t="t" r="r" b="b"/>
                <a:pathLst>
                  <a:path w="944594" h="194208">
                    <a:moveTo>
                      <a:pt x="0" y="194208"/>
                    </a:moveTo>
                    <a:cubicBezTo>
                      <a:pt x="173736" y="97434"/>
                      <a:pt x="256985" y="5424"/>
                      <a:pt x="457676" y="185"/>
                    </a:cubicBezTo>
                    <a:cubicBezTo>
                      <a:pt x="701230" y="-5054"/>
                      <a:pt x="807434" y="102672"/>
                      <a:pt x="944594" y="184206"/>
                    </a:cubicBezTo>
                  </a:path>
                </a:pathLst>
              </a:custGeom>
              <a:noFill/>
              <a:ln w="76200" cap="rnd">
                <a:gradFill flip="none" rotWithShape="1">
                  <a:gsLst>
                    <a:gs pos="100000">
                      <a:srgbClr val="626566"/>
                    </a:gs>
                    <a:gs pos="0">
                      <a:schemeClr val="tx1">
                        <a:lumMod val="65000"/>
                        <a:lumOff val="35000"/>
                      </a:schemeClr>
                    </a:gs>
                    <a:gs pos="51000">
                      <a:srgbClr val="ACC4CE"/>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B8FE7C77-4E35-ADFF-AFC1-309A7C414778}"/>
                </a:ext>
              </a:extLst>
            </p:cNvPr>
            <p:cNvGrpSpPr/>
            <p:nvPr/>
          </p:nvGrpSpPr>
          <p:grpSpPr>
            <a:xfrm>
              <a:off x="4022374" y="4517716"/>
              <a:ext cx="729514" cy="193247"/>
              <a:chOff x="3802743" y="2259422"/>
              <a:chExt cx="1168776" cy="309607"/>
            </a:xfrm>
          </p:grpSpPr>
          <p:sp>
            <p:nvSpPr>
              <p:cNvPr id="42" name="椭圆 41">
                <a:extLst>
                  <a:ext uri="{FF2B5EF4-FFF2-40B4-BE49-F238E27FC236}">
                    <a16:creationId xmlns:a16="http://schemas.microsoft.com/office/drawing/2014/main" id="{C086B1F3-36C2-6499-4507-D725300C85C2}"/>
                  </a:ext>
                </a:extLst>
              </p:cNvPr>
              <p:cNvSpPr/>
              <p:nvPr/>
            </p:nvSpPr>
            <p:spPr>
              <a:xfrm>
                <a:off x="3802743" y="2315670"/>
                <a:ext cx="253359" cy="253359"/>
              </a:xfrm>
              <a:prstGeom prst="ellipse">
                <a:avLst/>
              </a:pr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椭圆 42">
                <a:extLst>
                  <a:ext uri="{FF2B5EF4-FFF2-40B4-BE49-F238E27FC236}">
                    <a16:creationId xmlns:a16="http://schemas.microsoft.com/office/drawing/2014/main" id="{A5D7FAA1-B57F-DD3B-4FC7-54894A8A4D8B}"/>
                  </a:ext>
                </a:extLst>
              </p:cNvPr>
              <p:cNvSpPr/>
              <p:nvPr/>
            </p:nvSpPr>
            <p:spPr>
              <a:xfrm>
                <a:off x="4718160" y="2315670"/>
                <a:ext cx="253359" cy="2533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任意多边形: 形状 43">
                <a:extLst>
                  <a:ext uri="{FF2B5EF4-FFF2-40B4-BE49-F238E27FC236}">
                    <a16:creationId xmlns:a16="http://schemas.microsoft.com/office/drawing/2014/main" id="{44E5DFC0-0C35-47E3-99C4-64B5C7D81432}"/>
                  </a:ext>
                </a:extLst>
              </p:cNvPr>
              <p:cNvSpPr/>
              <p:nvPr/>
            </p:nvSpPr>
            <p:spPr>
              <a:xfrm>
                <a:off x="3912151" y="2259422"/>
                <a:ext cx="944594" cy="194208"/>
              </a:xfrm>
              <a:custGeom>
                <a:avLst/>
                <a:gdLst>
                  <a:gd name="connsiteX0" fmla="*/ 0 w 932688"/>
                  <a:gd name="connsiteY0" fmla="*/ 201663 h 201663"/>
                  <a:gd name="connsiteX1" fmla="*/ 502920 w 932688"/>
                  <a:gd name="connsiteY1" fmla="*/ 495 h 201663"/>
                  <a:gd name="connsiteX2" fmla="*/ 932688 w 932688"/>
                  <a:gd name="connsiteY2" fmla="*/ 155943 h 201663"/>
                  <a:gd name="connsiteX0" fmla="*/ 0 w 932688"/>
                  <a:gd name="connsiteY0" fmla="*/ 196929 h 196929"/>
                  <a:gd name="connsiteX1" fmla="*/ 436245 w 932688"/>
                  <a:gd name="connsiteY1" fmla="*/ 524 h 196929"/>
                  <a:gd name="connsiteX2" fmla="*/ 932688 w 932688"/>
                  <a:gd name="connsiteY2" fmla="*/ 151209 h 196929"/>
                  <a:gd name="connsiteX0" fmla="*/ 0 w 932688"/>
                  <a:gd name="connsiteY0" fmla="*/ 194562 h 194562"/>
                  <a:gd name="connsiteX1" fmla="*/ 457676 w 932688"/>
                  <a:gd name="connsiteY1" fmla="*/ 539 h 194562"/>
                  <a:gd name="connsiteX2" fmla="*/ 932688 w 932688"/>
                  <a:gd name="connsiteY2" fmla="*/ 148842 h 194562"/>
                  <a:gd name="connsiteX0" fmla="*/ 0 w 944594"/>
                  <a:gd name="connsiteY0" fmla="*/ 194399 h 194399"/>
                  <a:gd name="connsiteX1" fmla="*/ 457676 w 944594"/>
                  <a:gd name="connsiteY1" fmla="*/ 376 h 194399"/>
                  <a:gd name="connsiteX2" fmla="*/ 944594 w 944594"/>
                  <a:gd name="connsiteY2" fmla="*/ 184397 h 194399"/>
                  <a:gd name="connsiteX0" fmla="*/ 0 w 944594"/>
                  <a:gd name="connsiteY0" fmla="*/ 194208 h 194208"/>
                  <a:gd name="connsiteX1" fmla="*/ 457676 w 944594"/>
                  <a:gd name="connsiteY1" fmla="*/ 185 h 194208"/>
                  <a:gd name="connsiteX2" fmla="*/ 944594 w 944594"/>
                  <a:gd name="connsiteY2" fmla="*/ 184206 h 194208"/>
                  <a:gd name="connsiteX0" fmla="*/ 0 w 944594"/>
                  <a:gd name="connsiteY0" fmla="*/ 194208 h 194208"/>
                  <a:gd name="connsiteX1" fmla="*/ 457676 w 944594"/>
                  <a:gd name="connsiteY1" fmla="*/ 185 h 194208"/>
                  <a:gd name="connsiteX2" fmla="*/ 944594 w 944594"/>
                  <a:gd name="connsiteY2" fmla="*/ 184206 h 194208"/>
                </a:gdLst>
                <a:ahLst/>
                <a:cxnLst>
                  <a:cxn ang="0">
                    <a:pos x="connsiteX0" y="connsiteY0"/>
                  </a:cxn>
                  <a:cxn ang="0">
                    <a:pos x="connsiteX1" y="connsiteY1"/>
                  </a:cxn>
                  <a:cxn ang="0">
                    <a:pos x="connsiteX2" y="connsiteY2"/>
                  </a:cxn>
                </a:cxnLst>
                <a:rect l="l" t="t" r="r" b="b"/>
                <a:pathLst>
                  <a:path w="944594" h="194208">
                    <a:moveTo>
                      <a:pt x="0" y="194208"/>
                    </a:moveTo>
                    <a:cubicBezTo>
                      <a:pt x="173736" y="97434"/>
                      <a:pt x="256985" y="5424"/>
                      <a:pt x="457676" y="185"/>
                    </a:cubicBezTo>
                    <a:cubicBezTo>
                      <a:pt x="701230" y="-5054"/>
                      <a:pt x="807434" y="102672"/>
                      <a:pt x="944594" y="184206"/>
                    </a:cubicBezTo>
                  </a:path>
                </a:pathLst>
              </a:custGeom>
              <a:noFill/>
              <a:ln w="76200" cap="rnd">
                <a:gradFill flip="none" rotWithShape="1">
                  <a:gsLst>
                    <a:gs pos="100000">
                      <a:srgbClr val="626566"/>
                    </a:gs>
                    <a:gs pos="0">
                      <a:schemeClr val="tx1">
                        <a:lumMod val="65000"/>
                        <a:lumOff val="35000"/>
                      </a:schemeClr>
                    </a:gs>
                    <a:gs pos="51000">
                      <a:srgbClr val="ACC4CE"/>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文本框 51">
            <a:extLst>
              <a:ext uri="{FF2B5EF4-FFF2-40B4-BE49-F238E27FC236}">
                <a16:creationId xmlns:a16="http://schemas.microsoft.com/office/drawing/2014/main" id="{F73D7518-5B58-BB9C-AD28-27D70C118603}"/>
              </a:ext>
            </a:extLst>
          </p:cNvPr>
          <p:cNvSpPr txBox="1"/>
          <p:nvPr/>
        </p:nvSpPr>
        <p:spPr>
          <a:xfrm>
            <a:off x="65256" y="2932892"/>
            <a:ext cx="2561195" cy="830997"/>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sz="4800" dirty="0">
                <a:latin typeface="华文琥珀" panose="02010800040101010101" pitchFamily="2" charset="-122"/>
                <a:ea typeface="华文琥珀" panose="02010800040101010101" pitchFamily="2" charset="-122"/>
              </a:rPr>
              <a:t>结论</a:t>
            </a:r>
          </a:p>
        </p:txBody>
      </p:sp>
    </p:spTree>
    <p:extLst>
      <p:ext uri="{BB962C8B-B14F-4D97-AF65-F5344CB8AC3E}">
        <p14:creationId xmlns:p14="http://schemas.microsoft.com/office/powerpoint/2010/main" val="1819994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18B79EAC-640F-3EBA-F844-757EE05054FA}"/>
              </a:ext>
            </a:extLst>
          </p:cNvPr>
          <p:cNvSpPr/>
          <p:nvPr/>
        </p:nvSpPr>
        <p:spPr>
          <a:xfrm>
            <a:off x="5496455" y="332622"/>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椭圆 5">
            <a:extLst>
              <a:ext uri="{FF2B5EF4-FFF2-40B4-BE49-F238E27FC236}">
                <a16:creationId xmlns:a16="http://schemas.microsoft.com/office/drawing/2014/main" id="{FEA25E90-8E61-C3CC-28AF-59BF914F4DF0}"/>
              </a:ext>
            </a:extLst>
          </p:cNvPr>
          <p:cNvSpPr/>
          <p:nvPr/>
        </p:nvSpPr>
        <p:spPr>
          <a:xfrm>
            <a:off x="332367" y="1858928"/>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0CA72B0F-8246-EA02-8282-26EF3ECAE326}"/>
              </a:ext>
            </a:extLst>
          </p:cNvPr>
          <p:cNvSpPr/>
          <p:nvPr/>
        </p:nvSpPr>
        <p:spPr>
          <a:xfrm>
            <a:off x="7908370" y="3070453"/>
            <a:ext cx="4749122" cy="4749122"/>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12E55F28-F6AE-D8CB-1E45-63694F396A90}"/>
              </a:ext>
            </a:extLst>
          </p:cNvPr>
          <p:cNvSpPr/>
          <p:nvPr/>
        </p:nvSpPr>
        <p:spPr>
          <a:xfrm>
            <a:off x="10034987" y="224830"/>
            <a:ext cx="2157013" cy="5220184"/>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a:extLst>
              <a:ext uri="{FF2B5EF4-FFF2-40B4-BE49-F238E27FC236}">
                <a16:creationId xmlns:a16="http://schemas.microsoft.com/office/drawing/2014/main" id="{1A14FA7B-F5AE-455B-D1A8-D9F8F5E06FBE}"/>
              </a:ext>
            </a:extLst>
          </p:cNvPr>
          <p:cNvSpPr/>
          <p:nvPr/>
        </p:nvSpPr>
        <p:spPr>
          <a:xfrm rot="10800000">
            <a:off x="0" y="3631775"/>
            <a:ext cx="12192000" cy="3226225"/>
          </a:xfrm>
          <a:custGeom>
            <a:avLst/>
            <a:gdLst>
              <a:gd name="connsiteX0" fmla="*/ 0 w 12192000"/>
              <a:gd name="connsiteY0" fmla="*/ 0 h 3226225"/>
              <a:gd name="connsiteX1" fmla="*/ 12192000 w 12192000"/>
              <a:gd name="connsiteY1" fmla="*/ 0 h 3226225"/>
              <a:gd name="connsiteX2" fmla="*/ 12192000 w 12192000"/>
              <a:gd name="connsiteY2" fmla="*/ 2168977 h 3226225"/>
              <a:gd name="connsiteX3" fmla="*/ 12011849 w 12192000"/>
              <a:gd name="connsiteY3" fmla="*/ 2411307 h 3226225"/>
              <a:gd name="connsiteX4" fmla="*/ 10706100 w 12192000"/>
              <a:gd name="connsiteY4" fmla="*/ 3225800 h 3226225"/>
              <a:gd name="connsiteX5" fmla="*/ 7543800 w 12192000"/>
              <a:gd name="connsiteY5" fmla="*/ 1663700 h 3226225"/>
              <a:gd name="connsiteX6" fmla="*/ 4330701 w 12192000"/>
              <a:gd name="connsiteY6" fmla="*/ 1587500 h 3226225"/>
              <a:gd name="connsiteX7" fmla="*/ 3238500 w 12192000"/>
              <a:gd name="connsiteY7" fmla="*/ 622300 h 3226225"/>
              <a:gd name="connsiteX8" fmla="*/ 2095500 w 12192000"/>
              <a:gd name="connsiteY8" fmla="*/ 1079500 h 3226225"/>
              <a:gd name="connsiteX9" fmla="*/ 660400 w 12192000"/>
              <a:gd name="connsiteY9" fmla="*/ 812800 h 3226225"/>
              <a:gd name="connsiteX10" fmla="*/ 19292 w 12192000"/>
              <a:gd name="connsiteY10" fmla="*/ 1302971 h 3226225"/>
              <a:gd name="connsiteX11" fmla="*/ 0 w 12192000"/>
              <a:gd name="connsiteY11" fmla="*/ 1328149 h 322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226225">
                <a:moveTo>
                  <a:pt x="0" y="0"/>
                </a:moveTo>
                <a:lnTo>
                  <a:pt x="12192000" y="0"/>
                </a:lnTo>
                <a:lnTo>
                  <a:pt x="12192000" y="2168977"/>
                </a:lnTo>
                <a:lnTo>
                  <a:pt x="12011849" y="2411307"/>
                </a:lnTo>
                <a:cubicBezTo>
                  <a:pt x="11646776" y="2870183"/>
                  <a:pt x="11236589" y="3208602"/>
                  <a:pt x="10706100" y="3225800"/>
                </a:cubicBezTo>
                <a:cubicBezTo>
                  <a:pt x="9857317" y="3253317"/>
                  <a:pt x="8606367" y="1936750"/>
                  <a:pt x="7543800" y="1663700"/>
                </a:cubicBezTo>
                <a:cubicBezTo>
                  <a:pt x="6481233" y="1390650"/>
                  <a:pt x="5048250" y="1761067"/>
                  <a:pt x="4330701" y="1587500"/>
                </a:cubicBezTo>
                <a:cubicBezTo>
                  <a:pt x="3613150" y="1413933"/>
                  <a:pt x="3611033" y="706967"/>
                  <a:pt x="3238500" y="622300"/>
                </a:cubicBezTo>
                <a:cubicBezTo>
                  <a:pt x="2865967" y="537633"/>
                  <a:pt x="2525183" y="1047750"/>
                  <a:pt x="2095500" y="1079500"/>
                </a:cubicBezTo>
                <a:cubicBezTo>
                  <a:pt x="1665817" y="1111250"/>
                  <a:pt x="1060450" y="700617"/>
                  <a:pt x="660400" y="812800"/>
                </a:cubicBezTo>
                <a:cubicBezTo>
                  <a:pt x="410369" y="882915"/>
                  <a:pt x="206226" y="1070851"/>
                  <a:pt x="19292" y="1302971"/>
                </a:cubicBezTo>
                <a:lnTo>
                  <a:pt x="0" y="1328149"/>
                </a:ln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descr="51PPT模板网，幻灯片演示模板及素材免费下载！&#10;51PPT模板网 唯一访问网址：www.51pptmoban.com">
            <a:extLst>
              <a:ext uri="{FF2B5EF4-FFF2-40B4-BE49-F238E27FC236}">
                <a16:creationId xmlns:a16="http://schemas.microsoft.com/office/drawing/2014/main" id="{6B1F2F0B-9D8F-DF28-38A0-814271663E3C}"/>
              </a:ext>
            </a:extLst>
          </p:cNvPr>
          <p:cNvSpPr/>
          <p:nvPr/>
        </p:nvSpPr>
        <p:spPr>
          <a:xfrm>
            <a:off x="1" y="0"/>
            <a:ext cx="7289799" cy="2931842"/>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a:extLst>
              <a:ext uri="{FF2B5EF4-FFF2-40B4-BE49-F238E27FC236}">
                <a16:creationId xmlns:a16="http://schemas.microsoft.com/office/drawing/2014/main" id="{8B1D947D-5146-A61B-7F34-E54F60E3916D}"/>
              </a:ext>
            </a:extLst>
          </p:cNvPr>
          <p:cNvSpPr/>
          <p:nvPr/>
        </p:nvSpPr>
        <p:spPr>
          <a:xfrm>
            <a:off x="-304800" y="-419100"/>
            <a:ext cx="5175700" cy="2331245"/>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C2F5E89-1344-8D90-8D1C-AC67F6C2D76D}"/>
              </a:ext>
            </a:extLst>
          </p:cNvPr>
          <p:cNvSpPr/>
          <p:nvPr/>
        </p:nvSpPr>
        <p:spPr>
          <a:xfrm>
            <a:off x="-952500" y="4774545"/>
            <a:ext cx="13462000" cy="168672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4BCD603-7FAB-6304-55B4-B875ADA41B0F}"/>
              </a:ext>
            </a:extLst>
          </p:cNvPr>
          <p:cNvSpPr txBox="1"/>
          <p:nvPr/>
        </p:nvSpPr>
        <p:spPr>
          <a:xfrm>
            <a:off x="2808977" y="2908403"/>
            <a:ext cx="6574046" cy="1015663"/>
          </a:xfrm>
          <a:prstGeom prst="rect">
            <a:avLst/>
          </a:prstGeom>
          <a:noFill/>
        </p:spPr>
        <p:txBody>
          <a:bodyPr wrap="square" rtlCol="0">
            <a:spAutoFit/>
          </a:bodyPr>
          <a:lstStyle/>
          <a:p>
            <a:r>
              <a:rPr lang="zh-CN" altLang="en-US" sz="6000" dirty="0">
                <a:solidFill>
                  <a:schemeClr val="tx1">
                    <a:lumMod val="95000"/>
                    <a:lumOff val="5000"/>
                  </a:schemeClr>
                </a:solidFill>
                <a:latin typeface="华文中宋" panose="02010600040101010101" pitchFamily="2" charset="-122"/>
                <a:ea typeface="华文中宋" panose="02010600040101010101" pitchFamily="2" charset="-122"/>
              </a:rPr>
              <a:t>感谢各位聆听指导！</a:t>
            </a:r>
          </a:p>
        </p:txBody>
      </p:sp>
      <p:sp>
        <p:nvSpPr>
          <p:cNvPr id="5" name="任意多边形: 形状 4">
            <a:extLst>
              <a:ext uri="{FF2B5EF4-FFF2-40B4-BE49-F238E27FC236}">
                <a16:creationId xmlns:a16="http://schemas.microsoft.com/office/drawing/2014/main" id="{7055F1C8-5D71-08CA-0F59-B14098D9E7CF}"/>
              </a:ext>
            </a:extLst>
          </p:cNvPr>
          <p:cNvSpPr/>
          <p:nvPr/>
        </p:nvSpPr>
        <p:spPr>
          <a:xfrm>
            <a:off x="9309100" y="-228600"/>
            <a:ext cx="3657600" cy="46609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CE7D1F4-C680-FCF7-4595-E4BD9A4CC764}"/>
              </a:ext>
            </a:extLst>
          </p:cNvPr>
          <p:cNvSpPr txBox="1"/>
          <p:nvPr/>
        </p:nvSpPr>
        <p:spPr>
          <a:xfrm>
            <a:off x="4447599" y="2327604"/>
            <a:ext cx="3296801" cy="461665"/>
          </a:xfrm>
          <a:prstGeom prst="rect">
            <a:avLst/>
          </a:prstGeom>
          <a:noFill/>
        </p:spPr>
        <p:txBody>
          <a:bodyPr wrap="none" rtlCol="0">
            <a:spAutoFit/>
          </a:bodyPr>
          <a:lstStyle/>
          <a:p>
            <a:pPr algn="ctr"/>
            <a:r>
              <a:rPr lang="en-US" altLang="zh-CN" sz="2400" dirty="0">
                <a:solidFill>
                  <a:schemeClr val="bg1">
                    <a:lumMod val="50000"/>
                  </a:schemeClr>
                </a:solidFill>
                <a:ea typeface="华文中宋" panose="02010600040101010101" pitchFamily="2" charset="-122"/>
              </a:rPr>
              <a:t>Crouse thesis defense</a:t>
            </a:r>
            <a:endParaRPr lang="zh-CN" altLang="en-US" sz="2400" dirty="0">
              <a:solidFill>
                <a:schemeClr val="bg1">
                  <a:lumMod val="50000"/>
                </a:schemeClr>
              </a:solidFill>
              <a:ea typeface="华文中宋" panose="02010600040101010101" pitchFamily="2" charset="-122"/>
            </a:endParaRPr>
          </a:p>
        </p:txBody>
      </p:sp>
      <p:grpSp>
        <p:nvGrpSpPr>
          <p:cNvPr id="19" name="组合 18">
            <a:extLst>
              <a:ext uri="{FF2B5EF4-FFF2-40B4-BE49-F238E27FC236}">
                <a16:creationId xmlns:a16="http://schemas.microsoft.com/office/drawing/2014/main" id="{CA5F546E-26D8-4E68-9F94-B1C20686826B}"/>
              </a:ext>
            </a:extLst>
          </p:cNvPr>
          <p:cNvGrpSpPr/>
          <p:nvPr/>
        </p:nvGrpSpPr>
        <p:grpSpPr>
          <a:xfrm>
            <a:off x="145911" y="191305"/>
            <a:ext cx="1701283" cy="643306"/>
            <a:chOff x="5535168" y="881263"/>
            <a:chExt cx="5169408" cy="1601975"/>
          </a:xfrm>
          <a:solidFill>
            <a:schemeClr val="bg1"/>
          </a:solidFill>
        </p:grpSpPr>
        <p:sp>
          <p:nvSpPr>
            <p:cNvPr id="20" name="任意多边形: 形状 19">
              <a:extLst>
                <a:ext uri="{FF2B5EF4-FFF2-40B4-BE49-F238E27FC236}">
                  <a16:creationId xmlns:a16="http://schemas.microsoft.com/office/drawing/2014/main" id="{C0ED9750-23DE-430F-84DE-81B194B13E3A}"/>
                </a:ext>
              </a:extLst>
            </p:cNvPr>
            <p:cNvSpPr/>
            <p:nvPr/>
          </p:nvSpPr>
          <p:spPr>
            <a:xfrm>
              <a:off x="7399396" y="987961"/>
              <a:ext cx="3305180" cy="1086861"/>
            </a:xfrm>
            <a:custGeom>
              <a:avLst/>
              <a:gdLst>
                <a:gd name="connsiteX0" fmla="*/ 3033140 w 3305180"/>
                <a:gd name="connsiteY0" fmla="*/ 842638 h 1086861"/>
                <a:gd name="connsiteX1" fmla="*/ 3007828 w 3305180"/>
                <a:gd name="connsiteY1" fmla="*/ 847860 h 1086861"/>
                <a:gd name="connsiteX2" fmla="*/ 2833181 w 3305180"/>
                <a:gd name="connsiteY2" fmla="*/ 908084 h 1086861"/>
                <a:gd name="connsiteX3" fmla="*/ 2803069 w 3305180"/>
                <a:gd name="connsiteY3" fmla="*/ 929162 h 1086861"/>
                <a:gd name="connsiteX4" fmla="*/ 2806081 w 3305180"/>
                <a:gd name="connsiteY4" fmla="*/ 959273 h 1086861"/>
                <a:gd name="connsiteX5" fmla="*/ 2950616 w 3305180"/>
                <a:gd name="connsiteY5" fmla="*/ 1010464 h 1086861"/>
                <a:gd name="connsiteX6" fmla="*/ 3022884 w 3305180"/>
                <a:gd name="connsiteY6" fmla="*/ 974329 h 1086861"/>
                <a:gd name="connsiteX7" fmla="*/ 3056007 w 3305180"/>
                <a:gd name="connsiteY7" fmla="*/ 893028 h 1086861"/>
                <a:gd name="connsiteX8" fmla="*/ 3033140 w 3305180"/>
                <a:gd name="connsiteY8" fmla="*/ 842638 h 1086861"/>
                <a:gd name="connsiteX9" fmla="*/ 1348679 w 3305180"/>
                <a:gd name="connsiteY9" fmla="*/ 817749 h 1086861"/>
                <a:gd name="connsiteX10" fmla="*/ 1460091 w 3305180"/>
                <a:gd name="connsiteY10" fmla="*/ 853882 h 1086861"/>
                <a:gd name="connsiteX11" fmla="*/ 1487191 w 3305180"/>
                <a:gd name="connsiteY11" fmla="*/ 905073 h 1086861"/>
                <a:gd name="connsiteX12" fmla="*/ 1436002 w 3305180"/>
                <a:gd name="connsiteY12" fmla="*/ 974329 h 1086861"/>
                <a:gd name="connsiteX13" fmla="*/ 1402880 w 3305180"/>
                <a:gd name="connsiteY13" fmla="*/ 950240 h 1086861"/>
                <a:gd name="connsiteX14" fmla="*/ 1330612 w 3305180"/>
                <a:gd name="connsiteY14" fmla="*/ 850871 h 1086861"/>
                <a:gd name="connsiteX15" fmla="*/ 1318567 w 3305180"/>
                <a:gd name="connsiteY15" fmla="*/ 829794 h 1086861"/>
                <a:gd name="connsiteX16" fmla="*/ 1348679 w 3305180"/>
                <a:gd name="connsiteY16" fmla="*/ 817749 h 1086861"/>
                <a:gd name="connsiteX17" fmla="*/ 2297195 w 3305180"/>
                <a:gd name="connsiteY17" fmla="*/ 664180 h 1086861"/>
                <a:gd name="connsiteX18" fmla="*/ 2417640 w 3305180"/>
                <a:gd name="connsiteY18" fmla="*/ 760537 h 1086861"/>
                <a:gd name="connsiteX19" fmla="*/ 2417640 w 3305180"/>
                <a:gd name="connsiteY19" fmla="*/ 769571 h 1086861"/>
                <a:gd name="connsiteX20" fmla="*/ 2408607 w 3305180"/>
                <a:gd name="connsiteY20" fmla="*/ 799682 h 1086861"/>
                <a:gd name="connsiteX21" fmla="*/ 2306228 w 3305180"/>
                <a:gd name="connsiteY21" fmla="*/ 926151 h 1086861"/>
                <a:gd name="connsiteX22" fmla="*/ 2282138 w 3305180"/>
                <a:gd name="connsiteY22" fmla="*/ 938196 h 1086861"/>
                <a:gd name="connsiteX23" fmla="*/ 2279127 w 3305180"/>
                <a:gd name="connsiteY23" fmla="*/ 911095 h 1086861"/>
                <a:gd name="connsiteX24" fmla="*/ 2294183 w 3305180"/>
                <a:gd name="connsiteY24" fmla="*/ 760537 h 1086861"/>
                <a:gd name="connsiteX25" fmla="*/ 2279127 w 3305180"/>
                <a:gd name="connsiteY25" fmla="*/ 691280 h 1086861"/>
                <a:gd name="connsiteX26" fmla="*/ 2297195 w 3305180"/>
                <a:gd name="connsiteY26" fmla="*/ 664180 h 1086861"/>
                <a:gd name="connsiteX27" fmla="*/ 433804 w 3305180"/>
                <a:gd name="connsiteY27" fmla="*/ 612802 h 1086861"/>
                <a:gd name="connsiteX28" fmla="*/ 442320 w 3305180"/>
                <a:gd name="connsiteY28" fmla="*/ 616001 h 1086861"/>
                <a:gd name="connsiteX29" fmla="*/ 433287 w 3305180"/>
                <a:gd name="connsiteY29" fmla="*/ 643102 h 1086861"/>
                <a:gd name="connsiteX30" fmla="*/ 80980 w 3305180"/>
                <a:gd name="connsiteY30" fmla="*/ 968307 h 1086861"/>
                <a:gd name="connsiteX31" fmla="*/ 53880 w 3305180"/>
                <a:gd name="connsiteY31" fmla="*/ 962284 h 1086861"/>
                <a:gd name="connsiteX32" fmla="*/ 5702 w 3305180"/>
                <a:gd name="connsiteY32" fmla="*/ 905073 h 1086861"/>
                <a:gd name="connsiteX33" fmla="*/ 5702 w 3305180"/>
                <a:gd name="connsiteY33" fmla="*/ 880984 h 1086861"/>
                <a:gd name="connsiteX34" fmla="*/ 83991 w 3305180"/>
                <a:gd name="connsiteY34" fmla="*/ 688269 h 1086861"/>
                <a:gd name="connsiteX35" fmla="*/ 99047 w 3305180"/>
                <a:gd name="connsiteY35" fmla="*/ 661169 h 1086861"/>
                <a:gd name="connsiteX36" fmla="*/ 126147 w 3305180"/>
                <a:gd name="connsiteY36" fmla="*/ 679236 h 1086861"/>
                <a:gd name="connsiteX37" fmla="*/ 135181 w 3305180"/>
                <a:gd name="connsiteY37" fmla="*/ 772582 h 1086861"/>
                <a:gd name="connsiteX38" fmla="*/ 114103 w 3305180"/>
                <a:gd name="connsiteY38" fmla="*/ 862916 h 1086861"/>
                <a:gd name="connsiteX39" fmla="*/ 201427 w 3305180"/>
                <a:gd name="connsiteY39" fmla="*/ 802693 h 1086861"/>
                <a:gd name="connsiteX40" fmla="*/ 412209 w 3305180"/>
                <a:gd name="connsiteY40" fmla="*/ 628046 h 1086861"/>
                <a:gd name="connsiteX41" fmla="*/ 433804 w 3305180"/>
                <a:gd name="connsiteY41" fmla="*/ 612802 h 1086861"/>
                <a:gd name="connsiteX42" fmla="*/ 616967 w 3305180"/>
                <a:gd name="connsiteY42" fmla="*/ 567822 h 1086861"/>
                <a:gd name="connsiteX43" fmla="*/ 653101 w 3305180"/>
                <a:gd name="connsiteY43" fmla="*/ 591912 h 1086861"/>
                <a:gd name="connsiteX44" fmla="*/ 707302 w 3305180"/>
                <a:gd name="connsiteY44" fmla="*/ 652135 h 1086861"/>
                <a:gd name="connsiteX45" fmla="*/ 719347 w 3305180"/>
                <a:gd name="connsiteY45" fmla="*/ 673213 h 1086861"/>
                <a:gd name="connsiteX46" fmla="*/ 692246 w 3305180"/>
                <a:gd name="connsiteY46" fmla="*/ 703325 h 1086861"/>
                <a:gd name="connsiteX47" fmla="*/ 541687 w 3305180"/>
                <a:gd name="connsiteY47" fmla="*/ 772582 h 1086861"/>
                <a:gd name="connsiteX48" fmla="*/ 529643 w 3305180"/>
                <a:gd name="connsiteY48" fmla="*/ 778604 h 1086861"/>
                <a:gd name="connsiteX49" fmla="*/ 505554 w 3305180"/>
                <a:gd name="connsiteY49" fmla="*/ 775593 h 1086861"/>
                <a:gd name="connsiteX50" fmla="*/ 511576 w 3305180"/>
                <a:gd name="connsiteY50" fmla="*/ 754514 h 1086861"/>
                <a:gd name="connsiteX51" fmla="*/ 598900 w 3305180"/>
                <a:gd name="connsiteY51" fmla="*/ 612990 h 1086861"/>
                <a:gd name="connsiteX52" fmla="*/ 601912 w 3305180"/>
                <a:gd name="connsiteY52" fmla="*/ 603956 h 1086861"/>
                <a:gd name="connsiteX53" fmla="*/ 616967 w 3305180"/>
                <a:gd name="connsiteY53" fmla="*/ 567822 h 1086861"/>
                <a:gd name="connsiteX54" fmla="*/ 1264365 w 3305180"/>
                <a:gd name="connsiteY54" fmla="*/ 477487 h 1086861"/>
                <a:gd name="connsiteX55" fmla="*/ 1201131 w 3305180"/>
                <a:gd name="connsiteY55" fmla="*/ 537710 h 1086861"/>
                <a:gd name="connsiteX56" fmla="*/ 1146930 w 3305180"/>
                <a:gd name="connsiteY56" fmla="*/ 712358 h 1086861"/>
                <a:gd name="connsiteX57" fmla="*/ 1225220 w 3305180"/>
                <a:gd name="connsiteY57" fmla="*/ 634067 h 1086861"/>
                <a:gd name="connsiteX58" fmla="*/ 1252321 w 3305180"/>
                <a:gd name="connsiteY58" fmla="*/ 555777 h 1086861"/>
                <a:gd name="connsiteX59" fmla="*/ 1264365 w 3305180"/>
                <a:gd name="connsiteY59" fmla="*/ 477487 h 1086861"/>
                <a:gd name="connsiteX60" fmla="*/ 395271 w 3305180"/>
                <a:gd name="connsiteY60" fmla="*/ 207235 h 1086861"/>
                <a:gd name="connsiteX61" fmla="*/ 409197 w 3305180"/>
                <a:gd name="connsiteY61" fmla="*/ 218527 h 1086861"/>
                <a:gd name="connsiteX62" fmla="*/ 466409 w 3305180"/>
                <a:gd name="connsiteY62" fmla="*/ 305851 h 1086861"/>
                <a:gd name="connsiteX63" fmla="*/ 463398 w 3305180"/>
                <a:gd name="connsiteY63" fmla="*/ 317896 h 1086861"/>
                <a:gd name="connsiteX64" fmla="*/ 418231 w 3305180"/>
                <a:gd name="connsiteY64" fmla="*/ 507599 h 1086861"/>
                <a:gd name="connsiteX65" fmla="*/ 376075 w 3305180"/>
                <a:gd name="connsiteY65" fmla="*/ 579867 h 1086861"/>
                <a:gd name="connsiteX66" fmla="*/ 351984 w 3305180"/>
                <a:gd name="connsiteY66" fmla="*/ 582878 h 1086861"/>
                <a:gd name="connsiteX67" fmla="*/ 345962 w 3305180"/>
                <a:gd name="connsiteY67" fmla="*/ 564811 h 1086861"/>
                <a:gd name="connsiteX68" fmla="*/ 376075 w 3305180"/>
                <a:gd name="connsiteY68" fmla="*/ 408231 h 1086861"/>
                <a:gd name="connsiteX69" fmla="*/ 388119 w 3305180"/>
                <a:gd name="connsiteY69" fmla="*/ 311873 h 1086861"/>
                <a:gd name="connsiteX70" fmla="*/ 376075 w 3305180"/>
                <a:gd name="connsiteY70" fmla="*/ 239605 h 1086861"/>
                <a:gd name="connsiteX71" fmla="*/ 379086 w 3305180"/>
                <a:gd name="connsiteY71" fmla="*/ 209494 h 1086861"/>
                <a:gd name="connsiteX72" fmla="*/ 395271 w 3305180"/>
                <a:gd name="connsiteY72" fmla="*/ 207235 h 1086861"/>
                <a:gd name="connsiteX73" fmla="*/ 2375861 w 3305180"/>
                <a:gd name="connsiteY73" fmla="*/ 168843 h 1086861"/>
                <a:gd name="connsiteX74" fmla="*/ 2384518 w 3305180"/>
                <a:gd name="connsiteY74" fmla="*/ 170349 h 1086861"/>
                <a:gd name="connsiteX75" fmla="*/ 2396563 w 3305180"/>
                <a:gd name="connsiteY75" fmla="*/ 194438 h 1086861"/>
                <a:gd name="connsiteX76" fmla="*/ 2300205 w 3305180"/>
                <a:gd name="connsiteY76" fmla="*/ 320906 h 1086861"/>
                <a:gd name="connsiteX77" fmla="*/ 2212882 w 3305180"/>
                <a:gd name="connsiteY77" fmla="*/ 426298 h 1086861"/>
                <a:gd name="connsiteX78" fmla="*/ 2086413 w 3305180"/>
                <a:gd name="connsiteY78" fmla="*/ 658157 h 1086861"/>
                <a:gd name="connsiteX79" fmla="*/ 1821431 w 3305180"/>
                <a:gd name="connsiteY79" fmla="*/ 944218 h 1086861"/>
                <a:gd name="connsiteX80" fmla="*/ 1749163 w 3305180"/>
                <a:gd name="connsiteY80" fmla="*/ 983362 h 1086861"/>
                <a:gd name="connsiteX81" fmla="*/ 1731096 w 3305180"/>
                <a:gd name="connsiteY81" fmla="*/ 980351 h 1086861"/>
                <a:gd name="connsiteX82" fmla="*/ 1737119 w 3305180"/>
                <a:gd name="connsiteY82" fmla="*/ 962284 h 1086861"/>
                <a:gd name="connsiteX83" fmla="*/ 1764218 w 3305180"/>
                <a:gd name="connsiteY83" fmla="*/ 938196 h 1086861"/>
                <a:gd name="connsiteX84" fmla="*/ 1981023 w 3305180"/>
                <a:gd name="connsiteY84" fmla="*/ 658157 h 1086861"/>
                <a:gd name="connsiteX85" fmla="*/ 2041246 w 3305180"/>
                <a:gd name="connsiteY85" fmla="*/ 543733 h 1086861"/>
                <a:gd name="connsiteX86" fmla="*/ 1902733 w 3305180"/>
                <a:gd name="connsiteY86" fmla="*/ 486521 h 1086861"/>
                <a:gd name="connsiteX87" fmla="*/ 1926822 w 3305180"/>
                <a:gd name="connsiteY87" fmla="*/ 441353 h 1086861"/>
                <a:gd name="connsiteX88" fmla="*/ 2110503 w 3305180"/>
                <a:gd name="connsiteY88" fmla="*/ 351019 h 1086861"/>
                <a:gd name="connsiteX89" fmla="*/ 2113514 w 3305180"/>
                <a:gd name="connsiteY89" fmla="*/ 299829 h 1086861"/>
                <a:gd name="connsiteX90" fmla="*/ 2095447 w 3305180"/>
                <a:gd name="connsiteY90" fmla="*/ 245628 h 1086861"/>
                <a:gd name="connsiteX91" fmla="*/ 2104480 w 3305180"/>
                <a:gd name="connsiteY91" fmla="*/ 209494 h 1086861"/>
                <a:gd name="connsiteX92" fmla="*/ 2140614 w 3305180"/>
                <a:gd name="connsiteY92" fmla="*/ 212505 h 1086861"/>
                <a:gd name="connsiteX93" fmla="*/ 2209870 w 3305180"/>
                <a:gd name="connsiteY93" fmla="*/ 272727 h 1086861"/>
                <a:gd name="connsiteX94" fmla="*/ 2236971 w 3305180"/>
                <a:gd name="connsiteY94" fmla="*/ 278750 h 1086861"/>
                <a:gd name="connsiteX95" fmla="*/ 2369462 w 3305180"/>
                <a:gd name="connsiteY95" fmla="*/ 176370 h 1086861"/>
                <a:gd name="connsiteX96" fmla="*/ 2375861 w 3305180"/>
                <a:gd name="connsiteY96" fmla="*/ 168843 h 1086861"/>
                <a:gd name="connsiteX97" fmla="*/ 3176453 w 3305180"/>
                <a:gd name="connsiteY97" fmla="*/ 89046 h 1086861"/>
                <a:gd name="connsiteX98" fmla="*/ 3143329 w 3305180"/>
                <a:gd name="connsiteY98" fmla="*/ 104103 h 1086861"/>
                <a:gd name="connsiteX99" fmla="*/ 3128275 w 3305180"/>
                <a:gd name="connsiteY99" fmla="*/ 131203 h 1086861"/>
                <a:gd name="connsiteX100" fmla="*/ 3140319 w 3305180"/>
                <a:gd name="connsiteY100" fmla="*/ 140237 h 1086861"/>
                <a:gd name="connsiteX101" fmla="*/ 3161396 w 3305180"/>
                <a:gd name="connsiteY101" fmla="*/ 128192 h 1086861"/>
                <a:gd name="connsiteX102" fmla="*/ 3182475 w 3305180"/>
                <a:gd name="connsiteY102" fmla="*/ 95068 h 1086861"/>
                <a:gd name="connsiteX103" fmla="*/ 1390834 w 3305180"/>
                <a:gd name="connsiteY103" fmla="*/ 28824 h 1086861"/>
                <a:gd name="connsiteX104" fmla="*/ 1405890 w 3305180"/>
                <a:gd name="connsiteY104" fmla="*/ 46891 h 1086861"/>
                <a:gd name="connsiteX105" fmla="*/ 1405890 w 3305180"/>
                <a:gd name="connsiteY105" fmla="*/ 131204 h 1086861"/>
                <a:gd name="connsiteX106" fmla="*/ 1360723 w 3305180"/>
                <a:gd name="connsiteY106" fmla="*/ 266706 h 1086861"/>
                <a:gd name="connsiteX107" fmla="*/ 1478158 w 3305180"/>
                <a:gd name="connsiteY107" fmla="*/ 179382 h 1086861"/>
                <a:gd name="connsiteX108" fmla="*/ 1496225 w 3305180"/>
                <a:gd name="connsiteY108" fmla="*/ 161315 h 1086861"/>
                <a:gd name="connsiteX109" fmla="*/ 1520314 w 3305180"/>
                <a:gd name="connsiteY109" fmla="*/ 146259 h 1086861"/>
                <a:gd name="connsiteX110" fmla="*/ 1550426 w 3305180"/>
                <a:gd name="connsiteY110" fmla="*/ 173360 h 1086861"/>
                <a:gd name="connsiteX111" fmla="*/ 1487192 w 3305180"/>
                <a:gd name="connsiteY111" fmla="*/ 320907 h 1086861"/>
                <a:gd name="connsiteX112" fmla="*/ 1463102 w 3305180"/>
                <a:gd name="connsiteY112" fmla="*/ 338974 h 1086861"/>
                <a:gd name="connsiteX113" fmla="*/ 1336633 w 3305180"/>
                <a:gd name="connsiteY113" fmla="*/ 414253 h 1086861"/>
                <a:gd name="connsiteX114" fmla="*/ 1318566 w 3305180"/>
                <a:gd name="connsiteY114" fmla="*/ 435331 h 1086861"/>
                <a:gd name="connsiteX115" fmla="*/ 1339645 w 3305180"/>
                <a:gd name="connsiteY115" fmla="*/ 444364 h 1086861"/>
                <a:gd name="connsiteX116" fmla="*/ 1372767 w 3305180"/>
                <a:gd name="connsiteY116" fmla="*/ 474476 h 1086861"/>
                <a:gd name="connsiteX117" fmla="*/ 1393845 w 3305180"/>
                <a:gd name="connsiteY117" fmla="*/ 507599 h 1086861"/>
                <a:gd name="connsiteX118" fmla="*/ 1399868 w 3305180"/>
                <a:gd name="connsiteY118" fmla="*/ 528677 h 1086861"/>
                <a:gd name="connsiteX119" fmla="*/ 1393845 w 3305180"/>
                <a:gd name="connsiteY119" fmla="*/ 546744 h 1086861"/>
                <a:gd name="connsiteX120" fmla="*/ 1354700 w 3305180"/>
                <a:gd name="connsiteY120" fmla="*/ 652134 h 1086861"/>
                <a:gd name="connsiteX121" fmla="*/ 1306522 w 3305180"/>
                <a:gd name="connsiteY121" fmla="*/ 802692 h 1086861"/>
                <a:gd name="connsiteX122" fmla="*/ 1306522 w 3305180"/>
                <a:gd name="connsiteY122" fmla="*/ 980351 h 1086861"/>
                <a:gd name="connsiteX123" fmla="*/ 1303511 w 3305180"/>
                <a:gd name="connsiteY123" fmla="*/ 1013474 h 1086861"/>
                <a:gd name="connsiteX124" fmla="*/ 1249310 w 3305180"/>
                <a:gd name="connsiteY124" fmla="*/ 1034552 h 1086861"/>
                <a:gd name="connsiteX125" fmla="*/ 1168008 w 3305180"/>
                <a:gd name="connsiteY125" fmla="*/ 971317 h 1086861"/>
                <a:gd name="connsiteX126" fmla="*/ 1140908 w 3305180"/>
                <a:gd name="connsiteY126" fmla="*/ 977340 h 1086861"/>
                <a:gd name="connsiteX127" fmla="*/ 1101763 w 3305180"/>
                <a:gd name="connsiteY127" fmla="*/ 1040574 h 1086861"/>
                <a:gd name="connsiteX128" fmla="*/ 1017450 w 3305180"/>
                <a:gd name="connsiteY128" fmla="*/ 1034552 h 1086861"/>
                <a:gd name="connsiteX129" fmla="*/ 1023472 w 3305180"/>
                <a:gd name="connsiteY129" fmla="*/ 971317 h 1086861"/>
                <a:gd name="connsiteX130" fmla="*/ 1086707 w 3305180"/>
                <a:gd name="connsiteY130" fmla="*/ 941206 h 1086861"/>
                <a:gd name="connsiteX131" fmla="*/ 1219198 w 3305180"/>
                <a:gd name="connsiteY131" fmla="*/ 784625 h 1086861"/>
                <a:gd name="connsiteX132" fmla="*/ 1198120 w 3305180"/>
                <a:gd name="connsiteY132" fmla="*/ 772581 h 1086861"/>
                <a:gd name="connsiteX133" fmla="*/ 1125852 w 3305180"/>
                <a:gd name="connsiteY133" fmla="*/ 814737 h 1086861"/>
                <a:gd name="connsiteX134" fmla="*/ 1053584 w 3305180"/>
                <a:gd name="connsiteY134" fmla="*/ 784625 h 1086861"/>
                <a:gd name="connsiteX135" fmla="*/ 1056595 w 3305180"/>
                <a:gd name="connsiteY135" fmla="*/ 751503 h 1086861"/>
                <a:gd name="connsiteX136" fmla="*/ 1149941 w 3305180"/>
                <a:gd name="connsiteY136" fmla="*/ 555777 h 1086861"/>
                <a:gd name="connsiteX137" fmla="*/ 1140908 w 3305180"/>
                <a:gd name="connsiteY137" fmla="*/ 519643 h 1086861"/>
                <a:gd name="connsiteX138" fmla="*/ 1086707 w 3305180"/>
                <a:gd name="connsiteY138" fmla="*/ 477487 h 1086861"/>
                <a:gd name="connsiteX139" fmla="*/ 1074662 w 3305180"/>
                <a:gd name="connsiteY139" fmla="*/ 438342 h 1086861"/>
                <a:gd name="connsiteX140" fmla="*/ 1107785 w 3305180"/>
                <a:gd name="connsiteY140" fmla="*/ 423286 h 1086861"/>
                <a:gd name="connsiteX141" fmla="*/ 1243287 w 3305180"/>
                <a:gd name="connsiteY141" fmla="*/ 338974 h 1086861"/>
                <a:gd name="connsiteX142" fmla="*/ 1360723 w 3305180"/>
                <a:gd name="connsiteY142" fmla="*/ 104103 h 1086861"/>
                <a:gd name="connsiteX143" fmla="*/ 1375778 w 3305180"/>
                <a:gd name="connsiteY143" fmla="*/ 46891 h 1086861"/>
                <a:gd name="connsiteX144" fmla="*/ 1390834 w 3305180"/>
                <a:gd name="connsiteY144" fmla="*/ 28824 h 1086861"/>
                <a:gd name="connsiteX145" fmla="*/ 3231360 w 3305180"/>
                <a:gd name="connsiteY145" fmla="*/ 76 h 1086861"/>
                <a:gd name="connsiteX146" fmla="*/ 3302921 w 3305180"/>
                <a:gd name="connsiteY146" fmla="*/ 31834 h 1086861"/>
                <a:gd name="connsiteX147" fmla="*/ 3302921 w 3305180"/>
                <a:gd name="connsiteY147" fmla="*/ 49902 h 1086861"/>
                <a:gd name="connsiteX148" fmla="*/ 3227643 w 3305180"/>
                <a:gd name="connsiteY148" fmla="*/ 188416 h 1086861"/>
                <a:gd name="connsiteX149" fmla="*/ 3113218 w 3305180"/>
                <a:gd name="connsiteY149" fmla="*/ 314885 h 1086861"/>
                <a:gd name="connsiteX150" fmla="*/ 2971694 w 3305180"/>
                <a:gd name="connsiteY150" fmla="*/ 447375 h 1086861"/>
                <a:gd name="connsiteX151" fmla="*/ 3004817 w 3305180"/>
                <a:gd name="connsiteY151" fmla="*/ 438341 h 1086861"/>
                <a:gd name="connsiteX152" fmla="*/ 3059018 w 3305180"/>
                <a:gd name="connsiteY152" fmla="*/ 453398 h 1086861"/>
                <a:gd name="connsiteX153" fmla="*/ 3056007 w 3305180"/>
                <a:gd name="connsiteY153" fmla="*/ 495554 h 1086861"/>
                <a:gd name="connsiteX154" fmla="*/ 3001806 w 3305180"/>
                <a:gd name="connsiteY154" fmla="*/ 628046 h 1086861"/>
                <a:gd name="connsiteX155" fmla="*/ 3013851 w 3305180"/>
                <a:gd name="connsiteY155" fmla="*/ 655146 h 1086861"/>
                <a:gd name="connsiteX156" fmla="*/ 3083106 w 3305180"/>
                <a:gd name="connsiteY156" fmla="*/ 688269 h 1086861"/>
                <a:gd name="connsiteX157" fmla="*/ 3113218 w 3305180"/>
                <a:gd name="connsiteY157" fmla="*/ 745480 h 1086861"/>
                <a:gd name="connsiteX158" fmla="*/ 3134297 w 3305180"/>
                <a:gd name="connsiteY158" fmla="*/ 775593 h 1086861"/>
                <a:gd name="connsiteX159" fmla="*/ 3227643 w 3305180"/>
                <a:gd name="connsiteY159" fmla="*/ 802693 h 1086861"/>
                <a:gd name="connsiteX160" fmla="*/ 3269799 w 3305180"/>
                <a:gd name="connsiteY160" fmla="*/ 826783 h 1086861"/>
                <a:gd name="connsiteX161" fmla="*/ 3263777 w 3305180"/>
                <a:gd name="connsiteY161" fmla="*/ 883995 h 1086861"/>
                <a:gd name="connsiteX162" fmla="*/ 3203553 w 3305180"/>
                <a:gd name="connsiteY162" fmla="*/ 880984 h 1086861"/>
                <a:gd name="connsiteX163" fmla="*/ 3137307 w 3305180"/>
                <a:gd name="connsiteY163" fmla="*/ 853882 h 1086861"/>
                <a:gd name="connsiteX164" fmla="*/ 3113218 w 3305180"/>
                <a:gd name="connsiteY164" fmla="*/ 871949 h 1086861"/>
                <a:gd name="connsiteX165" fmla="*/ 3095151 w 3305180"/>
                <a:gd name="connsiteY165" fmla="*/ 989386 h 1086861"/>
                <a:gd name="connsiteX166" fmla="*/ 2941582 w 3305180"/>
                <a:gd name="connsiteY166" fmla="*/ 1076709 h 1086861"/>
                <a:gd name="connsiteX167" fmla="*/ 2712735 w 3305180"/>
                <a:gd name="connsiteY167" fmla="*/ 947229 h 1086861"/>
                <a:gd name="connsiteX168" fmla="*/ 2724779 w 3305180"/>
                <a:gd name="connsiteY168" fmla="*/ 826783 h 1086861"/>
                <a:gd name="connsiteX169" fmla="*/ 3052995 w 3305180"/>
                <a:gd name="connsiteY169" fmla="*/ 754514 h 1086861"/>
                <a:gd name="connsiteX170" fmla="*/ 2944594 w 3305180"/>
                <a:gd name="connsiteY170" fmla="*/ 709347 h 1086861"/>
                <a:gd name="connsiteX171" fmla="*/ 2893403 w 3305180"/>
                <a:gd name="connsiteY171" fmla="*/ 697303 h 1086861"/>
                <a:gd name="connsiteX172" fmla="*/ 2893403 w 3305180"/>
                <a:gd name="connsiteY172" fmla="*/ 646113 h 1086861"/>
                <a:gd name="connsiteX173" fmla="*/ 2920505 w 3305180"/>
                <a:gd name="connsiteY173" fmla="*/ 585889 h 1086861"/>
                <a:gd name="connsiteX174" fmla="*/ 2917493 w 3305180"/>
                <a:gd name="connsiteY174" fmla="*/ 564811 h 1086861"/>
                <a:gd name="connsiteX175" fmla="*/ 2896415 w 3305180"/>
                <a:gd name="connsiteY175" fmla="*/ 570834 h 1086861"/>
                <a:gd name="connsiteX176" fmla="*/ 2854259 w 3305180"/>
                <a:gd name="connsiteY176" fmla="*/ 606968 h 1086861"/>
                <a:gd name="connsiteX177" fmla="*/ 2821136 w 3305180"/>
                <a:gd name="connsiteY177" fmla="*/ 619011 h 1086861"/>
                <a:gd name="connsiteX178" fmla="*/ 2763924 w 3305180"/>
                <a:gd name="connsiteY178" fmla="*/ 591912 h 1086861"/>
                <a:gd name="connsiteX179" fmla="*/ 2800058 w 3305180"/>
                <a:gd name="connsiteY179" fmla="*/ 504588 h 1086861"/>
                <a:gd name="connsiteX180" fmla="*/ 2938571 w 3305180"/>
                <a:gd name="connsiteY180" fmla="*/ 390163 h 1086861"/>
                <a:gd name="connsiteX181" fmla="*/ 3080096 w 3305180"/>
                <a:gd name="connsiteY181" fmla="*/ 245628 h 1086861"/>
                <a:gd name="connsiteX182" fmla="*/ 3071063 w 3305180"/>
                <a:gd name="connsiteY182" fmla="*/ 203470 h 1086861"/>
                <a:gd name="connsiteX183" fmla="*/ 3056007 w 3305180"/>
                <a:gd name="connsiteY183" fmla="*/ 197449 h 1086861"/>
                <a:gd name="connsiteX184" fmla="*/ 2956639 w 3305180"/>
                <a:gd name="connsiteY184" fmla="*/ 209494 h 1086861"/>
                <a:gd name="connsiteX185" fmla="*/ 2851247 w 3305180"/>
                <a:gd name="connsiteY185" fmla="*/ 302840 h 1086861"/>
                <a:gd name="connsiteX186" fmla="*/ 2791025 w 3305180"/>
                <a:gd name="connsiteY186" fmla="*/ 311873 h 1086861"/>
                <a:gd name="connsiteX187" fmla="*/ 2769947 w 3305180"/>
                <a:gd name="connsiteY187" fmla="*/ 272727 h 1086861"/>
                <a:gd name="connsiteX188" fmla="*/ 2788013 w 3305180"/>
                <a:gd name="connsiteY188" fmla="*/ 173359 h 1086861"/>
                <a:gd name="connsiteX189" fmla="*/ 2806081 w 3305180"/>
                <a:gd name="connsiteY189" fmla="*/ 158304 h 1086861"/>
                <a:gd name="connsiteX190" fmla="*/ 2815114 w 3305180"/>
                <a:gd name="connsiteY190" fmla="*/ 179381 h 1086861"/>
                <a:gd name="connsiteX191" fmla="*/ 2815114 w 3305180"/>
                <a:gd name="connsiteY191" fmla="*/ 200459 h 1086861"/>
                <a:gd name="connsiteX192" fmla="*/ 2866304 w 3305180"/>
                <a:gd name="connsiteY192" fmla="*/ 224550 h 1086861"/>
                <a:gd name="connsiteX193" fmla="*/ 2980728 w 3305180"/>
                <a:gd name="connsiteY193" fmla="*/ 143247 h 1086861"/>
                <a:gd name="connsiteX194" fmla="*/ 3080096 w 3305180"/>
                <a:gd name="connsiteY194" fmla="*/ 104103 h 1086861"/>
                <a:gd name="connsiteX195" fmla="*/ 3101173 w 3305180"/>
                <a:gd name="connsiteY195" fmla="*/ 92057 h 1086861"/>
                <a:gd name="connsiteX196" fmla="*/ 3212587 w 3305180"/>
                <a:gd name="connsiteY196" fmla="*/ 4733 h 1086861"/>
                <a:gd name="connsiteX197" fmla="*/ 3231360 w 3305180"/>
                <a:gd name="connsiteY197" fmla="*/ 76 h 108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305180" h="1086861">
                  <a:moveTo>
                    <a:pt x="3033140" y="842638"/>
                  </a:moveTo>
                  <a:cubicBezTo>
                    <a:pt x="3026083" y="842402"/>
                    <a:pt x="3017614" y="844096"/>
                    <a:pt x="3007828" y="847860"/>
                  </a:cubicBezTo>
                  <a:cubicBezTo>
                    <a:pt x="2950616" y="862916"/>
                    <a:pt x="2890393" y="880984"/>
                    <a:pt x="2833181" y="908084"/>
                  </a:cubicBezTo>
                  <a:cubicBezTo>
                    <a:pt x="2821136" y="914106"/>
                    <a:pt x="2812103" y="920129"/>
                    <a:pt x="2803069" y="929162"/>
                  </a:cubicBezTo>
                  <a:cubicBezTo>
                    <a:pt x="2791025" y="941207"/>
                    <a:pt x="2791025" y="953252"/>
                    <a:pt x="2806081" y="959273"/>
                  </a:cubicBezTo>
                  <a:cubicBezTo>
                    <a:pt x="2851247" y="983362"/>
                    <a:pt x="2896415" y="1007453"/>
                    <a:pt x="2950616" y="1010464"/>
                  </a:cubicBezTo>
                  <a:cubicBezTo>
                    <a:pt x="2980728" y="1007453"/>
                    <a:pt x="3007828" y="1001430"/>
                    <a:pt x="3022884" y="974329"/>
                  </a:cubicBezTo>
                  <a:cubicBezTo>
                    <a:pt x="3037940" y="950240"/>
                    <a:pt x="3049985" y="923140"/>
                    <a:pt x="3056007" y="893028"/>
                  </a:cubicBezTo>
                  <a:cubicBezTo>
                    <a:pt x="3062782" y="861410"/>
                    <a:pt x="3054313" y="843344"/>
                    <a:pt x="3033140" y="842638"/>
                  </a:cubicBezTo>
                  <a:close/>
                  <a:moveTo>
                    <a:pt x="1348679" y="817749"/>
                  </a:moveTo>
                  <a:cubicBezTo>
                    <a:pt x="1384813" y="829794"/>
                    <a:pt x="1423958" y="832805"/>
                    <a:pt x="1460091" y="853882"/>
                  </a:cubicBezTo>
                  <a:cubicBezTo>
                    <a:pt x="1481169" y="865927"/>
                    <a:pt x="1493214" y="883995"/>
                    <a:pt x="1487191" y="905073"/>
                  </a:cubicBezTo>
                  <a:cubicBezTo>
                    <a:pt x="1475147" y="932173"/>
                    <a:pt x="1469125" y="965295"/>
                    <a:pt x="1436002" y="974329"/>
                  </a:cubicBezTo>
                  <a:cubicBezTo>
                    <a:pt x="1414925" y="980351"/>
                    <a:pt x="1408902" y="965295"/>
                    <a:pt x="1402880" y="950240"/>
                  </a:cubicBezTo>
                  <a:cubicBezTo>
                    <a:pt x="1387824" y="911095"/>
                    <a:pt x="1360724" y="877973"/>
                    <a:pt x="1330612" y="850871"/>
                  </a:cubicBezTo>
                  <a:cubicBezTo>
                    <a:pt x="1324590" y="844849"/>
                    <a:pt x="1315556" y="838827"/>
                    <a:pt x="1318567" y="829794"/>
                  </a:cubicBezTo>
                  <a:cubicBezTo>
                    <a:pt x="1321579" y="817749"/>
                    <a:pt x="1333623" y="820760"/>
                    <a:pt x="1348679" y="817749"/>
                  </a:cubicBezTo>
                  <a:close/>
                  <a:moveTo>
                    <a:pt x="2297195" y="664180"/>
                  </a:moveTo>
                  <a:cubicBezTo>
                    <a:pt x="2342362" y="664180"/>
                    <a:pt x="2408607" y="718381"/>
                    <a:pt x="2417640" y="760537"/>
                  </a:cubicBezTo>
                  <a:cubicBezTo>
                    <a:pt x="2420652" y="766559"/>
                    <a:pt x="2420652" y="769571"/>
                    <a:pt x="2417640" y="769571"/>
                  </a:cubicBezTo>
                  <a:cubicBezTo>
                    <a:pt x="2417640" y="781615"/>
                    <a:pt x="2417640" y="793660"/>
                    <a:pt x="2408607" y="799682"/>
                  </a:cubicBezTo>
                  <a:cubicBezTo>
                    <a:pt x="2366451" y="835816"/>
                    <a:pt x="2336339" y="880984"/>
                    <a:pt x="2306228" y="926151"/>
                  </a:cubicBezTo>
                  <a:cubicBezTo>
                    <a:pt x="2300205" y="935185"/>
                    <a:pt x="2291172" y="944218"/>
                    <a:pt x="2282138" y="938196"/>
                  </a:cubicBezTo>
                  <a:cubicBezTo>
                    <a:pt x="2270093" y="932173"/>
                    <a:pt x="2273105" y="917118"/>
                    <a:pt x="2279127" y="911095"/>
                  </a:cubicBezTo>
                  <a:cubicBezTo>
                    <a:pt x="2315261" y="862916"/>
                    <a:pt x="2303217" y="811727"/>
                    <a:pt x="2294183" y="760537"/>
                  </a:cubicBezTo>
                  <a:cubicBezTo>
                    <a:pt x="2291172" y="736447"/>
                    <a:pt x="2282138" y="715370"/>
                    <a:pt x="2279127" y="691280"/>
                  </a:cubicBezTo>
                  <a:cubicBezTo>
                    <a:pt x="2276115" y="679236"/>
                    <a:pt x="2276115" y="664180"/>
                    <a:pt x="2297195" y="664180"/>
                  </a:cubicBezTo>
                  <a:close/>
                  <a:moveTo>
                    <a:pt x="433804" y="612802"/>
                  </a:moveTo>
                  <a:cubicBezTo>
                    <a:pt x="436486" y="612802"/>
                    <a:pt x="439309" y="613743"/>
                    <a:pt x="442320" y="616001"/>
                  </a:cubicBezTo>
                  <a:cubicBezTo>
                    <a:pt x="451354" y="625035"/>
                    <a:pt x="442320" y="637079"/>
                    <a:pt x="433287" y="643102"/>
                  </a:cubicBezTo>
                  <a:cubicBezTo>
                    <a:pt x="351984" y="790649"/>
                    <a:pt x="246595" y="911095"/>
                    <a:pt x="80980" y="968307"/>
                  </a:cubicBezTo>
                  <a:cubicBezTo>
                    <a:pt x="68935" y="971318"/>
                    <a:pt x="62913" y="971318"/>
                    <a:pt x="53880" y="962284"/>
                  </a:cubicBezTo>
                  <a:cubicBezTo>
                    <a:pt x="38824" y="944218"/>
                    <a:pt x="20757" y="923140"/>
                    <a:pt x="5702" y="905073"/>
                  </a:cubicBezTo>
                  <a:cubicBezTo>
                    <a:pt x="-3332" y="896040"/>
                    <a:pt x="-321" y="890017"/>
                    <a:pt x="5702" y="880984"/>
                  </a:cubicBezTo>
                  <a:cubicBezTo>
                    <a:pt x="47857" y="823772"/>
                    <a:pt x="65924" y="757525"/>
                    <a:pt x="83991" y="688269"/>
                  </a:cubicBezTo>
                  <a:cubicBezTo>
                    <a:pt x="87002" y="676224"/>
                    <a:pt x="87002" y="664180"/>
                    <a:pt x="99047" y="661169"/>
                  </a:cubicBezTo>
                  <a:cubicBezTo>
                    <a:pt x="111092" y="661169"/>
                    <a:pt x="120125" y="670202"/>
                    <a:pt x="126147" y="679236"/>
                  </a:cubicBezTo>
                  <a:cubicBezTo>
                    <a:pt x="144214" y="709347"/>
                    <a:pt x="141203" y="742469"/>
                    <a:pt x="135181" y="772582"/>
                  </a:cubicBezTo>
                  <a:cubicBezTo>
                    <a:pt x="132170" y="802693"/>
                    <a:pt x="123136" y="829794"/>
                    <a:pt x="114103" y="862916"/>
                  </a:cubicBezTo>
                  <a:cubicBezTo>
                    <a:pt x="147227" y="841839"/>
                    <a:pt x="177338" y="826783"/>
                    <a:pt x="201427" y="802693"/>
                  </a:cubicBezTo>
                  <a:cubicBezTo>
                    <a:pt x="267672" y="739458"/>
                    <a:pt x="351984" y="697303"/>
                    <a:pt x="412209" y="628046"/>
                  </a:cubicBezTo>
                  <a:cubicBezTo>
                    <a:pt x="418984" y="621271"/>
                    <a:pt x="425759" y="612802"/>
                    <a:pt x="433804" y="612802"/>
                  </a:cubicBezTo>
                  <a:close/>
                  <a:moveTo>
                    <a:pt x="616967" y="567822"/>
                  </a:moveTo>
                  <a:cubicBezTo>
                    <a:pt x="635034" y="564811"/>
                    <a:pt x="644068" y="579867"/>
                    <a:pt x="653101" y="591912"/>
                  </a:cubicBezTo>
                  <a:cubicBezTo>
                    <a:pt x="668157" y="612990"/>
                    <a:pt x="686224" y="631057"/>
                    <a:pt x="707302" y="652135"/>
                  </a:cubicBezTo>
                  <a:cubicBezTo>
                    <a:pt x="713325" y="658157"/>
                    <a:pt x="719347" y="664180"/>
                    <a:pt x="719347" y="673213"/>
                  </a:cubicBezTo>
                  <a:cubicBezTo>
                    <a:pt x="716336" y="691280"/>
                    <a:pt x="707302" y="700314"/>
                    <a:pt x="692246" y="703325"/>
                  </a:cubicBezTo>
                  <a:cubicBezTo>
                    <a:pt x="635034" y="712358"/>
                    <a:pt x="589866" y="745480"/>
                    <a:pt x="541687" y="772582"/>
                  </a:cubicBezTo>
                  <a:cubicBezTo>
                    <a:pt x="538676" y="775593"/>
                    <a:pt x="532654" y="778604"/>
                    <a:pt x="529643" y="778604"/>
                  </a:cubicBezTo>
                  <a:cubicBezTo>
                    <a:pt x="520609" y="778604"/>
                    <a:pt x="511576" y="787638"/>
                    <a:pt x="505554" y="775593"/>
                  </a:cubicBezTo>
                  <a:cubicBezTo>
                    <a:pt x="499531" y="766559"/>
                    <a:pt x="505554" y="760536"/>
                    <a:pt x="511576" y="754514"/>
                  </a:cubicBezTo>
                  <a:cubicBezTo>
                    <a:pt x="556743" y="715370"/>
                    <a:pt x="577821" y="664180"/>
                    <a:pt x="598900" y="612990"/>
                  </a:cubicBezTo>
                  <a:cubicBezTo>
                    <a:pt x="598900" y="609979"/>
                    <a:pt x="601912" y="606968"/>
                    <a:pt x="601912" y="603956"/>
                  </a:cubicBezTo>
                  <a:cubicBezTo>
                    <a:pt x="607934" y="591912"/>
                    <a:pt x="595888" y="570834"/>
                    <a:pt x="616967" y="567822"/>
                  </a:cubicBezTo>
                  <a:close/>
                  <a:moveTo>
                    <a:pt x="1264365" y="477487"/>
                  </a:moveTo>
                  <a:cubicBezTo>
                    <a:pt x="1237265" y="492543"/>
                    <a:pt x="1210164" y="507599"/>
                    <a:pt x="1201131" y="537710"/>
                  </a:cubicBezTo>
                  <a:cubicBezTo>
                    <a:pt x="1183064" y="594922"/>
                    <a:pt x="1164997" y="652134"/>
                    <a:pt x="1146930" y="712358"/>
                  </a:cubicBezTo>
                  <a:cubicBezTo>
                    <a:pt x="1192098" y="700313"/>
                    <a:pt x="1213176" y="673212"/>
                    <a:pt x="1225220" y="634067"/>
                  </a:cubicBezTo>
                  <a:cubicBezTo>
                    <a:pt x="1234254" y="606967"/>
                    <a:pt x="1243287" y="582878"/>
                    <a:pt x="1252321" y="555777"/>
                  </a:cubicBezTo>
                  <a:cubicBezTo>
                    <a:pt x="1261354" y="531688"/>
                    <a:pt x="1270388" y="507599"/>
                    <a:pt x="1264365" y="477487"/>
                  </a:cubicBezTo>
                  <a:close/>
                  <a:moveTo>
                    <a:pt x="395271" y="207235"/>
                  </a:moveTo>
                  <a:cubicBezTo>
                    <a:pt x="400164" y="209493"/>
                    <a:pt x="404681" y="214010"/>
                    <a:pt x="409197" y="218527"/>
                  </a:cubicBezTo>
                  <a:cubicBezTo>
                    <a:pt x="433287" y="245628"/>
                    <a:pt x="457376" y="269716"/>
                    <a:pt x="466409" y="305851"/>
                  </a:cubicBezTo>
                  <a:cubicBezTo>
                    <a:pt x="466409" y="308862"/>
                    <a:pt x="466409" y="314885"/>
                    <a:pt x="463398" y="317896"/>
                  </a:cubicBezTo>
                  <a:cubicBezTo>
                    <a:pt x="439309" y="378118"/>
                    <a:pt x="427264" y="444364"/>
                    <a:pt x="418231" y="507599"/>
                  </a:cubicBezTo>
                  <a:cubicBezTo>
                    <a:pt x="412209" y="537711"/>
                    <a:pt x="397153" y="558789"/>
                    <a:pt x="376075" y="579867"/>
                  </a:cubicBezTo>
                  <a:cubicBezTo>
                    <a:pt x="367040" y="585889"/>
                    <a:pt x="361018" y="588901"/>
                    <a:pt x="351984" y="582878"/>
                  </a:cubicBezTo>
                  <a:cubicBezTo>
                    <a:pt x="345962" y="576856"/>
                    <a:pt x="342951" y="573845"/>
                    <a:pt x="345962" y="564811"/>
                  </a:cubicBezTo>
                  <a:cubicBezTo>
                    <a:pt x="373063" y="516633"/>
                    <a:pt x="367040" y="459420"/>
                    <a:pt x="376075" y="408231"/>
                  </a:cubicBezTo>
                  <a:cubicBezTo>
                    <a:pt x="382097" y="378118"/>
                    <a:pt x="385108" y="344996"/>
                    <a:pt x="388119" y="311873"/>
                  </a:cubicBezTo>
                  <a:cubicBezTo>
                    <a:pt x="391130" y="287784"/>
                    <a:pt x="391130" y="260684"/>
                    <a:pt x="376075" y="239605"/>
                  </a:cubicBezTo>
                  <a:cubicBezTo>
                    <a:pt x="370051" y="230571"/>
                    <a:pt x="364029" y="218527"/>
                    <a:pt x="379086" y="209494"/>
                  </a:cubicBezTo>
                  <a:cubicBezTo>
                    <a:pt x="385108" y="204977"/>
                    <a:pt x="390378" y="204977"/>
                    <a:pt x="395271" y="207235"/>
                  </a:cubicBezTo>
                  <a:close/>
                  <a:moveTo>
                    <a:pt x="2375861" y="168843"/>
                  </a:moveTo>
                  <a:cubicBezTo>
                    <a:pt x="2377743" y="167337"/>
                    <a:pt x="2380001" y="167337"/>
                    <a:pt x="2384518" y="170349"/>
                  </a:cubicBezTo>
                  <a:cubicBezTo>
                    <a:pt x="2393551" y="176370"/>
                    <a:pt x="2402585" y="185404"/>
                    <a:pt x="2396563" y="194438"/>
                  </a:cubicBezTo>
                  <a:cubicBezTo>
                    <a:pt x="2372473" y="242617"/>
                    <a:pt x="2369462" y="302840"/>
                    <a:pt x="2300205" y="320906"/>
                  </a:cubicBezTo>
                  <a:cubicBezTo>
                    <a:pt x="2255038" y="341985"/>
                    <a:pt x="2224927" y="369086"/>
                    <a:pt x="2212882" y="426298"/>
                  </a:cubicBezTo>
                  <a:cubicBezTo>
                    <a:pt x="2194815" y="513621"/>
                    <a:pt x="2137603" y="585889"/>
                    <a:pt x="2086413" y="658157"/>
                  </a:cubicBezTo>
                  <a:cubicBezTo>
                    <a:pt x="2008122" y="763548"/>
                    <a:pt x="1920799" y="859905"/>
                    <a:pt x="1821431" y="944218"/>
                  </a:cubicBezTo>
                  <a:cubicBezTo>
                    <a:pt x="1800352" y="962284"/>
                    <a:pt x="1779275" y="980351"/>
                    <a:pt x="1749163" y="983362"/>
                  </a:cubicBezTo>
                  <a:cubicBezTo>
                    <a:pt x="1743141" y="986374"/>
                    <a:pt x="1734107" y="986374"/>
                    <a:pt x="1731096" y="980351"/>
                  </a:cubicBezTo>
                  <a:cubicBezTo>
                    <a:pt x="1728084" y="974329"/>
                    <a:pt x="1734107" y="968307"/>
                    <a:pt x="1737119" y="962284"/>
                  </a:cubicBezTo>
                  <a:cubicBezTo>
                    <a:pt x="1746151" y="953252"/>
                    <a:pt x="1755186" y="947229"/>
                    <a:pt x="1764218" y="938196"/>
                  </a:cubicBezTo>
                  <a:cubicBezTo>
                    <a:pt x="1857565" y="859905"/>
                    <a:pt x="1932844" y="769571"/>
                    <a:pt x="1981023" y="658157"/>
                  </a:cubicBezTo>
                  <a:cubicBezTo>
                    <a:pt x="1996077" y="622023"/>
                    <a:pt x="2020167" y="585889"/>
                    <a:pt x="2041246" y="543733"/>
                  </a:cubicBezTo>
                  <a:cubicBezTo>
                    <a:pt x="1968978" y="576856"/>
                    <a:pt x="1941877" y="519644"/>
                    <a:pt x="1902733" y="486521"/>
                  </a:cubicBezTo>
                  <a:cubicBezTo>
                    <a:pt x="1881654" y="468454"/>
                    <a:pt x="1896710" y="441353"/>
                    <a:pt x="1926822" y="441353"/>
                  </a:cubicBezTo>
                  <a:cubicBezTo>
                    <a:pt x="2002100" y="441353"/>
                    <a:pt x="2056301" y="393174"/>
                    <a:pt x="2110503" y="351019"/>
                  </a:cubicBezTo>
                  <a:cubicBezTo>
                    <a:pt x="2128569" y="338974"/>
                    <a:pt x="2119536" y="317896"/>
                    <a:pt x="2113514" y="299829"/>
                  </a:cubicBezTo>
                  <a:lnTo>
                    <a:pt x="2095447" y="245628"/>
                  </a:lnTo>
                  <a:cubicBezTo>
                    <a:pt x="2092435" y="230571"/>
                    <a:pt x="2092435" y="218527"/>
                    <a:pt x="2104480" y="209494"/>
                  </a:cubicBezTo>
                  <a:cubicBezTo>
                    <a:pt x="2116525" y="200459"/>
                    <a:pt x="2128569" y="206482"/>
                    <a:pt x="2140614" y="212505"/>
                  </a:cubicBezTo>
                  <a:cubicBezTo>
                    <a:pt x="2167715" y="230571"/>
                    <a:pt x="2191803" y="245628"/>
                    <a:pt x="2209870" y="272727"/>
                  </a:cubicBezTo>
                  <a:cubicBezTo>
                    <a:pt x="2218904" y="287784"/>
                    <a:pt x="2224927" y="287784"/>
                    <a:pt x="2236971" y="278750"/>
                  </a:cubicBezTo>
                  <a:cubicBezTo>
                    <a:pt x="2285150" y="248639"/>
                    <a:pt x="2327306" y="215516"/>
                    <a:pt x="2369462" y="176370"/>
                  </a:cubicBezTo>
                  <a:cubicBezTo>
                    <a:pt x="2372474" y="173359"/>
                    <a:pt x="2373979" y="170348"/>
                    <a:pt x="2375861" y="168843"/>
                  </a:cubicBezTo>
                  <a:close/>
                  <a:moveTo>
                    <a:pt x="3176453" y="89046"/>
                  </a:moveTo>
                  <a:cubicBezTo>
                    <a:pt x="3164409" y="92057"/>
                    <a:pt x="3155374" y="98081"/>
                    <a:pt x="3143329" y="104103"/>
                  </a:cubicBezTo>
                  <a:cubicBezTo>
                    <a:pt x="3134297" y="107114"/>
                    <a:pt x="3128275" y="113135"/>
                    <a:pt x="3128275" y="131203"/>
                  </a:cubicBezTo>
                  <a:cubicBezTo>
                    <a:pt x="3131285" y="134215"/>
                    <a:pt x="3137307" y="140237"/>
                    <a:pt x="3140319" y="140237"/>
                  </a:cubicBezTo>
                  <a:cubicBezTo>
                    <a:pt x="3149352" y="140237"/>
                    <a:pt x="3155374" y="137226"/>
                    <a:pt x="3161396" y="128192"/>
                  </a:cubicBezTo>
                  <a:cubicBezTo>
                    <a:pt x="3167419" y="116147"/>
                    <a:pt x="3176453" y="107114"/>
                    <a:pt x="3182475" y="95068"/>
                  </a:cubicBezTo>
                  <a:close/>
                  <a:moveTo>
                    <a:pt x="1390834" y="28824"/>
                  </a:moveTo>
                  <a:cubicBezTo>
                    <a:pt x="1399868" y="28824"/>
                    <a:pt x="1405890" y="37858"/>
                    <a:pt x="1405890" y="46891"/>
                  </a:cubicBezTo>
                  <a:cubicBezTo>
                    <a:pt x="1408901" y="73991"/>
                    <a:pt x="1417935" y="101092"/>
                    <a:pt x="1405890" y="131204"/>
                  </a:cubicBezTo>
                  <a:cubicBezTo>
                    <a:pt x="1390834" y="173360"/>
                    <a:pt x="1378790" y="215516"/>
                    <a:pt x="1360723" y="266706"/>
                  </a:cubicBezTo>
                  <a:cubicBezTo>
                    <a:pt x="1399868" y="230572"/>
                    <a:pt x="1439013" y="203471"/>
                    <a:pt x="1478158" y="179382"/>
                  </a:cubicBezTo>
                  <a:cubicBezTo>
                    <a:pt x="1484180" y="176371"/>
                    <a:pt x="1490203" y="167337"/>
                    <a:pt x="1496225" y="161315"/>
                  </a:cubicBezTo>
                  <a:cubicBezTo>
                    <a:pt x="1502247" y="155293"/>
                    <a:pt x="1502247" y="134215"/>
                    <a:pt x="1520314" y="146259"/>
                  </a:cubicBezTo>
                  <a:cubicBezTo>
                    <a:pt x="1532359" y="152282"/>
                    <a:pt x="1544404" y="164326"/>
                    <a:pt x="1550426" y="173360"/>
                  </a:cubicBezTo>
                  <a:cubicBezTo>
                    <a:pt x="1529348" y="224550"/>
                    <a:pt x="1508270" y="272728"/>
                    <a:pt x="1487192" y="320907"/>
                  </a:cubicBezTo>
                  <a:cubicBezTo>
                    <a:pt x="1481169" y="329940"/>
                    <a:pt x="1472136" y="332951"/>
                    <a:pt x="1463102" y="338974"/>
                  </a:cubicBezTo>
                  <a:cubicBezTo>
                    <a:pt x="1420946" y="363063"/>
                    <a:pt x="1378790" y="390163"/>
                    <a:pt x="1336633" y="414253"/>
                  </a:cubicBezTo>
                  <a:cubicBezTo>
                    <a:pt x="1327600" y="420275"/>
                    <a:pt x="1315555" y="423286"/>
                    <a:pt x="1318566" y="435331"/>
                  </a:cubicBezTo>
                  <a:cubicBezTo>
                    <a:pt x="1318566" y="444364"/>
                    <a:pt x="1330611" y="441353"/>
                    <a:pt x="1339645" y="444364"/>
                  </a:cubicBezTo>
                  <a:cubicBezTo>
                    <a:pt x="1357711" y="450387"/>
                    <a:pt x="1366745" y="459420"/>
                    <a:pt x="1372767" y="474476"/>
                  </a:cubicBezTo>
                  <a:cubicBezTo>
                    <a:pt x="1378790" y="489532"/>
                    <a:pt x="1381801" y="501576"/>
                    <a:pt x="1393845" y="507599"/>
                  </a:cubicBezTo>
                  <a:cubicBezTo>
                    <a:pt x="1402879" y="513621"/>
                    <a:pt x="1402879" y="519643"/>
                    <a:pt x="1399868" y="528677"/>
                  </a:cubicBezTo>
                  <a:cubicBezTo>
                    <a:pt x="1396857" y="534699"/>
                    <a:pt x="1390834" y="540721"/>
                    <a:pt x="1393845" y="546744"/>
                  </a:cubicBezTo>
                  <a:cubicBezTo>
                    <a:pt x="1411912" y="594922"/>
                    <a:pt x="1378790" y="622023"/>
                    <a:pt x="1354700" y="652134"/>
                  </a:cubicBezTo>
                  <a:cubicBezTo>
                    <a:pt x="1321578" y="697302"/>
                    <a:pt x="1303511" y="745480"/>
                    <a:pt x="1306522" y="802692"/>
                  </a:cubicBezTo>
                  <a:cubicBezTo>
                    <a:pt x="1309533" y="862916"/>
                    <a:pt x="1306522" y="920128"/>
                    <a:pt x="1306522" y="980351"/>
                  </a:cubicBezTo>
                  <a:cubicBezTo>
                    <a:pt x="1306522" y="992395"/>
                    <a:pt x="1306522" y="1001429"/>
                    <a:pt x="1303511" y="1013474"/>
                  </a:cubicBezTo>
                  <a:cubicBezTo>
                    <a:pt x="1297488" y="1052619"/>
                    <a:pt x="1279421" y="1058641"/>
                    <a:pt x="1249310" y="1034552"/>
                  </a:cubicBezTo>
                  <a:lnTo>
                    <a:pt x="1168008" y="971317"/>
                  </a:lnTo>
                  <a:cubicBezTo>
                    <a:pt x="1155964" y="962284"/>
                    <a:pt x="1149941" y="962284"/>
                    <a:pt x="1140908" y="977340"/>
                  </a:cubicBezTo>
                  <a:cubicBezTo>
                    <a:pt x="1128863" y="998418"/>
                    <a:pt x="1116818" y="1019496"/>
                    <a:pt x="1101763" y="1040574"/>
                  </a:cubicBezTo>
                  <a:cubicBezTo>
                    <a:pt x="1077673" y="1070686"/>
                    <a:pt x="1053584" y="1067674"/>
                    <a:pt x="1017450" y="1034552"/>
                  </a:cubicBezTo>
                  <a:cubicBezTo>
                    <a:pt x="996372" y="1016485"/>
                    <a:pt x="999383" y="995407"/>
                    <a:pt x="1023472" y="971317"/>
                  </a:cubicBezTo>
                  <a:cubicBezTo>
                    <a:pt x="1041539" y="953250"/>
                    <a:pt x="1062617" y="947228"/>
                    <a:pt x="1086707" y="941206"/>
                  </a:cubicBezTo>
                  <a:cubicBezTo>
                    <a:pt x="1152952" y="929161"/>
                    <a:pt x="1216187" y="853882"/>
                    <a:pt x="1219198" y="784625"/>
                  </a:cubicBezTo>
                  <a:cubicBezTo>
                    <a:pt x="1219198" y="763547"/>
                    <a:pt x="1213176" y="763547"/>
                    <a:pt x="1198120" y="772581"/>
                  </a:cubicBezTo>
                  <a:cubicBezTo>
                    <a:pt x="1174031" y="787637"/>
                    <a:pt x="1149941" y="799681"/>
                    <a:pt x="1125852" y="814737"/>
                  </a:cubicBezTo>
                  <a:cubicBezTo>
                    <a:pt x="1089718" y="832804"/>
                    <a:pt x="1077673" y="796670"/>
                    <a:pt x="1053584" y="784625"/>
                  </a:cubicBezTo>
                  <a:cubicBezTo>
                    <a:pt x="1032506" y="775592"/>
                    <a:pt x="1050573" y="760536"/>
                    <a:pt x="1056595" y="751503"/>
                  </a:cubicBezTo>
                  <a:cubicBezTo>
                    <a:pt x="1086707" y="685257"/>
                    <a:pt x="1119830" y="622023"/>
                    <a:pt x="1149941" y="555777"/>
                  </a:cubicBezTo>
                  <a:cubicBezTo>
                    <a:pt x="1155964" y="540721"/>
                    <a:pt x="1155964" y="528677"/>
                    <a:pt x="1140908" y="519643"/>
                  </a:cubicBezTo>
                  <a:cubicBezTo>
                    <a:pt x="1122841" y="507599"/>
                    <a:pt x="1104774" y="492543"/>
                    <a:pt x="1086707" y="477487"/>
                  </a:cubicBezTo>
                  <a:cubicBezTo>
                    <a:pt x="1074662" y="465442"/>
                    <a:pt x="1068640" y="453398"/>
                    <a:pt x="1074662" y="438342"/>
                  </a:cubicBezTo>
                  <a:cubicBezTo>
                    <a:pt x="1080684" y="423286"/>
                    <a:pt x="1095740" y="423286"/>
                    <a:pt x="1107785" y="423286"/>
                  </a:cubicBezTo>
                  <a:cubicBezTo>
                    <a:pt x="1164997" y="417264"/>
                    <a:pt x="1216187" y="396186"/>
                    <a:pt x="1243287" y="338974"/>
                  </a:cubicBezTo>
                  <a:lnTo>
                    <a:pt x="1360723" y="104103"/>
                  </a:lnTo>
                  <a:cubicBezTo>
                    <a:pt x="1369756" y="86036"/>
                    <a:pt x="1369756" y="64958"/>
                    <a:pt x="1375778" y="46891"/>
                  </a:cubicBezTo>
                  <a:cubicBezTo>
                    <a:pt x="1378790" y="37858"/>
                    <a:pt x="1378790" y="28824"/>
                    <a:pt x="1390834" y="28824"/>
                  </a:cubicBezTo>
                  <a:close/>
                  <a:moveTo>
                    <a:pt x="3231360" y="76"/>
                  </a:moveTo>
                  <a:cubicBezTo>
                    <a:pt x="3256061" y="1346"/>
                    <a:pt x="3293888" y="18284"/>
                    <a:pt x="3302921" y="31834"/>
                  </a:cubicBezTo>
                  <a:cubicBezTo>
                    <a:pt x="3305933" y="37856"/>
                    <a:pt x="3305933" y="43880"/>
                    <a:pt x="3302921" y="49902"/>
                  </a:cubicBezTo>
                  <a:cubicBezTo>
                    <a:pt x="3284855" y="98081"/>
                    <a:pt x="3266788" y="152281"/>
                    <a:pt x="3227643" y="188416"/>
                  </a:cubicBezTo>
                  <a:cubicBezTo>
                    <a:pt x="3185486" y="227560"/>
                    <a:pt x="3143329" y="269716"/>
                    <a:pt x="3113218" y="314885"/>
                  </a:cubicBezTo>
                  <a:cubicBezTo>
                    <a:pt x="3071063" y="372097"/>
                    <a:pt x="3001806" y="390163"/>
                    <a:pt x="2971694" y="447375"/>
                  </a:cubicBezTo>
                  <a:cubicBezTo>
                    <a:pt x="2983739" y="444364"/>
                    <a:pt x="2995783" y="441353"/>
                    <a:pt x="3004817" y="438341"/>
                  </a:cubicBezTo>
                  <a:cubicBezTo>
                    <a:pt x="3025895" y="432320"/>
                    <a:pt x="3043962" y="435330"/>
                    <a:pt x="3059018" y="453398"/>
                  </a:cubicBezTo>
                  <a:cubicBezTo>
                    <a:pt x="3074074" y="468454"/>
                    <a:pt x="3062029" y="483510"/>
                    <a:pt x="3056007" y="495554"/>
                  </a:cubicBezTo>
                  <a:cubicBezTo>
                    <a:pt x="3037940" y="537711"/>
                    <a:pt x="3019873" y="582878"/>
                    <a:pt x="3001806" y="628046"/>
                  </a:cubicBezTo>
                  <a:cubicBezTo>
                    <a:pt x="2992772" y="643102"/>
                    <a:pt x="2998795" y="652135"/>
                    <a:pt x="3013851" y="655146"/>
                  </a:cubicBezTo>
                  <a:cubicBezTo>
                    <a:pt x="3037940" y="661169"/>
                    <a:pt x="3062029" y="673213"/>
                    <a:pt x="3083106" y="688269"/>
                  </a:cubicBezTo>
                  <a:cubicBezTo>
                    <a:pt x="3101173" y="700314"/>
                    <a:pt x="3116230" y="721392"/>
                    <a:pt x="3113218" y="745480"/>
                  </a:cubicBezTo>
                  <a:cubicBezTo>
                    <a:pt x="3110207" y="766559"/>
                    <a:pt x="3119240" y="772582"/>
                    <a:pt x="3134297" y="775593"/>
                  </a:cubicBezTo>
                  <a:cubicBezTo>
                    <a:pt x="3164409" y="784626"/>
                    <a:pt x="3194520" y="793660"/>
                    <a:pt x="3227643" y="802693"/>
                  </a:cubicBezTo>
                  <a:cubicBezTo>
                    <a:pt x="3242699" y="808716"/>
                    <a:pt x="3257755" y="814738"/>
                    <a:pt x="3269799" y="826783"/>
                  </a:cubicBezTo>
                  <a:cubicBezTo>
                    <a:pt x="3293888" y="850871"/>
                    <a:pt x="3290877" y="865927"/>
                    <a:pt x="3263777" y="883995"/>
                  </a:cubicBezTo>
                  <a:cubicBezTo>
                    <a:pt x="3242699" y="896040"/>
                    <a:pt x="3227643" y="908084"/>
                    <a:pt x="3203553" y="880984"/>
                  </a:cubicBezTo>
                  <a:cubicBezTo>
                    <a:pt x="3188498" y="865927"/>
                    <a:pt x="3161396" y="859905"/>
                    <a:pt x="3137307" y="853882"/>
                  </a:cubicBezTo>
                  <a:cubicBezTo>
                    <a:pt x="3122252" y="847860"/>
                    <a:pt x="3116230" y="853882"/>
                    <a:pt x="3113218" y="871949"/>
                  </a:cubicBezTo>
                  <a:cubicBezTo>
                    <a:pt x="3110207" y="911095"/>
                    <a:pt x="3104185" y="950240"/>
                    <a:pt x="3095151" y="989386"/>
                  </a:cubicBezTo>
                  <a:cubicBezTo>
                    <a:pt x="3080096" y="1067676"/>
                    <a:pt x="3013851" y="1106821"/>
                    <a:pt x="2941582" y="1076709"/>
                  </a:cubicBezTo>
                  <a:cubicBezTo>
                    <a:pt x="2860281" y="1043587"/>
                    <a:pt x="2781991" y="1001430"/>
                    <a:pt x="2712735" y="947229"/>
                  </a:cubicBezTo>
                  <a:cubicBezTo>
                    <a:pt x="2634444" y="887006"/>
                    <a:pt x="2637455" y="871949"/>
                    <a:pt x="2724779" y="826783"/>
                  </a:cubicBezTo>
                  <a:cubicBezTo>
                    <a:pt x="2827159" y="775593"/>
                    <a:pt x="2935559" y="739458"/>
                    <a:pt x="3052995" y="754514"/>
                  </a:cubicBezTo>
                  <a:cubicBezTo>
                    <a:pt x="3037940" y="712358"/>
                    <a:pt x="2998795" y="697303"/>
                    <a:pt x="2944594" y="709347"/>
                  </a:cubicBezTo>
                  <a:cubicBezTo>
                    <a:pt x="2923515" y="712358"/>
                    <a:pt x="2905448" y="715370"/>
                    <a:pt x="2893403" y="697303"/>
                  </a:cubicBezTo>
                  <a:cubicBezTo>
                    <a:pt x="2881359" y="682247"/>
                    <a:pt x="2881359" y="664180"/>
                    <a:pt x="2893403" y="646113"/>
                  </a:cubicBezTo>
                  <a:cubicBezTo>
                    <a:pt x="2905448" y="628046"/>
                    <a:pt x="2914482" y="606968"/>
                    <a:pt x="2920505" y="585889"/>
                  </a:cubicBezTo>
                  <a:cubicBezTo>
                    <a:pt x="2923515" y="579867"/>
                    <a:pt x="2923515" y="570834"/>
                    <a:pt x="2917493" y="564811"/>
                  </a:cubicBezTo>
                  <a:cubicBezTo>
                    <a:pt x="2908460" y="558789"/>
                    <a:pt x="2902437" y="564811"/>
                    <a:pt x="2896415" y="570834"/>
                  </a:cubicBezTo>
                  <a:cubicBezTo>
                    <a:pt x="2884371" y="582878"/>
                    <a:pt x="2869314" y="594923"/>
                    <a:pt x="2854259" y="606968"/>
                  </a:cubicBezTo>
                  <a:cubicBezTo>
                    <a:pt x="2845225" y="612990"/>
                    <a:pt x="2833181" y="622023"/>
                    <a:pt x="2821136" y="619011"/>
                  </a:cubicBezTo>
                  <a:cubicBezTo>
                    <a:pt x="2800058" y="612990"/>
                    <a:pt x="2772958" y="619011"/>
                    <a:pt x="2763924" y="591912"/>
                  </a:cubicBezTo>
                  <a:cubicBezTo>
                    <a:pt x="2754891" y="561800"/>
                    <a:pt x="2775969" y="516633"/>
                    <a:pt x="2800058" y="504588"/>
                  </a:cubicBezTo>
                  <a:cubicBezTo>
                    <a:pt x="2854259" y="477487"/>
                    <a:pt x="2893403" y="432320"/>
                    <a:pt x="2938571" y="390163"/>
                  </a:cubicBezTo>
                  <a:cubicBezTo>
                    <a:pt x="2986750" y="344996"/>
                    <a:pt x="3028906" y="290795"/>
                    <a:pt x="3080096" y="245628"/>
                  </a:cubicBezTo>
                  <a:cubicBezTo>
                    <a:pt x="3107195" y="224550"/>
                    <a:pt x="3104185" y="212505"/>
                    <a:pt x="3071063" y="203470"/>
                  </a:cubicBezTo>
                  <a:cubicBezTo>
                    <a:pt x="3065040" y="203470"/>
                    <a:pt x="3059018" y="200459"/>
                    <a:pt x="3056007" y="197449"/>
                  </a:cubicBezTo>
                  <a:cubicBezTo>
                    <a:pt x="3016862" y="161315"/>
                    <a:pt x="2986750" y="182393"/>
                    <a:pt x="2956639" y="209494"/>
                  </a:cubicBezTo>
                  <a:cubicBezTo>
                    <a:pt x="2920505" y="242617"/>
                    <a:pt x="2878348" y="260684"/>
                    <a:pt x="2851247" y="302840"/>
                  </a:cubicBezTo>
                  <a:cubicBezTo>
                    <a:pt x="2839203" y="323917"/>
                    <a:pt x="2812103" y="317896"/>
                    <a:pt x="2791025" y="311873"/>
                  </a:cubicBezTo>
                  <a:cubicBezTo>
                    <a:pt x="2769947" y="305851"/>
                    <a:pt x="2769947" y="287784"/>
                    <a:pt x="2769947" y="272727"/>
                  </a:cubicBezTo>
                  <a:cubicBezTo>
                    <a:pt x="2769947" y="239605"/>
                    <a:pt x="2769947" y="203470"/>
                    <a:pt x="2788013" y="173359"/>
                  </a:cubicBezTo>
                  <a:cubicBezTo>
                    <a:pt x="2791025" y="167337"/>
                    <a:pt x="2797047" y="155293"/>
                    <a:pt x="2806081" y="158304"/>
                  </a:cubicBezTo>
                  <a:cubicBezTo>
                    <a:pt x="2812103" y="161315"/>
                    <a:pt x="2815114" y="170349"/>
                    <a:pt x="2815114" y="179381"/>
                  </a:cubicBezTo>
                  <a:lnTo>
                    <a:pt x="2815114" y="200459"/>
                  </a:lnTo>
                  <a:cubicBezTo>
                    <a:pt x="2821136" y="236593"/>
                    <a:pt x="2836192" y="242617"/>
                    <a:pt x="2866304" y="224550"/>
                  </a:cubicBezTo>
                  <a:cubicBezTo>
                    <a:pt x="2905448" y="197449"/>
                    <a:pt x="2950616" y="176370"/>
                    <a:pt x="2980728" y="143247"/>
                  </a:cubicBezTo>
                  <a:cubicBezTo>
                    <a:pt x="3007828" y="110125"/>
                    <a:pt x="3034929" y="89046"/>
                    <a:pt x="3080096" y="104103"/>
                  </a:cubicBezTo>
                  <a:cubicBezTo>
                    <a:pt x="3086118" y="107114"/>
                    <a:pt x="3095151" y="101092"/>
                    <a:pt x="3101173" y="92057"/>
                  </a:cubicBezTo>
                  <a:cubicBezTo>
                    <a:pt x="3125263" y="46891"/>
                    <a:pt x="3179463" y="37856"/>
                    <a:pt x="3212587" y="4733"/>
                  </a:cubicBezTo>
                  <a:cubicBezTo>
                    <a:pt x="3216351" y="970"/>
                    <a:pt x="3223126" y="-348"/>
                    <a:pt x="3231360" y="76"/>
                  </a:cubicBezTo>
                  <a:close/>
                </a:path>
              </a:pathLst>
            </a:custGeom>
            <a:grpFill/>
            <a:ln w="1860"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97C24E31-DA81-4C8C-8C24-386F1CB0F2DE}"/>
                </a:ext>
              </a:extLst>
            </p:cNvPr>
            <p:cNvSpPr/>
            <p:nvPr/>
          </p:nvSpPr>
          <p:spPr>
            <a:xfrm>
              <a:off x="7471344" y="2218239"/>
              <a:ext cx="3197853" cy="162953"/>
            </a:xfrm>
            <a:custGeom>
              <a:avLst/>
              <a:gdLst>
                <a:gd name="connsiteX0" fmla="*/ 2292145 w 3197853"/>
                <a:gd name="connsiteY0" fmla="*/ 151640 h 162953"/>
                <a:gd name="connsiteX1" fmla="*/ 2292247 w 3197853"/>
                <a:gd name="connsiteY1" fmla="*/ 151687 h 162953"/>
                <a:gd name="connsiteX2" fmla="*/ 2292300 w 3197853"/>
                <a:gd name="connsiteY2" fmla="*/ 151666 h 162953"/>
                <a:gd name="connsiteX3" fmla="*/ 418552 w 3197853"/>
                <a:gd name="connsiteY3" fmla="*/ 42157 h 162953"/>
                <a:gd name="connsiteX4" fmla="*/ 391452 w 3197853"/>
                <a:gd name="connsiteY4" fmla="*/ 99369 h 162953"/>
                <a:gd name="connsiteX5" fmla="*/ 448664 w 3197853"/>
                <a:gd name="connsiteY5" fmla="*/ 99369 h 162953"/>
                <a:gd name="connsiteX6" fmla="*/ 418552 w 3197853"/>
                <a:gd name="connsiteY6" fmla="*/ 42157 h 162953"/>
                <a:gd name="connsiteX7" fmla="*/ 1047881 w 3197853"/>
                <a:gd name="connsiteY7" fmla="*/ 21078 h 162953"/>
                <a:gd name="connsiteX8" fmla="*/ 1017771 w 3197853"/>
                <a:gd name="connsiteY8" fmla="*/ 25595 h 162953"/>
                <a:gd name="connsiteX9" fmla="*/ 987661 w 3197853"/>
                <a:gd name="connsiteY9" fmla="*/ 21078 h 162953"/>
                <a:gd name="connsiteX10" fmla="*/ 970771 w 3197853"/>
                <a:gd name="connsiteY10" fmla="*/ 38204 h 162953"/>
                <a:gd name="connsiteX11" fmla="*/ 963572 w 3197853"/>
                <a:gd name="connsiteY11" fmla="*/ 114424 h 162953"/>
                <a:gd name="connsiteX12" fmla="*/ 1017773 w 3197853"/>
                <a:gd name="connsiteY12" fmla="*/ 153569 h 162953"/>
                <a:gd name="connsiteX13" fmla="*/ 1068963 w 3197853"/>
                <a:gd name="connsiteY13" fmla="*/ 114424 h 162953"/>
                <a:gd name="connsiteX14" fmla="*/ 1047885 w 3197853"/>
                <a:gd name="connsiteY14" fmla="*/ 21078 h 162953"/>
                <a:gd name="connsiteX15" fmla="*/ 2496251 w 3197853"/>
                <a:gd name="connsiteY15" fmla="*/ 15056 h 162953"/>
                <a:gd name="connsiteX16" fmla="*/ 2475173 w 3197853"/>
                <a:gd name="connsiteY16" fmla="*/ 51190 h 162953"/>
                <a:gd name="connsiteX17" fmla="*/ 2493240 w 3197853"/>
                <a:gd name="connsiteY17" fmla="*/ 78291 h 162953"/>
                <a:gd name="connsiteX18" fmla="*/ 2538407 w 3197853"/>
                <a:gd name="connsiteY18" fmla="*/ 48179 h 162953"/>
                <a:gd name="connsiteX19" fmla="*/ 2496251 w 3197853"/>
                <a:gd name="connsiteY19" fmla="*/ 15056 h 162953"/>
                <a:gd name="connsiteX20" fmla="*/ 803979 w 3197853"/>
                <a:gd name="connsiteY20" fmla="*/ 15055 h 162953"/>
                <a:gd name="connsiteX21" fmla="*/ 776879 w 3197853"/>
                <a:gd name="connsiteY21" fmla="*/ 39144 h 162953"/>
                <a:gd name="connsiteX22" fmla="*/ 779081 w 3197853"/>
                <a:gd name="connsiteY22" fmla="*/ 116204 h 162953"/>
                <a:gd name="connsiteX23" fmla="*/ 773951 w 3197853"/>
                <a:gd name="connsiteY23" fmla="*/ 149997 h 162953"/>
                <a:gd name="connsiteX24" fmla="*/ 779889 w 3197853"/>
                <a:gd name="connsiteY24" fmla="*/ 147545 h 162953"/>
                <a:gd name="connsiteX25" fmla="*/ 786211 w 3197853"/>
                <a:gd name="connsiteY25" fmla="*/ 145137 h 162953"/>
                <a:gd name="connsiteX26" fmla="*/ 811507 w 3197853"/>
                <a:gd name="connsiteY26" fmla="*/ 147546 h 162953"/>
                <a:gd name="connsiteX27" fmla="*/ 843124 w 3197853"/>
                <a:gd name="connsiteY27" fmla="*/ 141524 h 162953"/>
                <a:gd name="connsiteX28" fmla="*/ 873236 w 3197853"/>
                <a:gd name="connsiteY28" fmla="*/ 57211 h 162953"/>
                <a:gd name="connsiteX29" fmla="*/ 803979 w 3197853"/>
                <a:gd name="connsiteY29" fmla="*/ 15055 h 162953"/>
                <a:gd name="connsiteX30" fmla="*/ 2430006 w 3197853"/>
                <a:gd name="connsiteY30" fmla="*/ 9034 h 162953"/>
                <a:gd name="connsiteX31" fmla="*/ 2505285 w 3197853"/>
                <a:gd name="connsiteY31" fmla="*/ 9034 h 162953"/>
                <a:gd name="connsiteX32" fmla="*/ 2565508 w 3197853"/>
                <a:gd name="connsiteY32" fmla="*/ 42157 h 162953"/>
                <a:gd name="connsiteX33" fmla="*/ 2523352 w 3197853"/>
                <a:gd name="connsiteY33" fmla="*/ 87324 h 162953"/>
                <a:gd name="connsiteX34" fmla="*/ 2589597 w 3197853"/>
                <a:gd name="connsiteY34" fmla="*/ 156580 h 162953"/>
                <a:gd name="connsiteX35" fmla="*/ 2532385 w 3197853"/>
                <a:gd name="connsiteY35" fmla="*/ 138513 h 162953"/>
                <a:gd name="connsiteX36" fmla="*/ 2514318 w 3197853"/>
                <a:gd name="connsiteY36" fmla="*/ 120447 h 162953"/>
                <a:gd name="connsiteX37" fmla="*/ 2478184 w 3197853"/>
                <a:gd name="connsiteY37" fmla="*/ 93346 h 162953"/>
                <a:gd name="connsiteX38" fmla="*/ 2490229 w 3197853"/>
                <a:gd name="connsiteY38" fmla="*/ 159591 h 162953"/>
                <a:gd name="connsiteX39" fmla="*/ 2433017 w 3197853"/>
                <a:gd name="connsiteY39" fmla="*/ 159591 h 162953"/>
                <a:gd name="connsiteX40" fmla="*/ 2430006 w 3197853"/>
                <a:gd name="connsiteY40" fmla="*/ 9034 h 162953"/>
                <a:gd name="connsiteX41" fmla="*/ 2071678 w 3197853"/>
                <a:gd name="connsiteY41" fmla="*/ 9034 h 162953"/>
                <a:gd name="connsiteX42" fmla="*/ 2122867 w 3197853"/>
                <a:gd name="connsiteY42" fmla="*/ 9034 h 162953"/>
                <a:gd name="connsiteX43" fmla="*/ 2165024 w 3197853"/>
                <a:gd name="connsiteY43" fmla="*/ 114425 h 162953"/>
                <a:gd name="connsiteX44" fmla="*/ 2210191 w 3197853"/>
                <a:gd name="connsiteY44" fmla="*/ 9034 h 162953"/>
                <a:gd name="connsiteX45" fmla="*/ 2237291 w 3197853"/>
                <a:gd name="connsiteY45" fmla="*/ 9034 h 162953"/>
                <a:gd name="connsiteX46" fmla="*/ 2162012 w 3197853"/>
                <a:gd name="connsiteY46" fmla="*/ 162604 h 162953"/>
                <a:gd name="connsiteX47" fmla="*/ 2071678 w 3197853"/>
                <a:gd name="connsiteY47" fmla="*/ 9034 h 162953"/>
                <a:gd name="connsiteX48" fmla="*/ 1589891 w 3197853"/>
                <a:gd name="connsiteY48" fmla="*/ 9034 h 162953"/>
                <a:gd name="connsiteX49" fmla="*/ 1650114 w 3197853"/>
                <a:gd name="connsiteY49" fmla="*/ 9034 h 162953"/>
                <a:gd name="connsiteX50" fmla="*/ 1629036 w 3197853"/>
                <a:gd name="connsiteY50" fmla="*/ 39146 h 162953"/>
                <a:gd name="connsiteX51" fmla="*/ 1629036 w 3197853"/>
                <a:gd name="connsiteY51" fmla="*/ 90335 h 162953"/>
                <a:gd name="connsiteX52" fmla="*/ 1674203 w 3197853"/>
                <a:gd name="connsiteY52" fmla="*/ 150558 h 162953"/>
                <a:gd name="connsiteX53" fmla="*/ 1678116 w 3197853"/>
                <a:gd name="connsiteY53" fmla="*/ 153267 h 162953"/>
                <a:gd name="connsiteX54" fmla="*/ 1708457 w 3197853"/>
                <a:gd name="connsiteY54" fmla="*/ 143032 h 162953"/>
                <a:gd name="connsiteX55" fmla="*/ 1728405 w 3197853"/>
                <a:gd name="connsiteY55" fmla="*/ 114425 h 162953"/>
                <a:gd name="connsiteX56" fmla="*/ 1707327 w 3197853"/>
                <a:gd name="connsiteY56" fmla="*/ 9034 h 162953"/>
                <a:gd name="connsiteX57" fmla="*/ 1761528 w 3197853"/>
                <a:gd name="connsiteY57" fmla="*/ 9034 h 162953"/>
                <a:gd name="connsiteX58" fmla="*/ 1743461 w 3197853"/>
                <a:gd name="connsiteY58" fmla="*/ 45168 h 162953"/>
                <a:gd name="connsiteX59" fmla="*/ 1743461 w 3197853"/>
                <a:gd name="connsiteY59" fmla="*/ 96358 h 162953"/>
                <a:gd name="connsiteX60" fmla="*/ 1677216 w 3197853"/>
                <a:gd name="connsiteY60" fmla="*/ 159593 h 162953"/>
                <a:gd name="connsiteX61" fmla="*/ 1677216 w 3197853"/>
                <a:gd name="connsiteY61" fmla="*/ 159589 h 162953"/>
                <a:gd name="connsiteX62" fmla="*/ 1677215 w 3197853"/>
                <a:gd name="connsiteY62" fmla="*/ 159592 h 162953"/>
                <a:gd name="connsiteX63" fmla="*/ 1601936 w 3197853"/>
                <a:gd name="connsiteY63" fmla="*/ 87324 h 162953"/>
                <a:gd name="connsiteX64" fmla="*/ 1589891 w 3197853"/>
                <a:gd name="connsiteY64" fmla="*/ 9034 h 162953"/>
                <a:gd name="connsiteX65" fmla="*/ 1804390 w 3197853"/>
                <a:gd name="connsiteY65" fmla="*/ 8986 h 162953"/>
                <a:gd name="connsiteX66" fmla="*/ 1848852 w 3197853"/>
                <a:gd name="connsiteY66" fmla="*/ 33122 h 162953"/>
                <a:gd name="connsiteX67" fmla="*/ 1924131 w 3197853"/>
                <a:gd name="connsiteY67" fmla="*/ 105390 h 162953"/>
                <a:gd name="connsiteX68" fmla="*/ 1909075 w 3197853"/>
                <a:gd name="connsiteY68" fmla="*/ 12044 h 162953"/>
                <a:gd name="connsiteX69" fmla="*/ 1951231 w 3197853"/>
                <a:gd name="connsiteY69" fmla="*/ 9033 h 162953"/>
                <a:gd name="connsiteX70" fmla="*/ 1936175 w 3197853"/>
                <a:gd name="connsiteY70" fmla="*/ 156580 h 162953"/>
                <a:gd name="connsiteX71" fmla="*/ 1824763 w 3197853"/>
                <a:gd name="connsiteY71" fmla="*/ 42156 h 162953"/>
                <a:gd name="connsiteX72" fmla="*/ 1815729 w 3197853"/>
                <a:gd name="connsiteY72" fmla="*/ 48178 h 162953"/>
                <a:gd name="connsiteX73" fmla="*/ 1827774 w 3197853"/>
                <a:gd name="connsiteY73" fmla="*/ 159591 h 162953"/>
                <a:gd name="connsiteX74" fmla="*/ 1785618 w 3197853"/>
                <a:gd name="connsiteY74" fmla="*/ 159591 h 162953"/>
                <a:gd name="connsiteX75" fmla="*/ 1785618 w 3197853"/>
                <a:gd name="connsiteY75" fmla="*/ 12044 h 162953"/>
                <a:gd name="connsiteX76" fmla="*/ 1804390 w 3197853"/>
                <a:gd name="connsiteY76" fmla="*/ 8986 h 162953"/>
                <a:gd name="connsiteX77" fmla="*/ 1421266 w 3197853"/>
                <a:gd name="connsiteY77" fmla="*/ 7903 h 162953"/>
                <a:gd name="connsiteX78" fmla="*/ 1472455 w 3197853"/>
                <a:gd name="connsiteY78" fmla="*/ 12043 h 162953"/>
                <a:gd name="connsiteX79" fmla="*/ 1478477 w 3197853"/>
                <a:gd name="connsiteY79" fmla="*/ 48177 h 162953"/>
                <a:gd name="connsiteX80" fmla="*/ 1424277 w 3197853"/>
                <a:gd name="connsiteY80" fmla="*/ 15054 h 162953"/>
                <a:gd name="connsiteX81" fmla="*/ 1361043 w 3197853"/>
                <a:gd name="connsiteY81" fmla="*/ 45166 h 162953"/>
                <a:gd name="connsiteX82" fmla="*/ 1364054 w 3197853"/>
                <a:gd name="connsiteY82" fmla="*/ 126468 h 162953"/>
                <a:gd name="connsiteX83" fmla="*/ 1439332 w 3197853"/>
                <a:gd name="connsiteY83" fmla="*/ 150557 h 162953"/>
                <a:gd name="connsiteX84" fmla="*/ 1457399 w 3197853"/>
                <a:gd name="connsiteY84" fmla="*/ 117434 h 162953"/>
                <a:gd name="connsiteX85" fmla="*/ 1445355 w 3197853"/>
                <a:gd name="connsiteY85" fmla="*/ 78289 h 162953"/>
                <a:gd name="connsiteX86" fmla="*/ 1496544 w 3197853"/>
                <a:gd name="connsiteY86" fmla="*/ 78289 h 162953"/>
                <a:gd name="connsiteX87" fmla="*/ 1487511 w 3197853"/>
                <a:gd name="connsiteY87" fmla="*/ 117434 h 162953"/>
                <a:gd name="connsiteX88" fmla="*/ 1454388 w 3197853"/>
                <a:gd name="connsiteY88" fmla="*/ 159591 h 162953"/>
                <a:gd name="connsiteX89" fmla="*/ 1373087 w 3197853"/>
                <a:gd name="connsiteY89" fmla="*/ 156580 h 162953"/>
                <a:gd name="connsiteX90" fmla="*/ 1318887 w 3197853"/>
                <a:gd name="connsiteY90" fmla="*/ 87323 h 162953"/>
                <a:gd name="connsiteX91" fmla="*/ 1370076 w 3197853"/>
                <a:gd name="connsiteY91" fmla="*/ 15054 h 162953"/>
                <a:gd name="connsiteX92" fmla="*/ 1421266 w 3197853"/>
                <a:gd name="connsiteY92" fmla="*/ 7903 h 162953"/>
                <a:gd name="connsiteX93" fmla="*/ 2878669 w 3197853"/>
                <a:gd name="connsiteY93" fmla="*/ 6023 h 162953"/>
                <a:gd name="connsiteX94" fmla="*/ 2972014 w 3197853"/>
                <a:gd name="connsiteY94" fmla="*/ 6023 h 162953"/>
                <a:gd name="connsiteX95" fmla="*/ 3002126 w 3197853"/>
                <a:gd name="connsiteY95" fmla="*/ 45168 h 162953"/>
                <a:gd name="connsiteX96" fmla="*/ 2987069 w 3197853"/>
                <a:gd name="connsiteY96" fmla="*/ 24090 h 162953"/>
                <a:gd name="connsiteX97" fmla="*/ 2950935 w 3197853"/>
                <a:gd name="connsiteY97" fmla="*/ 18068 h 162953"/>
                <a:gd name="connsiteX98" fmla="*/ 2941903 w 3197853"/>
                <a:gd name="connsiteY98" fmla="*/ 45168 h 162953"/>
                <a:gd name="connsiteX99" fmla="*/ 2941903 w 3197853"/>
                <a:gd name="connsiteY99" fmla="*/ 123459 h 162953"/>
                <a:gd name="connsiteX100" fmla="*/ 2965992 w 3197853"/>
                <a:gd name="connsiteY100" fmla="*/ 156582 h 162953"/>
                <a:gd name="connsiteX101" fmla="*/ 2896736 w 3197853"/>
                <a:gd name="connsiteY101" fmla="*/ 156582 h 162953"/>
                <a:gd name="connsiteX102" fmla="*/ 2914803 w 3197853"/>
                <a:gd name="connsiteY102" fmla="*/ 123459 h 162953"/>
                <a:gd name="connsiteX103" fmla="*/ 2914803 w 3197853"/>
                <a:gd name="connsiteY103" fmla="*/ 48180 h 162953"/>
                <a:gd name="connsiteX104" fmla="*/ 2905769 w 3197853"/>
                <a:gd name="connsiteY104" fmla="*/ 18068 h 162953"/>
                <a:gd name="connsiteX105" fmla="*/ 2860602 w 3197853"/>
                <a:gd name="connsiteY105" fmla="*/ 30113 h 162953"/>
                <a:gd name="connsiteX106" fmla="*/ 2854580 w 3197853"/>
                <a:gd name="connsiteY106" fmla="*/ 42157 h 162953"/>
                <a:gd name="connsiteX107" fmla="*/ 2878669 w 3197853"/>
                <a:gd name="connsiteY107" fmla="*/ 6023 h 162953"/>
                <a:gd name="connsiteX108" fmla="*/ 2273424 w 3197853"/>
                <a:gd name="connsiteY108" fmla="*/ 6023 h 162953"/>
                <a:gd name="connsiteX109" fmla="*/ 2378814 w 3197853"/>
                <a:gd name="connsiteY109" fmla="*/ 6023 h 162953"/>
                <a:gd name="connsiteX110" fmla="*/ 2396881 w 3197853"/>
                <a:gd name="connsiteY110" fmla="*/ 36135 h 162953"/>
                <a:gd name="connsiteX111" fmla="*/ 2315580 w 3197853"/>
                <a:gd name="connsiteY111" fmla="*/ 18068 h 162953"/>
                <a:gd name="connsiteX112" fmla="*/ 2306547 w 3197853"/>
                <a:gd name="connsiteY112" fmla="*/ 57213 h 162953"/>
                <a:gd name="connsiteX113" fmla="*/ 2324613 w 3197853"/>
                <a:gd name="connsiteY113" fmla="*/ 72268 h 162953"/>
                <a:gd name="connsiteX114" fmla="*/ 2381825 w 3197853"/>
                <a:gd name="connsiteY114" fmla="*/ 45168 h 162953"/>
                <a:gd name="connsiteX115" fmla="*/ 2381825 w 3197853"/>
                <a:gd name="connsiteY115" fmla="*/ 99369 h 162953"/>
                <a:gd name="connsiteX116" fmla="*/ 2357736 w 3197853"/>
                <a:gd name="connsiteY116" fmla="*/ 81302 h 162953"/>
                <a:gd name="connsiteX117" fmla="*/ 2306547 w 3197853"/>
                <a:gd name="connsiteY117" fmla="*/ 141524 h 162953"/>
                <a:gd name="connsiteX118" fmla="*/ 2302896 w 3197853"/>
                <a:gd name="connsiteY118" fmla="*/ 147289 h 162953"/>
                <a:gd name="connsiteX119" fmla="*/ 2309561 w 3197853"/>
                <a:gd name="connsiteY119" fmla="*/ 144536 h 162953"/>
                <a:gd name="connsiteX120" fmla="*/ 2411941 w 3197853"/>
                <a:gd name="connsiteY120" fmla="*/ 114425 h 162953"/>
                <a:gd name="connsiteX121" fmla="*/ 2372796 w 3197853"/>
                <a:gd name="connsiteY121" fmla="*/ 159592 h 162953"/>
                <a:gd name="connsiteX122" fmla="*/ 2258371 w 3197853"/>
                <a:gd name="connsiteY122" fmla="*/ 159592 h 162953"/>
                <a:gd name="connsiteX123" fmla="*/ 2279446 w 3197853"/>
                <a:gd name="connsiteY123" fmla="*/ 138517 h 162953"/>
                <a:gd name="connsiteX124" fmla="*/ 2279446 w 3197853"/>
                <a:gd name="connsiteY124" fmla="*/ 138513 h 162953"/>
                <a:gd name="connsiteX125" fmla="*/ 2273424 w 3197853"/>
                <a:gd name="connsiteY125" fmla="*/ 6023 h 162953"/>
                <a:gd name="connsiteX126" fmla="*/ 1978331 w 3197853"/>
                <a:gd name="connsiteY126" fmla="*/ 6023 h 162953"/>
                <a:gd name="connsiteX127" fmla="*/ 2041567 w 3197853"/>
                <a:gd name="connsiteY127" fmla="*/ 6023 h 162953"/>
                <a:gd name="connsiteX128" fmla="*/ 2044578 w 3197853"/>
                <a:gd name="connsiteY128" fmla="*/ 156582 h 162953"/>
                <a:gd name="connsiteX129" fmla="*/ 1987365 w 3197853"/>
                <a:gd name="connsiteY129" fmla="*/ 156582 h 162953"/>
                <a:gd name="connsiteX130" fmla="*/ 1978331 w 3197853"/>
                <a:gd name="connsiteY130" fmla="*/ 6023 h 162953"/>
                <a:gd name="connsiteX131" fmla="*/ 1255651 w 3197853"/>
                <a:gd name="connsiteY131" fmla="*/ 6023 h 162953"/>
                <a:gd name="connsiteX132" fmla="*/ 1297807 w 3197853"/>
                <a:gd name="connsiteY132" fmla="*/ 6023 h 162953"/>
                <a:gd name="connsiteX133" fmla="*/ 1285762 w 3197853"/>
                <a:gd name="connsiteY133" fmla="*/ 147549 h 162953"/>
                <a:gd name="connsiteX134" fmla="*/ 1171339 w 3197853"/>
                <a:gd name="connsiteY134" fmla="*/ 39146 h 162953"/>
                <a:gd name="connsiteX135" fmla="*/ 1156283 w 3197853"/>
                <a:gd name="connsiteY135" fmla="*/ 45168 h 162953"/>
                <a:gd name="connsiteX136" fmla="*/ 1171339 w 3197853"/>
                <a:gd name="connsiteY136" fmla="*/ 156582 h 162953"/>
                <a:gd name="connsiteX137" fmla="*/ 1129183 w 3197853"/>
                <a:gd name="connsiteY137" fmla="*/ 156582 h 162953"/>
                <a:gd name="connsiteX138" fmla="*/ 1129183 w 3197853"/>
                <a:gd name="connsiteY138" fmla="*/ 9034 h 162953"/>
                <a:gd name="connsiteX139" fmla="*/ 1186395 w 3197853"/>
                <a:gd name="connsiteY139" fmla="*/ 27101 h 162953"/>
                <a:gd name="connsiteX140" fmla="*/ 1261673 w 3197853"/>
                <a:gd name="connsiteY140" fmla="*/ 105392 h 162953"/>
                <a:gd name="connsiteX141" fmla="*/ 1273718 w 3197853"/>
                <a:gd name="connsiteY141" fmla="*/ 108403 h 162953"/>
                <a:gd name="connsiteX142" fmla="*/ 1255651 w 3197853"/>
                <a:gd name="connsiteY142" fmla="*/ 6023 h 162953"/>
                <a:gd name="connsiteX143" fmla="*/ 671488 w 3197853"/>
                <a:gd name="connsiteY143" fmla="*/ 6020 h 162953"/>
                <a:gd name="connsiteX144" fmla="*/ 710633 w 3197853"/>
                <a:gd name="connsiteY144" fmla="*/ 6020 h 162953"/>
                <a:gd name="connsiteX145" fmla="*/ 698589 w 3197853"/>
                <a:gd name="connsiteY145" fmla="*/ 144533 h 162953"/>
                <a:gd name="connsiteX146" fmla="*/ 578142 w 3197853"/>
                <a:gd name="connsiteY146" fmla="*/ 39143 h 162953"/>
                <a:gd name="connsiteX147" fmla="*/ 569001 w 3197853"/>
                <a:gd name="connsiteY147" fmla="*/ 36027 h 162953"/>
                <a:gd name="connsiteX148" fmla="*/ 572120 w 3197853"/>
                <a:gd name="connsiteY148" fmla="*/ 39145 h 162953"/>
                <a:gd name="connsiteX149" fmla="*/ 584164 w 3197853"/>
                <a:gd name="connsiteY149" fmla="*/ 156581 h 162953"/>
                <a:gd name="connsiteX150" fmla="*/ 542008 w 3197853"/>
                <a:gd name="connsiteY150" fmla="*/ 156581 h 162953"/>
                <a:gd name="connsiteX151" fmla="*/ 554053 w 3197853"/>
                <a:gd name="connsiteY151" fmla="*/ 21078 h 162953"/>
                <a:gd name="connsiteX152" fmla="*/ 554058 w 3197853"/>
                <a:gd name="connsiteY152" fmla="*/ 21083 h 162953"/>
                <a:gd name="connsiteX153" fmla="*/ 554053 w 3197853"/>
                <a:gd name="connsiteY153" fmla="*/ 21076 h 162953"/>
                <a:gd name="connsiteX154" fmla="*/ 538997 w 3197853"/>
                <a:gd name="connsiteY154" fmla="*/ 9031 h 162953"/>
                <a:gd name="connsiteX155" fmla="*/ 596209 w 3197853"/>
                <a:gd name="connsiteY155" fmla="*/ 21076 h 162953"/>
                <a:gd name="connsiteX156" fmla="*/ 680522 w 3197853"/>
                <a:gd name="connsiteY156" fmla="*/ 105388 h 162953"/>
                <a:gd name="connsiteX157" fmla="*/ 671488 w 3197853"/>
                <a:gd name="connsiteY157" fmla="*/ 6020 h 162953"/>
                <a:gd name="connsiteX158" fmla="*/ 3153061 w 3197853"/>
                <a:gd name="connsiteY158" fmla="*/ 5647 h 162953"/>
                <a:gd name="connsiteX159" fmla="*/ 3158707 w 3197853"/>
                <a:gd name="connsiteY159" fmla="*/ 6024 h 162953"/>
                <a:gd name="connsiteX160" fmla="*/ 3197853 w 3197853"/>
                <a:gd name="connsiteY160" fmla="*/ 6024 h 162953"/>
                <a:gd name="connsiteX161" fmla="*/ 3122573 w 3197853"/>
                <a:gd name="connsiteY161" fmla="*/ 87326 h 162953"/>
                <a:gd name="connsiteX162" fmla="*/ 3121444 w 3197853"/>
                <a:gd name="connsiteY162" fmla="*/ 125341 h 162953"/>
                <a:gd name="connsiteX163" fmla="*/ 3140640 w 3197853"/>
                <a:gd name="connsiteY163" fmla="*/ 156582 h 162953"/>
                <a:gd name="connsiteX164" fmla="*/ 3077405 w 3197853"/>
                <a:gd name="connsiteY164" fmla="*/ 156582 h 162953"/>
                <a:gd name="connsiteX165" fmla="*/ 3014170 w 3197853"/>
                <a:gd name="connsiteY165" fmla="*/ 6023 h 162953"/>
                <a:gd name="connsiteX166" fmla="*/ 3065360 w 3197853"/>
                <a:gd name="connsiteY166" fmla="*/ 6023 h 162953"/>
                <a:gd name="connsiteX167" fmla="*/ 3074394 w 3197853"/>
                <a:gd name="connsiteY167" fmla="*/ 18068 h 162953"/>
                <a:gd name="connsiteX168" fmla="*/ 3110528 w 3197853"/>
                <a:gd name="connsiteY168" fmla="*/ 72269 h 162953"/>
                <a:gd name="connsiteX169" fmla="*/ 3110529 w 3197853"/>
                <a:gd name="connsiteY169" fmla="*/ 72270 h 162953"/>
                <a:gd name="connsiteX170" fmla="*/ 3140264 w 3197853"/>
                <a:gd name="connsiteY170" fmla="*/ 48933 h 162953"/>
                <a:gd name="connsiteX171" fmla="*/ 3149674 w 3197853"/>
                <a:gd name="connsiteY171" fmla="*/ 12046 h 162953"/>
                <a:gd name="connsiteX172" fmla="*/ 3153061 w 3197853"/>
                <a:gd name="connsiteY172" fmla="*/ 5647 h 162953"/>
                <a:gd name="connsiteX173" fmla="*/ 2798498 w 3197853"/>
                <a:gd name="connsiteY173" fmla="*/ 5644 h 162953"/>
                <a:gd name="connsiteX174" fmla="*/ 2827480 w 3197853"/>
                <a:gd name="connsiteY174" fmla="*/ 9032 h 162953"/>
                <a:gd name="connsiteX175" fmla="*/ 2824469 w 3197853"/>
                <a:gd name="connsiteY175" fmla="*/ 156580 h 162953"/>
                <a:gd name="connsiteX176" fmla="*/ 2764246 w 3197853"/>
                <a:gd name="connsiteY176" fmla="*/ 156580 h 162953"/>
                <a:gd name="connsiteX177" fmla="*/ 2767257 w 3197853"/>
                <a:gd name="connsiteY177" fmla="*/ 9032 h 162953"/>
                <a:gd name="connsiteX178" fmla="*/ 2798498 w 3197853"/>
                <a:gd name="connsiteY178" fmla="*/ 5644 h 162953"/>
                <a:gd name="connsiteX179" fmla="*/ 173141 w 3197853"/>
                <a:gd name="connsiteY179" fmla="*/ 5644 h 162953"/>
                <a:gd name="connsiteX180" fmla="*/ 201747 w 3197853"/>
                <a:gd name="connsiteY180" fmla="*/ 9032 h 162953"/>
                <a:gd name="connsiteX181" fmla="*/ 189702 w 3197853"/>
                <a:gd name="connsiteY181" fmla="*/ 72267 h 162953"/>
                <a:gd name="connsiteX182" fmla="*/ 192713 w 3197853"/>
                <a:gd name="connsiteY182" fmla="*/ 87320 h 162953"/>
                <a:gd name="connsiteX183" fmla="*/ 192713 w 3197853"/>
                <a:gd name="connsiteY183" fmla="*/ 72267 h 162953"/>
                <a:gd name="connsiteX184" fmla="*/ 271002 w 3197853"/>
                <a:gd name="connsiteY184" fmla="*/ 72267 h 162953"/>
                <a:gd name="connsiteX185" fmla="*/ 271002 w 3197853"/>
                <a:gd name="connsiteY185" fmla="*/ 72273 h 162953"/>
                <a:gd name="connsiteX186" fmla="*/ 271003 w 3197853"/>
                <a:gd name="connsiteY186" fmla="*/ 72265 h 162953"/>
                <a:gd name="connsiteX187" fmla="*/ 255948 w 3197853"/>
                <a:gd name="connsiteY187" fmla="*/ 9031 h 162953"/>
                <a:gd name="connsiteX188" fmla="*/ 313159 w 3197853"/>
                <a:gd name="connsiteY188" fmla="*/ 9031 h 162953"/>
                <a:gd name="connsiteX189" fmla="*/ 313159 w 3197853"/>
                <a:gd name="connsiteY189" fmla="*/ 156577 h 162953"/>
                <a:gd name="connsiteX190" fmla="*/ 255948 w 3197853"/>
                <a:gd name="connsiteY190" fmla="*/ 156577 h 162953"/>
                <a:gd name="connsiteX191" fmla="*/ 267992 w 3197853"/>
                <a:gd name="connsiteY191" fmla="*/ 87323 h 162953"/>
                <a:gd name="connsiteX192" fmla="*/ 192713 w 3197853"/>
                <a:gd name="connsiteY192" fmla="*/ 87323 h 162953"/>
                <a:gd name="connsiteX193" fmla="*/ 189702 w 3197853"/>
                <a:gd name="connsiteY193" fmla="*/ 124210 h 162953"/>
                <a:gd name="connsiteX194" fmla="*/ 204758 w 3197853"/>
                <a:gd name="connsiteY194" fmla="*/ 156580 h 162953"/>
                <a:gd name="connsiteX195" fmla="*/ 144535 w 3197853"/>
                <a:gd name="connsiteY195" fmla="*/ 156580 h 162953"/>
                <a:gd name="connsiteX196" fmla="*/ 144535 w 3197853"/>
                <a:gd name="connsiteY196" fmla="*/ 9032 h 162953"/>
                <a:gd name="connsiteX197" fmla="*/ 173141 w 3197853"/>
                <a:gd name="connsiteY197" fmla="*/ 5644 h 162953"/>
                <a:gd name="connsiteX198" fmla="*/ 788169 w 3197853"/>
                <a:gd name="connsiteY198" fmla="*/ 5269 h 162953"/>
                <a:gd name="connsiteX199" fmla="*/ 837100 w 3197853"/>
                <a:gd name="connsiteY199" fmla="*/ 9033 h 162953"/>
                <a:gd name="connsiteX200" fmla="*/ 906357 w 3197853"/>
                <a:gd name="connsiteY200" fmla="*/ 69256 h 162953"/>
                <a:gd name="connsiteX201" fmla="*/ 858178 w 3197853"/>
                <a:gd name="connsiteY201" fmla="*/ 144535 h 162953"/>
                <a:gd name="connsiteX202" fmla="*/ 853350 w 3197853"/>
                <a:gd name="connsiteY202" fmla="*/ 146093 h 162953"/>
                <a:gd name="connsiteX203" fmla="*/ 861190 w 3197853"/>
                <a:gd name="connsiteY203" fmla="*/ 147545 h 162953"/>
                <a:gd name="connsiteX204" fmla="*/ 734721 w 3197853"/>
                <a:gd name="connsiteY204" fmla="*/ 162600 h 162953"/>
                <a:gd name="connsiteX205" fmla="*/ 749777 w 3197853"/>
                <a:gd name="connsiteY205" fmla="*/ 141523 h 162953"/>
                <a:gd name="connsiteX206" fmla="*/ 750669 w 3197853"/>
                <a:gd name="connsiteY206" fmla="*/ 143101 h 162953"/>
                <a:gd name="connsiteX207" fmla="*/ 749777 w 3197853"/>
                <a:gd name="connsiteY207" fmla="*/ 138513 h 162953"/>
                <a:gd name="connsiteX208" fmla="*/ 743754 w 3197853"/>
                <a:gd name="connsiteY208" fmla="*/ 6022 h 162953"/>
                <a:gd name="connsiteX209" fmla="*/ 788169 w 3197853"/>
                <a:gd name="connsiteY209" fmla="*/ 5269 h 162953"/>
                <a:gd name="connsiteX210" fmla="*/ 37121 w 3197853"/>
                <a:gd name="connsiteY210" fmla="*/ 4423 h 162953"/>
                <a:gd name="connsiteX211" fmla="*/ 99368 w 3197853"/>
                <a:gd name="connsiteY211" fmla="*/ 12045 h 162953"/>
                <a:gd name="connsiteX212" fmla="*/ 108402 w 3197853"/>
                <a:gd name="connsiteY212" fmla="*/ 63233 h 162953"/>
                <a:gd name="connsiteX213" fmla="*/ 27099 w 3197853"/>
                <a:gd name="connsiteY213" fmla="*/ 21078 h 162953"/>
                <a:gd name="connsiteX214" fmla="*/ 26706 w 3197853"/>
                <a:gd name="connsiteY214" fmla="*/ 20816 h 162953"/>
                <a:gd name="connsiteX215" fmla="*/ 24087 w 3197853"/>
                <a:gd name="connsiteY215" fmla="*/ 39146 h 162953"/>
                <a:gd name="connsiteX216" fmla="*/ 39143 w 3197853"/>
                <a:gd name="connsiteY216" fmla="*/ 51190 h 162953"/>
                <a:gd name="connsiteX217" fmla="*/ 93344 w 3197853"/>
                <a:gd name="connsiteY217" fmla="*/ 81302 h 162953"/>
                <a:gd name="connsiteX218" fmla="*/ 116304 w 3197853"/>
                <a:gd name="connsiteY218" fmla="*/ 117060 h 162953"/>
                <a:gd name="connsiteX219" fmla="*/ 89281 w 3197853"/>
                <a:gd name="connsiteY219" fmla="*/ 148295 h 162953"/>
                <a:gd name="connsiteX220" fmla="*/ 90336 w 3197853"/>
                <a:gd name="connsiteY220" fmla="*/ 153569 h 162953"/>
                <a:gd name="connsiteX221" fmla="*/ 9033 w 3197853"/>
                <a:gd name="connsiteY221" fmla="*/ 156580 h 162953"/>
                <a:gd name="connsiteX222" fmla="*/ 0 w 3197853"/>
                <a:gd name="connsiteY222" fmla="*/ 114425 h 162953"/>
                <a:gd name="connsiteX223" fmla="*/ 60553 w 3197853"/>
                <a:gd name="connsiteY223" fmla="*/ 151264 h 162953"/>
                <a:gd name="connsiteX224" fmla="*/ 87322 w 3197853"/>
                <a:gd name="connsiteY224" fmla="*/ 138515 h 162953"/>
                <a:gd name="connsiteX225" fmla="*/ 87322 w 3197853"/>
                <a:gd name="connsiteY225" fmla="*/ 138514 h 162953"/>
                <a:gd name="connsiteX226" fmla="*/ 66244 w 3197853"/>
                <a:gd name="connsiteY226" fmla="*/ 99369 h 162953"/>
                <a:gd name="connsiteX227" fmla="*/ 18065 w 3197853"/>
                <a:gd name="connsiteY227" fmla="*/ 72268 h 162953"/>
                <a:gd name="connsiteX228" fmla="*/ 18065 w 3197853"/>
                <a:gd name="connsiteY228" fmla="*/ 12045 h 162953"/>
                <a:gd name="connsiteX229" fmla="*/ 24058 w 3197853"/>
                <a:gd name="connsiteY229" fmla="*/ 11712 h 162953"/>
                <a:gd name="connsiteX230" fmla="*/ 2668642 w 3197853"/>
                <a:gd name="connsiteY230" fmla="*/ 3104 h 162953"/>
                <a:gd name="connsiteX231" fmla="*/ 2716069 w 3197853"/>
                <a:gd name="connsiteY231" fmla="*/ 9032 h 162953"/>
                <a:gd name="connsiteX232" fmla="*/ 2725102 w 3197853"/>
                <a:gd name="connsiteY232" fmla="*/ 57209 h 162953"/>
                <a:gd name="connsiteX233" fmla="*/ 2661867 w 3197853"/>
                <a:gd name="connsiteY233" fmla="*/ 15054 h 162953"/>
                <a:gd name="connsiteX234" fmla="*/ 2661865 w 3197853"/>
                <a:gd name="connsiteY234" fmla="*/ 15052 h 162953"/>
                <a:gd name="connsiteX235" fmla="*/ 2661866 w 3197853"/>
                <a:gd name="connsiteY235" fmla="*/ 15056 h 162953"/>
                <a:gd name="connsiteX236" fmla="*/ 2655844 w 3197853"/>
                <a:gd name="connsiteY236" fmla="*/ 54201 h 162953"/>
                <a:gd name="connsiteX237" fmla="*/ 2701012 w 3197853"/>
                <a:gd name="connsiteY237" fmla="*/ 81301 h 162953"/>
                <a:gd name="connsiteX238" fmla="*/ 2731124 w 3197853"/>
                <a:gd name="connsiteY238" fmla="*/ 129480 h 162953"/>
                <a:gd name="connsiteX239" fmla="*/ 2679934 w 3197853"/>
                <a:gd name="connsiteY239" fmla="*/ 162603 h 162953"/>
                <a:gd name="connsiteX240" fmla="*/ 2680089 w 3197853"/>
                <a:gd name="connsiteY240" fmla="*/ 160273 h 162953"/>
                <a:gd name="connsiteX241" fmla="*/ 2668920 w 3197853"/>
                <a:gd name="connsiteY241" fmla="*/ 162934 h 162953"/>
                <a:gd name="connsiteX242" fmla="*/ 2625730 w 3197853"/>
                <a:gd name="connsiteY242" fmla="*/ 156583 h 162953"/>
                <a:gd name="connsiteX243" fmla="*/ 2616696 w 3197853"/>
                <a:gd name="connsiteY243" fmla="*/ 114425 h 162953"/>
                <a:gd name="connsiteX244" fmla="*/ 2682941 w 3197853"/>
                <a:gd name="connsiteY244" fmla="*/ 153571 h 162953"/>
                <a:gd name="connsiteX245" fmla="*/ 2682941 w 3197853"/>
                <a:gd name="connsiteY245" fmla="*/ 153575 h 162953"/>
                <a:gd name="connsiteX246" fmla="*/ 2682945 w 3197853"/>
                <a:gd name="connsiteY246" fmla="*/ 153570 h 162953"/>
                <a:gd name="connsiteX247" fmla="*/ 2682945 w 3197853"/>
                <a:gd name="connsiteY247" fmla="*/ 99369 h 162953"/>
                <a:gd name="connsiteX248" fmla="*/ 2640788 w 3197853"/>
                <a:gd name="connsiteY248" fmla="*/ 75279 h 162953"/>
                <a:gd name="connsiteX249" fmla="*/ 2619710 w 3197853"/>
                <a:gd name="connsiteY249" fmla="*/ 36134 h 162953"/>
                <a:gd name="connsiteX250" fmla="*/ 2652833 w 3197853"/>
                <a:gd name="connsiteY250" fmla="*/ 9034 h 162953"/>
                <a:gd name="connsiteX251" fmla="*/ 2652836 w 3197853"/>
                <a:gd name="connsiteY251" fmla="*/ 9034 h 162953"/>
                <a:gd name="connsiteX252" fmla="*/ 2652833 w 3197853"/>
                <a:gd name="connsiteY252" fmla="*/ 9032 h 162953"/>
                <a:gd name="connsiteX253" fmla="*/ 2668642 w 3197853"/>
                <a:gd name="connsiteY253" fmla="*/ 3104 h 162953"/>
                <a:gd name="connsiteX254" fmla="*/ 1016266 w 3197853"/>
                <a:gd name="connsiteY254" fmla="*/ 1505 h 162953"/>
                <a:gd name="connsiteX255" fmla="*/ 1059910 w 3197853"/>
                <a:gd name="connsiteY255" fmla="*/ 15049 h 162953"/>
                <a:gd name="connsiteX256" fmla="*/ 1059930 w 3197853"/>
                <a:gd name="connsiteY256" fmla="*/ 15056 h 162953"/>
                <a:gd name="connsiteX257" fmla="*/ 1108108 w 3197853"/>
                <a:gd name="connsiteY257" fmla="*/ 96357 h 162953"/>
                <a:gd name="connsiteX258" fmla="*/ 1035840 w 3197853"/>
                <a:gd name="connsiteY258" fmla="*/ 159591 h 162953"/>
                <a:gd name="connsiteX259" fmla="*/ 930449 w 3197853"/>
                <a:gd name="connsiteY259" fmla="*/ 75279 h 162953"/>
                <a:gd name="connsiteX260" fmla="*/ 942870 w 3197853"/>
                <a:gd name="connsiteY260" fmla="*/ 37263 h 162953"/>
                <a:gd name="connsiteX261" fmla="*/ 974499 w 3197853"/>
                <a:gd name="connsiteY261" fmla="*/ 15813 h 162953"/>
                <a:gd name="connsiteX262" fmla="*/ 972603 w 3197853"/>
                <a:gd name="connsiteY262" fmla="*/ 15055 h 162953"/>
                <a:gd name="connsiteX263" fmla="*/ 1016266 w 3197853"/>
                <a:gd name="connsiteY263" fmla="*/ 1505 h 162953"/>
                <a:gd name="connsiteX264" fmla="*/ 427586 w 3197853"/>
                <a:gd name="connsiteY264" fmla="*/ 0 h 162953"/>
                <a:gd name="connsiteX265" fmla="*/ 511898 w 3197853"/>
                <a:gd name="connsiteY265" fmla="*/ 156581 h 162953"/>
                <a:gd name="connsiteX266" fmla="*/ 466731 w 3197853"/>
                <a:gd name="connsiteY266" fmla="*/ 156581 h 162953"/>
                <a:gd name="connsiteX267" fmla="*/ 454686 w 3197853"/>
                <a:gd name="connsiteY267" fmla="*/ 111413 h 162953"/>
                <a:gd name="connsiteX268" fmla="*/ 385430 w 3197853"/>
                <a:gd name="connsiteY268" fmla="*/ 114425 h 162953"/>
                <a:gd name="connsiteX269" fmla="*/ 382418 w 3197853"/>
                <a:gd name="connsiteY269" fmla="*/ 156581 h 162953"/>
                <a:gd name="connsiteX270" fmla="*/ 340262 w 3197853"/>
                <a:gd name="connsiteY270" fmla="*/ 156581 h 162953"/>
                <a:gd name="connsiteX271" fmla="*/ 427586 w 3197853"/>
                <a:gd name="connsiteY271" fmla="*/ 0 h 1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3197853" h="162953">
                  <a:moveTo>
                    <a:pt x="2292145" y="151640"/>
                  </a:moveTo>
                  <a:lnTo>
                    <a:pt x="2292247" y="151687"/>
                  </a:lnTo>
                  <a:lnTo>
                    <a:pt x="2292300" y="151666"/>
                  </a:lnTo>
                  <a:close/>
                  <a:moveTo>
                    <a:pt x="418552" y="42157"/>
                  </a:moveTo>
                  <a:cubicBezTo>
                    <a:pt x="406508" y="60224"/>
                    <a:pt x="397474" y="75279"/>
                    <a:pt x="391452" y="99369"/>
                  </a:cubicBezTo>
                  <a:lnTo>
                    <a:pt x="448664" y="99369"/>
                  </a:lnTo>
                  <a:cubicBezTo>
                    <a:pt x="439630" y="78291"/>
                    <a:pt x="433608" y="60224"/>
                    <a:pt x="418552" y="42157"/>
                  </a:cubicBezTo>
                  <a:close/>
                  <a:moveTo>
                    <a:pt x="1047881" y="21078"/>
                  </a:moveTo>
                  <a:lnTo>
                    <a:pt x="1017771" y="25595"/>
                  </a:lnTo>
                  <a:lnTo>
                    <a:pt x="987661" y="21078"/>
                  </a:lnTo>
                  <a:lnTo>
                    <a:pt x="970771" y="38204"/>
                  </a:lnTo>
                  <a:cubicBezTo>
                    <a:pt x="957361" y="58529"/>
                    <a:pt x="954538" y="87323"/>
                    <a:pt x="963572" y="114424"/>
                  </a:cubicBezTo>
                  <a:cubicBezTo>
                    <a:pt x="972605" y="141524"/>
                    <a:pt x="990672" y="153569"/>
                    <a:pt x="1017773" y="153569"/>
                  </a:cubicBezTo>
                  <a:cubicBezTo>
                    <a:pt x="1044874" y="153569"/>
                    <a:pt x="1062941" y="138513"/>
                    <a:pt x="1068963" y="114424"/>
                  </a:cubicBezTo>
                  <a:cubicBezTo>
                    <a:pt x="1077997" y="78290"/>
                    <a:pt x="1077997" y="45167"/>
                    <a:pt x="1047885" y="21078"/>
                  </a:cubicBezTo>
                  <a:close/>
                  <a:moveTo>
                    <a:pt x="2496251" y="15056"/>
                  </a:moveTo>
                  <a:cubicBezTo>
                    <a:pt x="2469151" y="12045"/>
                    <a:pt x="2475173" y="33123"/>
                    <a:pt x="2475173" y="51190"/>
                  </a:cubicBezTo>
                  <a:cubicBezTo>
                    <a:pt x="2481196" y="60224"/>
                    <a:pt x="2466140" y="81302"/>
                    <a:pt x="2493240" y="78291"/>
                  </a:cubicBezTo>
                  <a:cubicBezTo>
                    <a:pt x="2511307" y="75279"/>
                    <a:pt x="2535396" y="75279"/>
                    <a:pt x="2538407" y="48179"/>
                  </a:cubicBezTo>
                  <a:cubicBezTo>
                    <a:pt x="2538407" y="21079"/>
                    <a:pt x="2517329" y="18068"/>
                    <a:pt x="2496251" y="15056"/>
                  </a:cubicBezTo>
                  <a:close/>
                  <a:moveTo>
                    <a:pt x="803979" y="15055"/>
                  </a:moveTo>
                  <a:cubicBezTo>
                    <a:pt x="785913" y="12043"/>
                    <a:pt x="776879" y="18066"/>
                    <a:pt x="776879" y="39144"/>
                  </a:cubicBezTo>
                  <a:lnTo>
                    <a:pt x="779081" y="116204"/>
                  </a:lnTo>
                  <a:lnTo>
                    <a:pt x="773951" y="149997"/>
                  </a:lnTo>
                  <a:lnTo>
                    <a:pt x="779889" y="147545"/>
                  </a:lnTo>
                  <a:lnTo>
                    <a:pt x="786211" y="145137"/>
                  </a:lnTo>
                  <a:lnTo>
                    <a:pt x="811507" y="147546"/>
                  </a:lnTo>
                  <a:cubicBezTo>
                    <a:pt x="822046" y="146793"/>
                    <a:pt x="832585" y="144535"/>
                    <a:pt x="843124" y="141524"/>
                  </a:cubicBezTo>
                  <a:cubicBezTo>
                    <a:pt x="870224" y="120445"/>
                    <a:pt x="885280" y="93344"/>
                    <a:pt x="873236" y="57211"/>
                  </a:cubicBezTo>
                  <a:cubicBezTo>
                    <a:pt x="861191" y="27099"/>
                    <a:pt x="834091" y="18066"/>
                    <a:pt x="803979" y="15055"/>
                  </a:cubicBezTo>
                  <a:close/>
                  <a:moveTo>
                    <a:pt x="2430006" y="9034"/>
                  </a:moveTo>
                  <a:lnTo>
                    <a:pt x="2505285" y="9034"/>
                  </a:lnTo>
                  <a:cubicBezTo>
                    <a:pt x="2529374" y="9034"/>
                    <a:pt x="2559485" y="12045"/>
                    <a:pt x="2565508" y="42157"/>
                  </a:cubicBezTo>
                  <a:cubicBezTo>
                    <a:pt x="2574541" y="72268"/>
                    <a:pt x="2544430" y="75279"/>
                    <a:pt x="2523352" y="87324"/>
                  </a:cubicBezTo>
                  <a:cubicBezTo>
                    <a:pt x="2547441" y="111413"/>
                    <a:pt x="2568519" y="132491"/>
                    <a:pt x="2589597" y="156580"/>
                  </a:cubicBezTo>
                  <a:cubicBezTo>
                    <a:pt x="2565508" y="165614"/>
                    <a:pt x="2547441" y="159591"/>
                    <a:pt x="2532385" y="138513"/>
                  </a:cubicBezTo>
                  <a:lnTo>
                    <a:pt x="2514318" y="120447"/>
                  </a:lnTo>
                  <a:cubicBezTo>
                    <a:pt x="2502274" y="111413"/>
                    <a:pt x="2499262" y="87324"/>
                    <a:pt x="2478184" y="93346"/>
                  </a:cubicBezTo>
                  <a:cubicBezTo>
                    <a:pt x="2469151" y="96357"/>
                    <a:pt x="2475173" y="141525"/>
                    <a:pt x="2490229" y="159591"/>
                  </a:cubicBezTo>
                  <a:lnTo>
                    <a:pt x="2433017" y="159591"/>
                  </a:lnTo>
                  <a:cubicBezTo>
                    <a:pt x="2451084" y="132491"/>
                    <a:pt x="2451084" y="33123"/>
                    <a:pt x="2430006" y="9034"/>
                  </a:cubicBezTo>
                  <a:close/>
                  <a:moveTo>
                    <a:pt x="2071678" y="9034"/>
                  </a:moveTo>
                  <a:lnTo>
                    <a:pt x="2122867" y="9034"/>
                  </a:lnTo>
                  <a:cubicBezTo>
                    <a:pt x="2116845" y="51191"/>
                    <a:pt x="2149968" y="78291"/>
                    <a:pt x="2165024" y="114425"/>
                  </a:cubicBezTo>
                  <a:cubicBezTo>
                    <a:pt x="2180079" y="78291"/>
                    <a:pt x="2207180" y="51191"/>
                    <a:pt x="2210191" y="9034"/>
                  </a:cubicBezTo>
                  <a:lnTo>
                    <a:pt x="2237291" y="9034"/>
                  </a:lnTo>
                  <a:cubicBezTo>
                    <a:pt x="2213202" y="60224"/>
                    <a:pt x="2189113" y="108403"/>
                    <a:pt x="2162012" y="162604"/>
                  </a:cubicBezTo>
                  <a:cubicBezTo>
                    <a:pt x="2125879" y="114425"/>
                    <a:pt x="2110823" y="57213"/>
                    <a:pt x="2071678" y="9034"/>
                  </a:cubicBezTo>
                  <a:close/>
                  <a:moveTo>
                    <a:pt x="1589891" y="9034"/>
                  </a:moveTo>
                  <a:lnTo>
                    <a:pt x="1650114" y="9034"/>
                  </a:lnTo>
                  <a:cubicBezTo>
                    <a:pt x="1632047" y="15056"/>
                    <a:pt x="1629036" y="27101"/>
                    <a:pt x="1629036" y="39146"/>
                  </a:cubicBezTo>
                  <a:cubicBezTo>
                    <a:pt x="1629036" y="57213"/>
                    <a:pt x="1632047" y="75280"/>
                    <a:pt x="1629036" y="90335"/>
                  </a:cubicBezTo>
                  <a:cubicBezTo>
                    <a:pt x="1626025" y="126469"/>
                    <a:pt x="1638070" y="147547"/>
                    <a:pt x="1674203" y="150558"/>
                  </a:cubicBezTo>
                  <a:lnTo>
                    <a:pt x="1678116" y="153267"/>
                  </a:lnTo>
                  <a:lnTo>
                    <a:pt x="1708457" y="143032"/>
                  </a:lnTo>
                  <a:cubicBezTo>
                    <a:pt x="1717866" y="137762"/>
                    <a:pt x="1725394" y="129481"/>
                    <a:pt x="1728405" y="114425"/>
                  </a:cubicBezTo>
                  <a:cubicBezTo>
                    <a:pt x="1734428" y="72269"/>
                    <a:pt x="1728405" y="27101"/>
                    <a:pt x="1707327" y="9034"/>
                  </a:cubicBezTo>
                  <a:lnTo>
                    <a:pt x="1761528" y="9034"/>
                  </a:lnTo>
                  <a:cubicBezTo>
                    <a:pt x="1743461" y="18068"/>
                    <a:pt x="1740450" y="30112"/>
                    <a:pt x="1743461" y="45168"/>
                  </a:cubicBezTo>
                  <a:lnTo>
                    <a:pt x="1743461" y="96358"/>
                  </a:lnTo>
                  <a:cubicBezTo>
                    <a:pt x="1740450" y="141526"/>
                    <a:pt x="1722383" y="159593"/>
                    <a:pt x="1677216" y="159593"/>
                  </a:cubicBezTo>
                  <a:lnTo>
                    <a:pt x="1677216" y="159589"/>
                  </a:lnTo>
                  <a:lnTo>
                    <a:pt x="1677215" y="159592"/>
                  </a:lnTo>
                  <a:cubicBezTo>
                    <a:pt x="1620003" y="162603"/>
                    <a:pt x="1604947" y="147547"/>
                    <a:pt x="1601936" y="87324"/>
                  </a:cubicBezTo>
                  <a:cubicBezTo>
                    <a:pt x="1601936" y="60224"/>
                    <a:pt x="1613980" y="33123"/>
                    <a:pt x="1589891" y="9034"/>
                  </a:cubicBezTo>
                  <a:close/>
                  <a:moveTo>
                    <a:pt x="1804390" y="8986"/>
                  </a:moveTo>
                  <a:cubicBezTo>
                    <a:pt x="1821752" y="9409"/>
                    <a:pt x="1835302" y="19572"/>
                    <a:pt x="1848852" y="33122"/>
                  </a:cubicBezTo>
                  <a:cubicBezTo>
                    <a:pt x="1872941" y="60223"/>
                    <a:pt x="1900042" y="81301"/>
                    <a:pt x="1924131" y="105390"/>
                  </a:cubicBezTo>
                  <a:cubicBezTo>
                    <a:pt x="1933164" y="48178"/>
                    <a:pt x="1930153" y="33122"/>
                    <a:pt x="1909075" y="12044"/>
                  </a:cubicBezTo>
                  <a:cubicBezTo>
                    <a:pt x="1924131" y="9033"/>
                    <a:pt x="1939186" y="9033"/>
                    <a:pt x="1951231" y="9033"/>
                  </a:cubicBezTo>
                  <a:cubicBezTo>
                    <a:pt x="1924131" y="54200"/>
                    <a:pt x="1948220" y="108401"/>
                    <a:pt x="1936175" y="156580"/>
                  </a:cubicBezTo>
                  <a:cubicBezTo>
                    <a:pt x="1900042" y="117435"/>
                    <a:pt x="1860897" y="81301"/>
                    <a:pt x="1824763" y="42156"/>
                  </a:cubicBezTo>
                  <a:cubicBezTo>
                    <a:pt x="1821752" y="45167"/>
                    <a:pt x="1818741" y="45167"/>
                    <a:pt x="1815729" y="48178"/>
                  </a:cubicBezTo>
                  <a:cubicBezTo>
                    <a:pt x="1818741" y="84312"/>
                    <a:pt x="1803685" y="123457"/>
                    <a:pt x="1827774" y="159591"/>
                  </a:cubicBezTo>
                  <a:lnTo>
                    <a:pt x="1785618" y="159591"/>
                  </a:lnTo>
                  <a:cubicBezTo>
                    <a:pt x="1812718" y="129479"/>
                    <a:pt x="1809707" y="33122"/>
                    <a:pt x="1785618" y="12044"/>
                  </a:cubicBezTo>
                  <a:cubicBezTo>
                    <a:pt x="1792393" y="9786"/>
                    <a:pt x="1798603" y="8845"/>
                    <a:pt x="1804390" y="8986"/>
                  </a:cubicBezTo>
                  <a:close/>
                  <a:moveTo>
                    <a:pt x="1421266" y="7903"/>
                  </a:moveTo>
                  <a:cubicBezTo>
                    <a:pt x="1438580" y="9032"/>
                    <a:pt x="1455894" y="12043"/>
                    <a:pt x="1472455" y="12043"/>
                  </a:cubicBezTo>
                  <a:cubicBezTo>
                    <a:pt x="1487511" y="9032"/>
                    <a:pt x="1475466" y="33121"/>
                    <a:pt x="1478477" y="48177"/>
                  </a:cubicBezTo>
                  <a:cubicBezTo>
                    <a:pt x="1463422" y="30110"/>
                    <a:pt x="1448366" y="15054"/>
                    <a:pt x="1424277" y="15054"/>
                  </a:cubicBezTo>
                  <a:cubicBezTo>
                    <a:pt x="1397177" y="12043"/>
                    <a:pt x="1373087" y="21077"/>
                    <a:pt x="1361043" y="45166"/>
                  </a:cubicBezTo>
                  <a:cubicBezTo>
                    <a:pt x="1345987" y="72267"/>
                    <a:pt x="1345987" y="99367"/>
                    <a:pt x="1364054" y="126468"/>
                  </a:cubicBezTo>
                  <a:cubicBezTo>
                    <a:pt x="1382121" y="150557"/>
                    <a:pt x="1409221" y="156580"/>
                    <a:pt x="1439332" y="150557"/>
                  </a:cubicBezTo>
                  <a:cubicBezTo>
                    <a:pt x="1457399" y="147546"/>
                    <a:pt x="1457399" y="132490"/>
                    <a:pt x="1457399" y="117434"/>
                  </a:cubicBezTo>
                  <a:cubicBezTo>
                    <a:pt x="1457399" y="102378"/>
                    <a:pt x="1457399" y="90334"/>
                    <a:pt x="1445355" y="78289"/>
                  </a:cubicBezTo>
                  <a:lnTo>
                    <a:pt x="1496544" y="78289"/>
                  </a:lnTo>
                  <a:cubicBezTo>
                    <a:pt x="1487511" y="90334"/>
                    <a:pt x="1484499" y="105390"/>
                    <a:pt x="1487511" y="117434"/>
                  </a:cubicBezTo>
                  <a:cubicBezTo>
                    <a:pt x="1490522" y="144535"/>
                    <a:pt x="1478477" y="156580"/>
                    <a:pt x="1454388" y="159591"/>
                  </a:cubicBezTo>
                  <a:cubicBezTo>
                    <a:pt x="1427288" y="162602"/>
                    <a:pt x="1400188" y="165613"/>
                    <a:pt x="1373087" y="156580"/>
                  </a:cubicBezTo>
                  <a:cubicBezTo>
                    <a:pt x="1336954" y="144535"/>
                    <a:pt x="1318887" y="120446"/>
                    <a:pt x="1318887" y="87323"/>
                  </a:cubicBezTo>
                  <a:cubicBezTo>
                    <a:pt x="1318887" y="54200"/>
                    <a:pt x="1339965" y="30110"/>
                    <a:pt x="1370076" y="15054"/>
                  </a:cubicBezTo>
                  <a:cubicBezTo>
                    <a:pt x="1386638" y="7526"/>
                    <a:pt x="1403952" y="6773"/>
                    <a:pt x="1421266" y="7903"/>
                  </a:cubicBezTo>
                  <a:close/>
                  <a:moveTo>
                    <a:pt x="2878669" y="6023"/>
                  </a:moveTo>
                  <a:cubicBezTo>
                    <a:pt x="2908780" y="6023"/>
                    <a:pt x="2941903" y="9034"/>
                    <a:pt x="2972014" y="6023"/>
                  </a:cubicBezTo>
                  <a:cubicBezTo>
                    <a:pt x="2999114" y="6023"/>
                    <a:pt x="3008148" y="12045"/>
                    <a:pt x="3002126" y="45168"/>
                  </a:cubicBezTo>
                  <a:cubicBezTo>
                    <a:pt x="2996104" y="36135"/>
                    <a:pt x="2993092" y="27101"/>
                    <a:pt x="2987069" y="24090"/>
                  </a:cubicBezTo>
                  <a:cubicBezTo>
                    <a:pt x="2975025" y="15057"/>
                    <a:pt x="2962980" y="15057"/>
                    <a:pt x="2950935" y="18068"/>
                  </a:cubicBezTo>
                  <a:cubicBezTo>
                    <a:pt x="2935881" y="21079"/>
                    <a:pt x="2941903" y="36135"/>
                    <a:pt x="2941903" y="45168"/>
                  </a:cubicBezTo>
                  <a:lnTo>
                    <a:pt x="2941903" y="123459"/>
                  </a:lnTo>
                  <a:cubicBezTo>
                    <a:pt x="2941903" y="138515"/>
                    <a:pt x="2944913" y="147549"/>
                    <a:pt x="2965992" y="156582"/>
                  </a:cubicBezTo>
                  <a:lnTo>
                    <a:pt x="2896736" y="156582"/>
                  </a:lnTo>
                  <a:cubicBezTo>
                    <a:pt x="2908780" y="147549"/>
                    <a:pt x="2914803" y="138515"/>
                    <a:pt x="2914803" y="123459"/>
                  </a:cubicBezTo>
                  <a:lnTo>
                    <a:pt x="2914803" y="48180"/>
                  </a:lnTo>
                  <a:cubicBezTo>
                    <a:pt x="2914803" y="36135"/>
                    <a:pt x="2923836" y="21079"/>
                    <a:pt x="2905769" y="18068"/>
                  </a:cubicBezTo>
                  <a:cubicBezTo>
                    <a:pt x="2890713" y="15057"/>
                    <a:pt x="2872646" y="15057"/>
                    <a:pt x="2860602" y="30113"/>
                  </a:cubicBezTo>
                  <a:cubicBezTo>
                    <a:pt x="2857590" y="33124"/>
                    <a:pt x="2854580" y="36135"/>
                    <a:pt x="2854580" y="42157"/>
                  </a:cubicBezTo>
                  <a:cubicBezTo>
                    <a:pt x="2845545" y="6023"/>
                    <a:pt x="2845545" y="6023"/>
                    <a:pt x="2878669" y="6023"/>
                  </a:cubicBezTo>
                  <a:close/>
                  <a:moveTo>
                    <a:pt x="2273424" y="6023"/>
                  </a:moveTo>
                  <a:lnTo>
                    <a:pt x="2378814" y="6023"/>
                  </a:lnTo>
                  <a:cubicBezTo>
                    <a:pt x="2402903" y="6023"/>
                    <a:pt x="2402903" y="18068"/>
                    <a:pt x="2396881" y="36135"/>
                  </a:cubicBezTo>
                  <a:cubicBezTo>
                    <a:pt x="2375803" y="6023"/>
                    <a:pt x="2342680" y="15057"/>
                    <a:pt x="2315580" y="18068"/>
                  </a:cubicBezTo>
                  <a:cubicBezTo>
                    <a:pt x="2297513" y="21079"/>
                    <a:pt x="2309558" y="45168"/>
                    <a:pt x="2306547" y="57213"/>
                  </a:cubicBezTo>
                  <a:cubicBezTo>
                    <a:pt x="2303535" y="72268"/>
                    <a:pt x="2312569" y="72268"/>
                    <a:pt x="2324613" y="72268"/>
                  </a:cubicBezTo>
                  <a:cubicBezTo>
                    <a:pt x="2345692" y="69257"/>
                    <a:pt x="2366770" y="81302"/>
                    <a:pt x="2381825" y="45168"/>
                  </a:cubicBezTo>
                  <a:lnTo>
                    <a:pt x="2381825" y="99369"/>
                  </a:lnTo>
                  <a:cubicBezTo>
                    <a:pt x="2372792" y="93346"/>
                    <a:pt x="2366770" y="84313"/>
                    <a:pt x="2357736" y="81302"/>
                  </a:cubicBezTo>
                  <a:cubicBezTo>
                    <a:pt x="2309558" y="69257"/>
                    <a:pt x="2303535" y="78291"/>
                    <a:pt x="2306547" y="141524"/>
                  </a:cubicBezTo>
                  <a:lnTo>
                    <a:pt x="2302896" y="147289"/>
                  </a:lnTo>
                  <a:lnTo>
                    <a:pt x="2309561" y="144536"/>
                  </a:lnTo>
                  <a:cubicBezTo>
                    <a:pt x="2345695" y="144536"/>
                    <a:pt x="2384840" y="156580"/>
                    <a:pt x="2411941" y="114425"/>
                  </a:cubicBezTo>
                  <a:cubicBezTo>
                    <a:pt x="2411941" y="147547"/>
                    <a:pt x="2402907" y="162603"/>
                    <a:pt x="2372796" y="159592"/>
                  </a:cubicBezTo>
                  <a:cubicBezTo>
                    <a:pt x="2336662" y="156580"/>
                    <a:pt x="2297516" y="159592"/>
                    <a:pt x="2258371" y="159592"/>
                  </a:cubicBezTo>
                  <a:lnTo>
                    <a:pt x="2279446" y="138517"/>
                  </a:lnTo>
                  <a:lnTo>
                    <a:pt x="2279446" y="138513"/>
                  </a:lnTo>
                  <a:cubicBezTo>
                    <a:pt x="2276435" y="96357"/>
                    <a:pt x="2285469" y="51190"/>
                    <a:pt x="2273424" y="6023"/>
                  </a:cubicBezTo>
                  <a:close/>
                  <a:moveTo>
                    <a:pt x="1978331" y="6023"/>
                  </a:moveTo>
                  <a:lnTo>
                    <a:pt x="2041567" y="6023"/>
                  </a:lnTo>
                  <a:cubicBezTo>
                    <a:pt x="2020488" y="33124"/>
                    <a:pt x="2023499" y="132493"/>
                    <a:pt x="2044578" y="156582"/>
                  </a:cubicBezTo>
                  <a:lnTo>
                    <a:pt x="1987365" y="156582"/>
                  </a:lnTo>
                  <a:cubicBezTo>
                    <a:pt x="2005432" y="123459"/>
                    <a:pt x="2002421" y="27101"/>
                    <a:pt x="1978331" y="6023"/>
                  </a:cubicBezTo>
                  <a:close/>
                  <a:moveTo>
                    <a:pt x="1255651" y="6023"/>
                  </a:moveTo>
                  <a:lnTo>
                    <a:pt x="1297807" y="6023"/>
                  </a:lnTo>
                  <a:cubicBezTo>
                    <a:pt x="1273718" y="54202"/>
                    <a:pt x="1294796" y="105392"/>
                    <a:pt x="1285762" y="147549"/>
                  </a:cubicBezTo>
                  <a:cubicBezTo>
                    <a:pt x="1249629" y="111414"/>
                    <a:pt x="1210484" y="75280"/>
                    <a:pt x="1171339" y="39146"/>
                  </a:cubicBezTo>
                  <a:cubicBezTo>
                    <a:pt x="1162306" y="42157"/>
                    <a:pt x="1159294" y="45168"/>
                    <a:pt x="1156283" y="45168"/>
                  </a:cubicBezTo>
                  <a:cubicBezTo>
                    <a:pt x="1162306" y="81303"/>
                    <a:pt x="1144239" y="120448"/>
                    <a:pt x="1171339" y="156582"/>
                  </a:cubicBezTo>
                  <a:lnTo>
                    <a:pt x="1129183" y="156582"/>
                  </a:lnTo>
                  <a:cubicBezTo>
                    <a:pt x="1150261" y="129481"/>
                    <a:pt x="1153272" y="36135"/>
                    <a:pt x="1129183" y="9034"/>
                  </a:cubicBezTo>
                  <a:cubicBezTo>
                    <a:pt x="1153272" y="3012"/>
                    <a:pt x="1168328" y="6023"/>
                    <a:pt x="1186395" y="27101"/>
                  </a:cubicBezTo>
                  <a:cubicBezTo>
                    <a:pt x="1210484" y="54202"/>
                    <a:pt x="1234573" y="78291"/>
                    <a:pt x="1261673" y="105392"/>
                  </a:cubicBezTo>
                  <a:cubicBezTo>
                    <a:pt x="1261673" y="105392"/>
                    <a:pt x="1264684" y="108403"/>
                    <a:pt x="1273718" y="108403"/>
                  </a:cubicBezTo>
                  <a:cubicBezTo>
                    <a:pt x="1267696" y="72269"/>
                    <a:pt x="1288774" y="36135"/>
                    <a:pt x="1255651" y="6023"/>
                  </a:cubicBezTo>
                  <a:close/>
                  <a:moveTo>
                    <a:pt x="671488" y="6020"/>
                  </a:moveTo>
                  <a:cubicBezTo>
                    <a:pt x="683533" y="3009"/>
                    <a:pt x="698589" y="3009"/>
                    <a:pt x="710633" y="6020"/>
                  </a:cubicBezTo>
                  <a:cubicBezTo>
                    <a:pt x="683533" y="51187"/>
                    <a:pt x="707622" y="105388"/>
                    <a:pt x="698589" y="144533"/>
                  </a:cubicBezTo>
                  <a:cubicBezTo>
                    <a:pt x="662455" y="111410"/>
                    <a:pt x="620298" y="75277"/>
                    <a:pt x="578142" y="39143"/>
                  </a:cubicBezTo>
                  <a:lnTo>
                    <a:pt x="569001" y="36027"/>
                  </a:lnTo>
                  <a:lnTo>
                    <a:pt x="572120" y="39145"/>
                  </a:lnTo>
                  <a:cubicBezTo>
                    <a:pt x="566097" y="78290"/>
                    <a:pt x="557064" y="117436"/>
                    <a:pt x="584164" y="156581"/>
                  </a:cubicBezTo>
                  <a:lnTo>
                    <a:pt x="542008" y="156581"/>
                  </a:lnTo>
                  <a:cubicBezTo>
                    <a:pt x="566097" y="114425"/>
                    <a:pt x="548031" y="66246"/>
                    <a:pt x="554053" y="21078"/>
                  </a:cubicBezTo>
                  <a:lnTo>
                    <a:pt x="554058" y="21083"/>
                  </a:lnTo>
                  <a:lnTo>
                    <a:pt x="554053" y="21076"/>
                  </a:lnTo>
                  <a:cubicBezTo>
                    <a:pt x="548031" y="18065"/>
                    <a:pt x="545020" y="15054"/>
                    <a:pt x="538997" y="9031"/>
                  </a:cubicBezTo>
                  <a:cubicBezTo>
                    <a:pt x="560075" y="3009"/>
                    <a:pt x="578142" y="3009"/>
                    <a:pt x="596209" y="21076"/>
                  </a:cubicBezTo>
                  <a:cubicBezTo>
                    <a:pt x="623310" y="51187"/>
                    <a:pt x="650410" y="78288"/>
                    <a:pt x="680522" y="105388"/>
                  </a:cubicBezTo>
                  <a:cubicBezTo>
                    <a:pt x="677510" y="72266"/>
                    <a:pt x="695577" y="39143"/>
                    <a:pt x="671488" y="6020"/>
                  </a:cubicBezTo>
                  <a:close/>
                  <a:moveTo>
                    <a:pt x="3153061" y="5647"/>
                  </a:moveTo>
                  <a:cubicBezTo>
                    <a:pt x="3154943" y="5271"/>
                    <a:pt x="3157202" y="6024"/>
                    <a:pt x="3158707" y="6024"/>
                  </a:cubicBezTo>
                  <a:lnTo>
                    <a:pt x="3197853" y="6024"/>
                  </a:lnTo>
                  <a:cubicBezTo>
                    <a:pt x="3161719" y="30113"/>
                    <a:pt x="3146662" y="63237"/>
                    <a:pt x="3122573" y="87326"/>
                  </a:cubicBezTo>
                  <a:lnTo>
                    <a:pt x="3121444" y="125341"/>
                  </a:lnTo>
                  <a:cubicBezTo>
                    <a:pt x="3121820" y="137762"/>
                    <a:pt x="3125584" y="149054"/>
                    <a:pt x="3140640" y="156582"/>
                  </a:cubicBezTo>
                  <a:lnTo>
                    <a:pt x="3077405" y="156582"/>
                  </a:lnTo>
                  <a:cubicBezTo>
                    <a:pt x="3110528" y="117437"/>
                    <a:pt x="3095472" y="75280"/>
                    <a:pt x="3014170" y="6023"/>
                  </a:cubicBezTo>
                  <a:lnTo>
                    <a:pt x="3065360" y="6023"/>
                  </a:lnTo>
                  <a:cubicBezTo>
                    <a:pt x="3077405" y="6023"/>
                    <a:pt x="3071383" y="12045"/>
                    <a:pt x="3074394" y="18068"/>
                  </a:cubicBezTo>
                  <a:cubicBezTo>
                    <a:pt x="3080416" y="39146"/>
                    <a:pt x="3098483" y="54202"/>
                    <a:pt x="3110528" y="72269"/>
                  </a:cubicBezTo>
                  <a:lnTo>
                    <a:pt x="3110529" y="72270"/>
                  </a:lnTo>
                  <a:lnTo>
                    <a:pt x="3140264" y="48933"/>
                  </a:lnTo>
                  <a:cubicBezTo>
                    <a:pt x="3148168" y="39900"/>
                    <a:pt x="3152685" y="28608"/>
                    <a:pt x="3149674" y="12046"/>
                  </a:cubicBezTo>
                  <a:cubicBezTo>
                    <a:pt x="3149674" y="7530"/>
                    <a:pt x="3151179" y="6024"/>
                    <a:pt x="3153061" y="5647"/>
                  </a:cubicBezTo>
                  <a:close/>
                  <a:moveTo>
                    <a:pt x="2798498" y="5644"/>
                  </a:moveTo>
                  <a:cubicBezTo>
                    <a:pt x="2808660" y="6021"/>
                    <a:pt x="2818446" y="7526"/>
                    <a:pt x="2827480" y="9032"/>
                  </a:cubicBezTo>
                  <a:cubicBezTo>
                    <a:pt x="2806402" y="30110"/>
                    <a:pt x="2803391" y="132491"/>
                    <a:pt x="2824469" y="156580"/>
                  </a:cubicBezTo>
                  <a:lnTo>
                    <a:pt x="2764246" y="156580"/>
                  </a:lnTo>
                  <a:cubicBezTo>
                    <a:pt x="2788335" y="135502"/>
                    <a:pt x="2791346" y="30110"/>
                    <a:pt x="2767257" y="9032"/>
                  </a:cubicBezTo>
                  <a:cubicBezTo>
                    <a:pt x="2777796" y="6021"/>
                    <a:pt x="2788335" y="5268"/>
                    <a:pt x="2798498" y="5644"/>
                  </a:cubicBezTo>
                  <a:close/>
                  <a:moveTo>
                    <a:pt x="173141" y="5644"/>
                  </a:moveTo>
                  <a:cubicBezTo>
                    <a:pt x="182927" y="6021"/>
                    <a:pt x="192713" y="7526"/>
                    <a:pt x="201747" y="9032"/>
                  </a:cubicBezTo>
                  <a:cubicBezTo>
                    <a:pt x="180669" y="27099"/>
                    <a:pt x="189702" y="51189"/>
                    <a:pt x="189702" y="72267"/>
                  </a:cubicBezTo>
                  <a:lnTo>
                    <a:pt x="192713" y="87320"/>
                  </a:lnTo>
                  <a:lnTo>
                    <a:pt x="192713" y="72267"/>
                  </a:lnTo>
                  <a:lnTo>
                    <a:pt x="271002" y="72267"/>
                  </a:lnTo>
                  <a:lnTo>
                    <a:pt x="271002" y="72273"/>
                  </a:lnTo>
                  <a:lnTo>
                    <a:pt x="271003" y="72265"/>
                  </a:lnTo>
                  <a:cubicBezTo>
                    <a:pt x="267992" y="51187"/>
                    <a:pt x="283048" y="27098"/>
                    <a:pt x="255948" y="9031"/>
                  </a:cubicBezTo>
                  <a:cubicBezTo>
                    <a:pt x="277025" y="6020"/>
                    <a:pt x="295092" y="6020"/>
                    <a:pt x="313159" y="9031"/>
                  </a:cubicBezTo>
                  <a:cubicBezTo>
                    <a:pt x="292081" y="30109"/>
                    <a:pt x="292081" y="132488"/>
                    <a:pt x="313159" y="156577"/>
                  </a:cubicBezTo>
                  <a:lnTo>
                    <a:pt x="255948" y="156577"/>
                  </a:lnTo>
                  <a:lnTo>
                    <a:pt x="267992" y="87323"/>
                  </a:lnTo>
                  <a:lnTo>
                    <a:pt x="192713" y="87323"/>
                  </a:lnTo>
                  <a:lnTo>
                    <a:pt x="189702" y="124210"/>
                  </a:lnTo>
                  <a:cubicBezTo>
                    <a:pt x="189702" y="136255"/>
                    <a:pt x="192713" y="147547"/>
                    <a:pt x="204758" y="156580"/>
                  </a:cubicBezTo>
                  <a:lnTo>
                    <a:pt x="144535" y="156580"/>
                  </a:lnTo>
                  <a:cubicBezTo>
                    <a:pt x="165613" y="132491"/>
                    <a:pt x="165613" y="30110"/>
                    <a:pt x="144535" y="9032"/>
                  </a:cubicBezTo>
                  <a:cubicBezTo>
                    <a:pt x="153568" y="6021"/>
                    <a:pt x="163355" y="5268"/>
                    <a:pt x="173141" y="5644"/>
                  </a:cubicBezTo>
                  <a:close/>
                  <a:moveTo>
                    <a:pt x="788169" y="5269"/>
                  </a:moveTo>
                  <a:cubicBezTo>
                    <a:pt x="803977" y="5269"/>
                    <a:pt x="820539" y="6022"/>
                    <a:pt x="837100" y="9033"/>
                  </a:cubicBezTo>
                  <a:cubicBezTo>
                    <a:pt x="879257" y="15055"/>
                    <a:pt x="900335" y="36133"/>
                    <a:pt x="906357" y="69256"/>
                  </a:cubicBezTo>
                  <a:cubicBezTo>
                    <a:pt x="912379" y="99368"/>
                    <a:pt x="897323" y="120446"/>
                    <a:pt x="858178" y="144535"/>
                  </a:cubicBezTo>
                  <a:lnTo>
                    <a:pt x="853350" y="146093"/>
                  </a:lnTo>
                  <a:lnTo>
                    <a:pt x="861190" y="147545"/>
                  </a:lnTo>
                  <a:cubicBezTo>
                    <a:pt x="822045" y="171633"/>
                    <a:pt x="776878" y="156578"/>
                    <a:pt x="734721" y="162600"/>
                  </a:cubicBezTo>
                  <a:cubicBezTo>
                    <a:pt x="740744" y="156578"/>
                    <a:pt x="746766" y="147545"/>
                    <a:pt x="749777" y="141523"/>
                  </a:cubicBezTo>
                  <a:lnTo>
                    <a:pt x="750669" y="143101"/>
                  </a:lnTo>
                  <a:lnTo>
                    <a:pt x="749777" y="138513"/>
                  </a:lnTo>
                  <a:cubicBezTo>
                    <a:pt x="746765" y="96357"/>
                    <a:pt x="755799" y="51189"/>
                    <a:pt x="743754" y="6022"/>
                  </a:cubicBezTo>
                  <a:cubicBezTo>
                    <a:pt x="757305" y="6022"/>
                    <a:pt x="772360" y="5269"/>
                    <a:pt x="788169" y="5269"/>
                  </a:cubicBezTo>
                  <a:close/>
                  <a:moveTo>
                    <a:pt x="37121" y="4423"/>
                  </a:moveTo>
                  <a:cubicBezTo>
                    <a:pt x="57023" y="188"/>
                    <a:pt x="79043" y="12045"/>
                    <a:pt x="99368" y="12045"/>
                  </a:cubicBezTo>
                  <a:cubicBezTo>
                    <a:pt x="111413" y="12045"/>
                    <a:pt x="105391" y="36133"/>
                    <a:pt x="108402" y="63233"/>
                  </a:cubicBezTo>
                  <a:cubicBezTo>
                    <a:pt x="87323" y="21078"/>
                    <a:pt x="63234" y="6022"/>
                    <a:pt x="27099" y="21078"/>
                  </a:cubicBezTo>
                  <a:lnTo>
                    <a:pt x="26706" y="20816"/>
                  </a:lnTo>
                  <a:lnTo>
                    <a:pt x="24087" y="39146"/>
                  </a:lnTo>
                  <a:cubicBezTo>
                    <a:pt x="27851" y="44415"/>
                    <a:pt x="34627" y="48179"/>
                    <a:pt x="39143" y="51190"/>
                  </a:cubicBezTo>
                  <a:cubicBezTo>
                    <a:pt x="57210" y="63235"/>
                    <a:pt x="75277" y="69257"/>
                    <a:pt x="93344" y="81302"/>
                  </a:cubicBezTo>
                  <a:cubicBezTo>
                    <a:pt x="109906" y="91841"/>
                    <a:pt x="117433" y="104639"/>
                    <a:pt x="116304" y="117060"/>
                  </a:cubicBezTo>
                  <a:lnTo>
                    <a:pt x="89281" y="148295"/>
                  </a:lnTo>
                  <a:lnTo>
                    <a:pt x="90336" y="153569"/>
                  </a:lnTo>
                  <a:cubicBezTo>
                    <a:pt x="63235" y="171635"/>
                    <a:pt x="36134" y="150558"/>
                    <a:pt x="9033" y="156580"/>
                  </a:cubicBezTo>
                  <a:cubicBezTo>
                    <a:pt x="0" y="156580"/>
                    <a:pt x="0" y="132491"/>
                    <a:pt x="0" y="114425"/>
                  </a:cubicBezTo>
                  <a:cubicBezTo>
                    <a:pt x="18067" y="134750"/>
                    <a:pt x="36134" y="155074"/>
                    <a:pt x="60553" y="151264"/>
                  </a:cubicBezTo>
                  <a:lnTo>
                    <a:pt x="87322" y="138515"/>
                  </a:lnTo>
                  <a:lnTo>
                    <a:pt x="87322" y="138514"/>
                  </a:lnTo>
                  <a:cubicBezTo>
                    <a:pt x="93344" y="120447"/>
                    <a:pt x="84311" y="108403"/>
                    <a:pt x="66244" y="99369"/>
                  </a:cubicBezTo>
                  <a:cubicBezTo>
                    <a:pt x="51188" y="90335"/>
                    <a:pt x="33121" y="84312"/>
                    <a:pt x="18065" y="72268"/>
                  </a:cubicBezTo>
                  <a:cubicBezTo>
                    <a:pt x="-6024" y="54201"/>
                    <a:pt x="-3013" y="33123"/>
                    <a:pt x="18065" y="12045"/>
                  </a:cubicBezTo>
                  <a:lnTo>
                    <a:pt x="24058" y="11712"/>
                  </a:lnTo>
                  <a:close/>
                  <a:moveTo>
                    <a:pt x="2668642" y="3104"/>
                  </a:moveTo>
                  <a:cubicBezTo>
                    <a:pt x="2684451" y="1692"/>
                    <a:pt x="2700260" y="11290"/>
                    <a:pt x="2716069" y="9032"/>
                  </a:cubicBezTo>
                  <a:cubicBezTo>
                    <a:pt x="2728113" y="9032"/>
                    <a:pt x="2725102" y="36131"/>
                    <a:pt x="2725102" y="57209"/>
                  </a:cubicBezTo>
                  <a:cubicBezTo>
                    <a:pt x="2710046" y="27098"/>
                    <a:pt x="2691979" y="12043"/>
                    <a:pt x="2661867" y="15054"/>
                  </a:cubicBezTo>
                  <a:lnTo>
                    <a:pt x="2661865" y="15052"/>
                  </a:lnTo>
                  <a:lnTo>
                    <a:pt x="2661866" y="15056"/>
                  </a:lnTo>
                  <a:cubicBezTo>
                    <a:pt x="2637777" y="27101"/>
                    <a:pt x="2634766" y="39145"/>
                    <a:pt x="2655844" y="54201"/>
                  </a:cubicBezTo>
                  <a:lnTo>
                    <a:pt x="2701012" y="81301"/>
                  </a:lnTo>
                  <a:cubicBezTo>
                    <a:pt x="2719079" y="90334"/>
                    <a:pt x="2740158" y="105391"/>
                    <a:pt x="2731124" y="129480"/>
                  </a:cubicBezTo>
                  <a:cubicBezTo>
                    <a:pt x="2725101" y="153570"/>
                    <a:pt x="2704024" y="162603"/>
                    <a:pt x="2679934" y="162603"/>
                  </a:cubicBezTo>
                  <a:lnTo>
                    <a:pt x="2680089" y="160273"/>
                  </a:lnTo>
                  <a:lnTo>
                    <a:pt x="2668920" y="162934"/>
                  </a:lnTo>
                  <a:cubicBezTo>
                    <a:pt x="2654523" y="163358"/>
                    <a:pt x="2639279" y="156583"/>
                    <a:pt x="2625730" y="156583"/>
                  </a:cubicBezTo>
                  <a:cubicBezTo>
                    <a:pt x="2610674" y="156583"/>
                    <a:pt x="2616696" y="132493"/>
                    <a:pt x="2616696" y="114425"/>
                  </a:cubicBezTo>
                  <a:cubicBezTo>
                    <a:pt x="2631752" y="135504"/>
                    <a:pt x="2652830" y="153571"/>
                    <a:pt x="2682941" y="153571"/>
                  </a:cubicBezTo>
                  <a:lnTo>
                    <a:pt x="2682941" y="153575"/>
                  </a:lnTo>
                  <a:lnTo>
                    <a:pt x="2682945" y="153570"/>
                  </a:lnTo>
                  <a:cubicBezTo>
                    <a:pt x="2713056" y="132491"/>
                    <a:pt x="2716069" y="120447"/>
                    <a:pt x="2682945" y="99369"/>
                  </a:cubicBezTo>
                  <a:cubicBezTo>
                    <a:pt x="2667889" y="90334"/>
                    <a:pt x="2655844" y="84312"/>
                    <a:pt x="2640788" y="75279"/>
                  </a:cubicBezTo>
                  <a:cubicBezTo>
                    <a:pt x="2625732" y="66246"/>
                    <a:pt x="2616698" y="54201"/>
                    <a:pt x="2619710" y="36134"/>
                  </a:cubicBezTo>
                  <a:cubicBezTo>
                    <a:pt x="2622721" y="18067"/>
                    <a:pt x="2634766" y="6023"/>
                    <a:pt x="2652833" y="9034"/>
                  </a:cubicBezTo>
                  <a:lnTo>
                    <a:pt x="2652836" y="9034"/>
                  </a:lnTo>
                  <a:lnTo>
                    <a:pt x="2652833" y="9032"/>
                  </a:lnTo>
                  <a:cubicBezTo>
                    <a:pt x="2658103" y="5268"/>
                    <a:pt x="2663372" y="3574"/>
                    <a:pt x="2668642" y="3104"/>
                  </a:cubicBezTo>
                  <a:close/>
                  <a:moveTo>
                    <a:pt x="1016266" y="1505"/>
                  </a:moveTo>
                  <a:lnTo>
                    <a:pt x="1059910" y="15049"/>
                  </a:lnTo>
                  <a:lnTo>
                    <a:pt x="1059930" y="15056"/>
                  </a:lnTo>
                  <a:cubicBezTo>
                    <a:pt x="1096064" y="33123"/>
                    <a:pt x="1111120" y="60223"/>
                    <a:pt x="1108108" y="96357"/>
                  </a:cubicBezTo>
                  <a:cubicBezTo>
                    <a:pt x="1102086" y="129480"/>
                    <a:pt x="1071974" y="156580"/>
                    <a:pt x="1035840" y="159591"/>
                  </a:cubicBezTo>
                  <a:cubicBezTo>
                    <a:pt x="969594" y="168625"/>
                    <a:pt x="924426" y="132491"/>
                    <a:pt x="930449" y="75279"/>
                  </a:cubicBezTo>
                  <a:cubicBezTo>
                    <a:pt x="931955" y="60223"/>
                    <a:pt x="935719" y="47426"/>
                    <a:pt x="942870" y="37263"/>
                  </a:cubicBezTo>
                  <a:lnTo>
                    <a:pt x="974499" y="15813"/>
                  </a:lnTo>
                  <a:lnTo>
                    <a:pt x="972603" y="15055"/>
                  </a:lnTo>
                  <a:cubicBezTo>
                    <a:pt x="987659" y="6022"/>
                    <a:pt x="1001962" y="1505"/>
                    <a:pt x="1016266" y="1505"/>
                  </a:cubicBezTo>
                  <a:close/>
                  <a:moveTo>
                    <a:pt x="427586" y="0"/>
                  </a:moveTo>
                  <a:cubicBezTo>
                    <a:pt x="457697" y="54201"/>
                    <a:pt x="484798" y="105391"/>
                    <a:pt x="511898" y="156581"/>
                  </a:cubicBezTo>
                  <a:lnTo>
                    <a:pt x="466731" y="156581"/>
                  </a:lnTo>
                  <a:cubicBezTo>
                    <a:pt x="478775" y="138514"/>
                    <a:pt x="466731" y="114425"/>
                    <a:pt x="454686" y="111413"/>
                  </a:cubicBezTo>
                  <a:cubicBezTo>
                    <a:pt x="433608" y="105391"/>
                    <a:pt x="406508" y="99369"/>
                    <a:pt x="385430" y="114425"/>
                  </a:cubicBezTo>
                  <a:cubicBezTo>
                    <a:pt x="373385" y="123458"/>
                    <a:pt x="361340" y="141525"/>
                    <a:pt x="382418" y="156581"/>
                  </a:cubicBezTo>
                  <a:lnTo>
                    <a:pt x="340262" y="156581"/>
                  </a:lnTo>
                  <a:cubicBezTo>
                    <a:pt x="376396" y="108402"/>
                    <a:pt x="397474" y="54201"/>
                    <a:pt x="427586" y="0"/>
                  </a:cubicBezTo>
                  <a:close/>
                </a:path>
              </a:pathLst>
            </a:custGeom>
            <a:grpFill/>
            <a:ln w="1860" cap="flat">
              <a:noFill/>
              <a:prstDash val="solid"/>
              <a:miter/>
            </a:ln>
          </p:spPr>
          <p:txBody>
            <a:bodyPr rtlCol="0" anchor="ctr"/>
            <a:lstStyle/>
            <a:p>
              <a:endParaRPr lang="zh-CN" altLang="en-US"/>
            </a:p>
          </p:txBody>
        </p:sp>
        <p:grpSp>
          <p:nvGrpSpPr>
            <p:cNvPr id="22" name="组合 21">
              <a:extLst>
                <a:ext uri="{FF2B5EF4-FFF2-40B4-BE49-F238E27FC236}">
                  <a16:creationId xmlns:a16="http://schemas.microsoft.com/office/drawing/2014/main" id="{2F330D19-0AAF-4AFD-ACD2-5128F25886E0}"/>
                </a:ext>
              </a:extLst>
            </p:cNvPr>
            <p:cNvGrpSpPr/>
            <p:nvPr/>
          </p:nvGrpSpPr>
          <p:grpSpPr>
            <a:xfrm>
              <a:off x="5535168" y="881263"/>
              <a:ext cx="1586880" cy="1601975"/>
              <a:chOff x="5535168" y="881263"/>
              <a:chExt cx="1586880" cy="1601975"/>
            </a:xfrm>
            <a:grpFill/>
          </p:grpSpPr>
          <p:sp>
            <p:nvSpPr>
              <p:cNvPr id="23" name="任意多边形: 形状 22">
                <a:extLst>
                  <a:ext uri="{FF2B5EF4-FFF2-40B4-BE49-F238E27FC236}">
                    <a16:creationId xmlns:a16="http://schemas.microsoft.com/office/drawing/2014/main" id="{FA3577F3-8CE4-4A89-8D9A-B29B1A863D0A}"/>
                  </a:ext>
                </a:extLst>
              </p:cNvPr>
              <p:cNvSpPr/>
              <p:nvPr/>
            </p:nvSpPr>
            <p:spPr>
              <a:xfrm>
                <a:off x="5535168" y="881263"/>
                <a:ext cx="1586880" cy="1601975"/>
              </a:xfrm>
              <a:custGeom>
                <a:avLst/>
                <a:gdLst>
                  <a:gd name="connsiteX0" fmla="*/ 499539 w 570753"/>
                  <a:gd name="connsiteY0" fmla="*/ 232144 h 576182"/>
                  <a:gd name="connsiteX1" fmla="*/ 493859 w 570753"/>
                  <a:gd name="connsiteY1" fmla="*/ 240439 h 576182"/>
                  <a:gd name="connsiteX2" fmla="*/ 488444 w 570753"/>
                  <a:gd name="connsiteY2" fmla="*/ 245854 h 576182"/>
                  <a:gd name="connsiteX3" fmla="*/ 488444 w 570753"/>
                  <a:gd name="connsiteY3" fmla="*/ 245853 h 576182"/>
                  <a:gd name="connsiteX4" fmla="*/ 499139 w 570753"/>
                  <a:gd name="connsiteY4" fmla="*/ 232315 h 576182"/>
                  <a:gd name="connsiteX5" fmla="*/ 527433 w 570753"/>
                  <a:gd name="connsiteY5" fmla="*/ 225276 h 576182"/>
                  <a:gd name="connsiteX6" fmla="*/ 533931 w 570753"/>
                  <a:gd name="connsiteY6" fmla="*/ 225276 h 576182"/>
                  <a:gd name="connsiteX7" fmla="*/ 534506 w 570753"/>
                  <a:gd name="connsiteY7" fmla="*/ 225467 h 576182"/>
                  <a:gd name="connsiteX8" fmla="*/ 515520 w 570753"/>
                  <a:gd name="connsiteY8" fmla="*/ 225276 h 576182"/>
                  <a:gd name="connsiteX9" fmla="*/ 516603 w 570753"/>
                  <a:gd name="connsiteY9" fmla="*/ 225276 h 576182"/>
                  <a:gd name="connsiteX10" fmla="*/ 514656 w 570753"/>
                  <a:gd name="connsiteY10" fmla="*/ 225647 h 576182"/>
                  <a:gd name="connsiteX11" fmla="*/ 300463 w 570753"/>
                  <a:gd name="connsiteY11" fmla="*/ 10285 h 576182"/>
                  <a:gd name="connsiteX12" fmla="*/ 253428 w 570753"/>
                  <a:gd name="connsiteY12" fmla="*/ 11920 h 576182"/>
                  <a:gd name="connsiteX13" fmla="*/ 15163 w 570753"/>
                  <a:gd name="connsiteY13" fmla="*/ 342242 h 576182"/>
                  <a:gd name="connsiteX14" fmla="*/ 227435 w 570753"/>
                  <a:gd name="connsiteY14" fmla="*/ 558847 h 576182"/>
                  <a:gd name="connsiteX15" fmla="*/ 504690 w 570753"/>
                  <a:gd name="connsiteY15" fmla="*/ 454877 h 576182"/>
                  <a:gd name="connsiteX16" fmla="*/ 538670 w 570753"/>
                  <a:gd name="connsiteY16" fmla="*/ 397341 h 576182"/>
                  <a:gd name="connsiteX17" fmla="*/ 555592 w 570753"/>
                  <a:gd name="connsiteY17" fmla="*/ 332496 h 576182"/>
                  <a:gd name="connsiteX18" fmla="*/ 555592 w 570753"/>
                  <a:gd name="connsiteY18" fmla="*/ 332495 h 576182"/>
                  <a:gd name="connsiteX19" fmla="*/ 557758 w 570753"/>
                  <a:gd name="connsiteY19" fmla="*/ 325997 h 576182"/>
                  <a:gd name="connsiteX20" fmla="*/ 558542 w 570753"/>
                  <a:gd name="connsiteY20" fmla="*/ 288775 h 576182"/>
                  <a:gd name="connsiteX21" fmla="*/ 559247 w 570753"/>
                  <a:gd name="connsiteY21" fmla="*/ 286332 h 576182"/>
                  <a:gd name="connsiteX22" fmla="*/ 558649 w 570753"/>
                  <a:gd name="connsiteY22" fmla="*/ 283683 h 576182"/>
                  <a:gd name="connsiteX23" fmla="*/ 559112 w 570753"/>
                  <a:gd name="connsiteY23" fmla="*/ 261692 h 576182"/>
                  <a:gd name="connsiteX24" fmla="*/ 545845 w 570753"/>
                  <a:gd name="connsiteY24" fmla="*/ 198200 h 576182"/>
                  <a:gd name="connsiteX25" fmla="*/ 300463 w 570753"/>
                  <a:gd name="connsiteY25" fmla="*/ 10285 h 576182"/>
                  <a:gd name="connsiteX26" fmla="*/ 288084 w 570753"/>
                  <a:gd name="connsiteY26" fmla="*/ 7 h 576182"/>
                  <a:gd name="connsiteX27" fmla="*/ 570753 w 570753"/>
                  <a:gd name="connsiteY27" fmla="*/ 290257 h 576182"/>
                  <a:gd name="connsiteX28" fmla="*/ 284835 w 570753"/>
                  <a:gd name="connsiteY28" fmla="*/ 576176 h 576182"/>
                  <a:gd name="connsiteX29" fmla="*/ 0 w 570753"/>
                  <a:gd name="connsiteY29" fmla="*/ 287008 h 576182"/>
                  <a:gd name="connsiteX30" fmla="*/ 288084 w 570753"/>
                  <a:gd name="connsiteY30" fmla="*/ 7 h 57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0753" h="576182">
                    <a:moveTo>
                      <a:pt x="499539" y="232144"/>
                    </a:moveTo>
                    <a:lnTo>
                      <a:pt x="493859" y="240439"/>
                    </a:lnTo>
                    <a:cubicBezTo>
                      <a:pt x="493859" y="242605"/>
                      <a:pt x="490610" y="244771"/>
                      <a:pt x="488444" y="245854"/>
                    </a:cubicBezTo>
                    <a:lnTo>
                      <a:pt x="488444" y="245853"/>
                    </a:lnTo>
                    <a:cubicBezTo>
                      <a:pt x="492777" y="242604"/>
                      <a:pt x="495484" y="236918"/>
                      <a:pt x="499139" y="232315"/>
                    </a:cubicBezTo>
                    <a:close/>
                    <a:moveTo>
                      <a:pt x="527433" y="225276"/>
                    </a:moveTo>
                    <a:lnTo>
                      <a:pt x="533931" y="225276"/>
                    </a:lnTo>
                    <a:lnTo>
                      <a:pt x="534506" y="225467"/>
                    </a:lnTo>
                    <a:close/>
                    <a:moveTo>
                      <a:pt x="515520" y="225276"/>
                    </a:moveTo>
                    <a:lnTo>
                      <a:pt x="516603" y="225276"/>
                    </a:lnTo>
                    <a:lnTo>
                      <a:pt x="514656" y="225647"/>
                    </a:lnTo>
                    <a:close/>
                    <a:moveTo>
                      <a:pt x="300463" y="10285"/>
                    </a:moveTo>
                    <a:cubicBezTo>
                      <a:pt x="284870" y="9382"/>
                      <a:pt x="269132" y="9889"/>
                      <a:pt x="253428" y="11920"/>
                    </a:cubicBezTo>
                    <a:cubicBezTo>
                      <a:pt x="92057" y="32498"/>
                      <a:pt x="-18411" y="184121"/>
                      <a:pt x="15163" y="342242"/>
                    </a:cubicBezTo>
                    <a:cubicBezTo>
                      <a:pt x="40072" y="457043"/>
                      <a:pt x="111552" y="533938"/>
                      <a:pt x="227435" y="558847"/>
                    </a:cubicBezTo>
                    <a:cubicBezTo>
                      <a:pt x="340070" y="583757"/>
                      <a:pt x="433210" y="545851"/>
                      <a:pt x="504690" y="454877"/>
                    </a:cubicBezTo>
                    <a:cubicBezTo>
                      <a:pt x="518769" y="437007"/>
                      <a:pt x="530141" y="417783"/>
                      <a:pt x="538670" y="397341"/>
                    </a:cubicBezTo>
                    <a:lnTo>
                      <a:pt x="555592" y="332496"/>
                    </a:lnTo>
                    <a:lnTo>
                      <a:pt x="555592" y="332495"/>
                    </a:lnTo>
                    <a:cubicBezTo>
                      <a:pt x="556675" y="330329"/>
                      <a:pt x="557758" y="328163"/>
                      <a:pt x="557758" y="325997"/>
                    </a:cubicBezTo>
                    <a:lnTo>
                      <a:pt x="558542" y="288775"/>
                    </a:lnTo>
                    <a:lnTo>
                      <a:pt x="559247" y="286332"/>
                    </a:lnTo>
                    <a:lnTo>
                      <a:pt x="558649" y="283683"/>
                    </a:lnTo>
                    <a:lnTo>
                      <a:pt x="559112" y="261692"/>
                    </a:lnTo>
                    <a:cubicBezTo>
                      <a:pt x="556946" y="240438"/>
                      <a:pt x="552343" y="219319"/>
                      <a:pt x="545845" y="198200"/>
                    </a:cubicBezTo>
                    <a:cubicBezTo>
                      <a:pt x="511730" y="92064"/>
                      <a:pt x="409621" y="16608"/>
                      <a:pt x="300463" y="10285"/>
                    </a:cubicBezTo>
                    <a:close/>
                    <a:moveTo>
                      <a:pt x="288084" y="7"/>
                    </a:moveTo>
                    <a:cubicBezTo>
                      <a:pt x="444040" y="7"/>
                      <a:pt x="570753" y="131053"/>
                      <a:pt x="570753" y="290257"/>
                    </a:cubicBezTo>
                    <a:cubicBezTo>
                      <a:pt x="569670" y="448379"/>
                      <a:pt x="441874" y="577259"/>
                      <a:pt x="284835" y="576176"/>
                    </a:cubicBezTo>
                    <a:cubicBezTo>
                      <a:pt x="125631" y="576176"/>
                      <a:pt x="0" y="447296"/>
                      <a:pt x="0" y="287008"/>
                    </a:cubicBezTo>
                    <a:cubicBezTo>
                      <a:pt x="0" y="126721"/>
                      <a:pt x="127797" y="-1076"/>
                      <a:pt x="288084" y="7"/>
                    </a:cubicBezTo>
                    <a:close/>
                  </a:path>
                </a:pathLst>
              </a:custGeom>
              <a:grpFill/>
              <a:ln w="1860"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73333487-391F-4CE9-BC5B-95476382322C}"/>
                  </a:ext>
                </a:extLst>
              </p:cNvPr>
              <p:cNvSpPr/>
              <p:nvPr/>
            </p:nvSpPr>
            <p:spPr>
              <a:xfrm>
                <a:off x="5776061" y="1131209"/>
                <a:ext cx="1093075" cy="1096064"/>
              </a:xfrm>
              <a:custGeom>
                <a:avLst/>
                <a:gdLst>
                  <a:gd name="connsiteX0" fmla="*/ 33578 w 393146"/>
                  <a:gd name="connsiteY0" fmla="*/ 291333 h 394221"/>
                  <a:gd name="connsiteX1" fmla="*/ 201447 w 393146"/>
                  <a:gd name="connsiteY1" fmla="*/ 384473 h 394221"/>
                  <a:gd name="connsiteX2" fmla="*/ 359568 w 393146"/>
                  <a:gd name="connsiteY2" fmla="*/ 291333 h 394221"/>
                  <a:gd name="connsiteX3" fmla="*/ 191578 w 393146"/>
                  <a:gd name="connsiteY3" fmla="*/ 7835 h 394221"/>
                  <a:gd name="connsiteX4" fmla="*/ 55117 w 393146"/>
                  <a:gd name="connsiteY4" fmla="*/ 72563 h 394221"/>
                  <a:gd name="connsiteX5" fmla="*/ 21544 w 393146"/>
                  <a:gd name="connsiteY5" fmla="*/ 268590 h 394221"/>
                  <a:gd name="connsiteX6" fmla="*/ 39955 w 393146"/>
                  <a:gd name="connsiteY6" fmla="*/ 281586 h 394221"/>
                  <a:gd name="connsiteX7" fmla="*/ 195911 w 393146"/>
                  <a:gd name="connsiteY7" fmla="*/ 281586 h 394221"/>
                  <a:gd name="connsiteX8" fmla="*/ 357281 w 393146"/>
                  <a:gd name="connsiteY8" fmla="*/ 281586 h 394221"/>
                  <a:gd name="connsiteX9" fmla="*/ 370277 w 393146"/>
                  <a:gd name="connsiteY9" fmla="*/ 272922 h 394221"/>
                  <a:gd name="connsiteX10" fmla="*/ 382190 w 393146"/>
                  <a:gd name="connsiteY10" fmla="*/ 161370 h 394221"/>
                  <a:gd name="connsiteX11" fmla="*/ 245729 w 393146"/>
                  <a:gd name="connsiteY11" fmla="*/ 15162 h 394221"/>
                  <a:gd name="connsiteX12" fmla="*/ 191578 w 393146"/>
                  <a:gd name="connsiteY12" fmla="*/ 7835 h 394221"/>
                  <a:gd name="connsiteX13" fmla="*/ 196027 w 393146"/>
                  <a:gd name="connsiteY13" fmla="*/ 0 h 394221"/>
                  <a:gd name="connsiteX14" fmla="*/ 393137 w 393146"/>
                  <a:gd name="connsiteY14" fmla="*/ 197111 h 394221"/>
                  <a:gd name="connsiteX15" fmla="*/ 196027 w 393146"/>
                  <a:gd name="connsiteY15" fmla="*/ 394221 h 394221"/>
                  <a:gd name="connsiteX16" fmla="*/ 0 w 393146"/>
                  <a:gd name="connsiteY16" fmla="*/ 197111 h 394221"/>
                  <a:gd name="connsiteX17" fmla="*/ 196027 w 393146"/>
                  <a:gd name="connsiteY17" fmla="*/ 0 h 39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3146" h="394221">
                    <a:moveTo>
                      <a:pt x="33578" y="291333"/>
                    </a:moveTo>
                    <a:cubicBezTo>
                      <a:pt x="62820" y="344401"/>
                      <a:pt x="127801" y="388805"/>
                      <a:pt x="201447" y="384473"/>
                    </a:cubicBezTo>
                    <a:cubicBezTo>
                      <a:pt x="269677" y="381224"/>
                      <a:pt x="321662" y="349816"/>
                      <a:pt x="359568" y="291333"/>
                    </a:cubicBezTo>
                    <a:close/>
                    <a:moveTo>
                      <a:pt x="191578" y="7835"/>
                    </a:moveTo>
                    <a:cubicBezTo>
                      <a:pt x="139390" y="7784"/>
                      <a:pt x="93294" y="29512"/>
                      <a:pt x="55117" y="72563"/>
                    </a:cubicBezTo>
                    <a:cubicBezTo>
                      <a:pt x="4216" y="129963"/>
                      <a:pt x="-5532" y="197110"/>
                      <a:pt x="21544" y="268590"/>
                    </a:cubicBezTo>
                    <a:cubicBezTo>
                      <a:pt x="24793" y="278337"/>
                      <a:pt x="29125" y="281586"/>
                      <a:pt x="39955" y="281586"/>
                    </a:cubicBezTo>
                    <a:lnTo>
                      <a:pt x="195911" y="281586"/>
                    </a:lnTo>
                    <a:lnTo>
                      <a:pt x="357281" y="281586"/>
                    </a:lnTo>
                    <a:cubicBezTo>
                      <a:pt x="364862" y="281586"/>
                      <a:pt x="368111" y="279420"/>
                      <a:pt x="370277" y="272922"/>
                    </a:cubicBezTo>
                    <a:cubicBezTo>
                      <a:pt x="385439" y="237182"/>
                      <a:pt x="390855" y="199276"/>
                      <a:pt x="382190" y="161370"/>
                    </a:cubicBezTo>
                    <a:cubicBezTo>
                      <a:pt x="365945" y="85559"/>
                      <a:pt x="320458" y="34657"/>
                      <a:pt x="245729" y="15162"/>
                    </a:cubicBezTo>
                    <a:cubicBezTo>
                      <a:pt x="227047" y="10289"/>
                      <a:pt x="208974" y="7852"/>
                      <a:pt x="191578" y="7835"/>
                    </a:cubicBezTo>
                    <a:close/>
                    <a:moveTo>
                      <a:pt x="196027" y="0"/>
                    </a:moveTo>
                    <a:cubicBezTo>
                      <a:pt x="307579" y="0"/>
                      <a:pt x="393137" y="87725"/>
                      <a:pt x="393137" y="197111"/>
                    </a:cubicBezTo>
                    <a:cubicBezTo>
                      <a:pt x="394220" y="305413"/>
                      <a:pt x="304330" y="394221"/>
                      <a:pt x="196027" y="394221"/>
                    </a:cubicBezTo>
                    <a:cubicBezTo>
                      <a:pt x="87725" y="393138"/>
                      <a:pt x="0" y="305413"/>
                      <a:pt x="0" y="197111"/>
                    </a:cubicBezTo>
                    <a:cubicBezTo>
                      <a:pt x="0" y="88808"/>
                      <a:pt x="87725" y="0"/>
                      <a:pt x="196027" y="0"/>
                    </a:cubicBezTo>
                    <a:close/>
                  </a:path>
                </a:pathLst>
              </a:custGeom>
              <a:grpFill/>
              <a:ln w="1860"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04C8A3B1-9727-4E57-8CCC-DC5ED7E4DCAA}"/>
                  </a:ext>
                </a:extLst>
              </p:cNvPr>
              <p:cNvSpPr/>
              <p:nvPr/>
            </p:nvSpPr>
            <p:spPr>
              <a:xfrm>
                <a:off x="6841783" y="1384147"/>
                <a:ext cx="203594" cy="124047"/>
              </a:xfrm>
              <a:custGeom>
                <a:avLst/>
                <a:gdLst>
                  <a:gd name="connsiteX0" fmla="*/ 15286 w 203594"/>
                  <a:gd name="connsiteY0" fmla="*/ 48177 h 124047"/>
                  <a:gd name="connsiteX1" fmla="*/ 27328 w 203594"/>
                  <a:gd name="connsiteY1" fmla="*/ 84313 h 124047"/>
                  <a:gd name="connsiteX2" fmla="*/ 42384 w 203594"/>
                  <a:gd name="connsiteY2" fmla="*/ 81301 h 124047"/>
                  <a:gd name="connsiteX3" fmla="*/ 15286 w 203594"/>
                  <a:gd name="connsiteY3" fmla="*/ 48177 h 124047"/>
                  <a:gd name="connsiteX4" fmla="*/ 135730 w 203594"/>
                  <a:gd name="connsiteY4" fmla="*/ 0 h 124047"/>
                  <a:gd name="connsiteX5" fmla="*/ 144764 w 203594"/>
                  <a:gd name="connsiteY5" fmla="*/ 12045 h 124047"/>
                  <a:gd name="connsiteX6" fmla="*/ 150034 w 203594"/>
                  <a:gd name="connsiteY6" fmla="*/ 22207 h 124047"/>
                  <a:gd name="connsiteX7" fmla="*/ 159819 w 203594"/>
                  <a:gd name="connsiteY7" fmla="*/ 30111 h 124047"/>
                  <a:gd name="connsiteX8" fmla="*/ 159819 w 203594"/>
                  <a:gd name="connsiteY8" fmla="*/ 30110 h 124047"/>
                  <a:gd name="connsiteX9" fmla="*/ 186919 w 203594"/>
                  <a:gd name="connsiteY9" fmla="*/ 54199 h 124047"/>
                  <a:gd name="connsiteX10" fmla="*/ 201974 w 203594"/>
                  <a:gd name="connsiteY10" fmla="*/ 75277 h 124047"/>
                  <a:gd name="connsiteX11" fmla="*/ 171863 w 203594"/>
                  <a:gd name="connsiteY11" fmla="*/ 78288 h 124047"/>
                  <a:gd name="connsiteX12" fmla="*/ 141752 w 203594"/>
                  <a:gd name="connsiteY12" fmla="*/ 66243 h 124047"/>
                  <a:gd name="connsiteX13" fmla="*/ 63461 w 203594"/>
                  <a:gd name="connsiteY13" fmla="*/ 105390 h 124047"/>
                  <a:gd name="connsiteX14" fmla="*/ 57439 w 203594"/>
                  <a:gd name="connsiteY14" fmla="*/ 123457 h 124047"/>
                  <a:gd name="connsiteX15" fmla="*/ 48406 w 203594"/>
                  <a:gd name="connsiteY15" fmla="*/ 108401 h 124047"/>
                  <a:gd name="connsiteX16" fmla="*/ 36361 w 203594"/>
                  <a:gd name="connsiteY16" fmla="*/ 99368 h 124047"/>
                  <a:gd name="connsiteX17" fmla="*/ 6250 w 203594"/>
                  <a:gd name="connsiteY17" fmla="*/ 48177 h 124047"/>
                  <a:gd name="connsiteX18" fmla="*/ 18295 w 203594"/>
                  <a:gd name="connsiteY18" fmla="*/ 24088 h 124047"/>
                  <a:gd name="connsiteX19" fmla="*/ 42384 w 203594"/>
                  <a:gd name="connsiteY19" fmla="*/ 39144 h 124047"/>
                  <a:gd name="connsiteX20" fmla="*/ 60450 w 203594"/>
                  <a:gd name="connsiteY20" fmla="*/ 54199 h 124047"/>
                  <a:gd name="connsiteX21" fmla="*/ 72494 w 203594"/>
                  <a:gd name="connsiteY21" fmla="*/ 21077 h 124047"/>
                  <a:gd name="connsiteX22" fmla="*/ 135730 w 203594"/>
                  <a:gd name="connsiteY22" fmla="*/ 48177 h 124047"/>
                  <a:gd name="connsiteX23" fmla="*/ 156808 w 203594"/>
                  <a:gd name="connsiteY23" fmla="*/ 42155 h 124047"/>
                  <a:gd name="connsiteX24" fmla="*/ 159815 w 203594"/>
                  <a:gd name="connsiteY24" fmla="*/ 30127 h 124047"/>
                  <a:gd name="connsiteX25" fmla="*/ 156809 w 203594"/>
                  <a:gd name="connsiteY25" fmla="*/ 39145 h 124047"/>
                  <a:gd name="connsiteX26" fmla="*/ 126696 w 203594"/>
                  <a:gd name="connsiteY26" fmla="*/ 18067 h 124047"/>
                  <a:gd name="connsiteX27" fmla="*/ 123685 w 203594"/>
                  <a:gd name="connsiteY27" fmla="*/ 6022 h 124047"/>
                  <a:gd name="connsiteX28" fmla="*/ 135730 w 203594"/>
                  <a:gd name="connsiteY28" fmla="*/ 0 h 1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594" h="124047">
                    <a:moveTo>
                      <a:pt x="15286" y="48177"/>
                    </a:moveTo>
                    <a:cubicBezTo>
                      <a:pt x="15286" y="66243"/>
                      <a:pt x="9264" y="81301"/>
                      <a:pt x="27328" y="84313"/>
                    </a:cubicBezTo>
                    <a:cubicBezTo>
                      <a:pt x="33350" y="87324"/>
                      <a:pt x="42384" y="87324"/>
                      <a:pt x="42384" y="81301"/>
                    </a:cubicBezTo>
                    <a:cubicBezTo>
                      <a:pt x="42384" y="69254"/>
                      <a:pt x="30339" y="57210"/>
                      <a:pt x="15286" y="48177"/>
                    </a:cubicBezTo>
                    <a:close/>
                    <a:moveTo>
                      <a:pt x="135730" y="0"/>
                    </a:moveTo>
                    <a:cubicBezTo>
                      <a:pt x="141753" y="0"/>
                      <a:pt x="147775" y="0"/>
                      <a:pt x="144764" y="12045"/>
                    </a:cubicBezTo>
                    <a:cubicBezTo>
                      <a:pt x="143258" y="16561"/>
                      <a:pt x="146269" y="19572"/>
                      <a:pt x="150034" y="22207"/>
                    </a:cubicBezTo>
                    <a:lnTo>
                      <a:pt x="159819" y="30111"/>
                    </a:lnTo>
                    <a:lnTo>
                      <a:pt x="159819" y="30110"/>
                    </a:lnTo>
                    <a:cubicBezTo>
                      <a:pt x="174874" y="30110"/>
                      <a:pt x="174874" y="48177"/>
                      <a:pt x="186919" y="54199"/>
                    </a:cubicBezTo>
                    <a:cubicBezTo>
                      <a:pt x="195952" y="60221"/>
                      <a:pt x="207996" y="63232"/>
                      <a:pt x="201974" y="75277"/>
                    </a:cubicBezTo>
                    <a:cubicBezTo>
                      <a:pt x="195952" y="87324"/>
                      <a:pt x="183908" y="81301"/>
                      <a:pt x="171863" y="78288"/>
                    </a:cubicBezTo>
                    <a:cubicBezTo>
                      <a:pt x="162830" y="75277"/>
                      <a:pt x="150786" y="69254"/>
                      <a:pt x="141752" y="66243"/>
                    </a:cubicBezTo>
                    <a:cubicBezTo>
                      <a:pt x="102605" y="48177"/>
                      <a:pt x="72494" y="63232"/>
                      <a:pt x="63461" y="105390"/>
                    </a:cubicBezTo>
                    <a:cubicBezTo>
                      <a:pt x="63461" y="111412"/>
                      <a:pt x="63461" y="120446"/>
                      <a:pt x="57439" y="123457"/>
                    </a:cubicBezTo>
                    <a:cubicBezTo>
                      <a:pt x="45395" y="126468"/>
                      <a:pt x="48406" y="117434"/>
                      <a:pt x="48406" y="108401"/>
                    </a:cubicBezTo>
                    <a:cubicBezTo>
                      <a:pt x="48406" y="102379"/>
                      <a:pt x="42384" y="102379"/>
                      <a:pt x="36361" y="99368"/>
                    </a:cubicBezTo>
                    <a:cubicBezTo>
                      <a:pt x="-2783" y="93346"/>
                      <a:pt x="-5797" y="90335"/>
                      <a:pt x="6250" y="48177"/>
                    </a:cubicBezTo>
                    <a:cubicBezTo>
                      <a:pt x="9262" y="39144"/>
                      <a:pt x="9262" y="27099"/>
                      <a:pt x="18295" y="24088"/>
                    </a:cubicBezTo>
                    <a:cubicBezTo>
                      <a:pt x="30339" y="21077"/>
                      <a:pt x="33350" y="36132"/>
                      <a:pt x="42384" y="39144"/>
                    </a:cubicBezTo>
                    <a:cubicBezTo>
                      <a:pt x="48406" y="42155"/>
                      <a:pt x="48406" y="60221"/>
                      <a:pt x="60450" y="54199"/>
                    </a:cubicBezTo>
                    <a:cubicBezTo>
                      <a:pt x="78517" y="48177"/>
                      <a:pt x="72494" y="33121"/>
                      <a:pt x="72494" y="21077"/>
                    </a:cubicBezTo>
                    <a:cubicBezTo>
                      <a:pt x="96583" y="21077"/>
                      <a:pt x="114650" y="42155"/>
                      <a:pt x="135730" y="48177"/>
                    </a:cubicBezTo>
                    <a:cubicBezTo>
                      <a:pt x="144764" y="51188"/>
                      <a:pt x="153797" y="60221"/>
                      <a:pt x="156808" y="42155"/>
                    </a:cubicBezTo>
                    <a:lnTo>
                      <a:pt x="159815" y="30127"/>
                    </a:lnTo>
                    <a:lnTo>
                      <a:pt x="156809" y="39145"/>
                    </a:lnTo>
                    <a:cubicBezTo>
                      <a:pt x="147775" y="33123"/>
                      <a:pt x="135730" y="27100"/>
                      <a:pt x="126696" y="18067"/>
                    </a:cubicBezTo>
                    <a:cubicBezTo>
                      <a:pt x="123685" y="15056"/>
                      <a:pt x="117663" y="9033"/>
                      <a:pt x="123685" y="6022"/>
                    </a:cubicBezTo>
                    <a:cubicBezTo>
                      <a:pt x="126696" y="3011"/>
                      <a:pt x="132719" y="0"/>
                      <a:pt x="135730" y="0"/>
                    </a:cubicBezTo>
                    <a:close/>
                  </a:path>
                </a:pathLst>
              </a:custGeom>
              <a:grpFill/>
              <a:ln w="1860"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A87A3DE1-FFFB-4913-999A-CA6C516736D6}"/>
                  </a:ext>
                </a:extLst>
              </p:cNvPr>
              <p:cNvSpPr/>
              <p:nvPr/>
            </p:nvSpPr>
            <p:spPr>
              <a:xfrm>
                <a:off x="6005941" y="1007751"/>
                <a:ext cx="80268" cy="182648"/>
              </a:xfrm>
              <a:custGeom>
                <a:avLst/>
                <a:gdLst>
                  <a:gd name="connsiteX0" fmla="*/ 71936 w 84635"/>
                  <a:gd name="connsiteY0" fmla="*/ 133350 h 192585"/>
                  <a:gd name="connsiteX1" fmla="*/ 84635 w 84635"/>
                  <a:gd name="connsiteY1" fmla="*/ 168275 h 192585"/>
                  <a:gd name="connsiteX2" fmla="*/ 49711 w 84635"/>
                  <a:gd name="connsiteY2" fmla="*/ 187325 h 192585"/>
                  <a:gd name="connsiteX3" fmla="*/ 37010 w 84635"/>
                  <a:gd name="connsiteY3" fmla="*/ 190500 h 192585"/>
                  <a:gd name="connsiteX4" fmla="*/ 37010 w 84635"/>
                  <a:gd name="connsiteY4" fmla="*/ 174625 h 192585"/>
                  <a:gd name="connsiteX5" fmla="*/ 49711 w 84635"/>
                  <a:gd name="connsiteY5" fmla="*/ 136525 h 192585"/>
                  <a:gd name="connsiteX6" fmla="*/ 21135 w 84635"/>
                  <a:gd name="connsiteY6" fmla="*/ 127000 h 192585"/>
                  <a:gd name="connsiteX7" fmla="*/ 5261 w 84635"/>
                  <a:gd name="connsiteY7" fmla="*/ 92075 h 192585"/>
                  <a:gd name="connsiteX8" fmla="*/ 2086 w 84635"/>
                  <a:gd name="connsiteY8" fmla="*/ 82550 h 192585"/>
                  <a:gd name="connsiteX9" fmla="*/ 17960 w 84635"/>
                  <a:gd name="connsiteY9" fmla="*/ 0 h 192585"/>
                  <a:gd name="connsiteX10" fmla="*/ 33835 w 84635"/>
                  <a:gd name="connsiteY10" fmla="*/ 22225 h 192585"/>
                  <a:gd name="connsiteX11" fmla="*/ 49711 w 84635"/>
                  <a:gd name="connsiteY11" fmla="*/ 3175 h 192585"/>
                  <a:gd name="connsiteX12" fmla="*/ 71936 w 84635"/>
                  <a:gd name="connsiteY12" fmla="*/ 133350 h 1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35" h="192585">
                    <a:moveTo>
                      <a:pt x="71936" y="133350"/>
                    </a:moveTo>
                    <a:cubicBezTo>
                      <a:pt x="75111" y="146050"/>
                      <a:pt x="81460" y="155575"/>
                      <a:pt x="84635" y="168275"/>
                    </a:cubicBezTo>
                    <a:cubicBezTo>
                      <a:pt x="75111" y="177800"/>
                      <a:pt x="49711" y="158750"/>
                      <a:pt x="49711" y="187325"/>
                    </a:cubicBezTo>
                    <a:cubicBezTo>
                      <a:pt x="49711" y="193675"/>
                      <a:pt x="40185" y="193675"/>
                      <a:pt x="37010" y="190500"/>
                    </a:cubicBezTo>
                    <a:cubicBezTo>
                      <a:pt x="30660" y="187325"/>
                      <a:pt x="33835" y="180975"/>
                      <a:pt x="37010" y="174625"/>
                    </a:cubicBezTo>
                    <a:cubicBezTo>
                      <a:pt x="46536" y="165100"/>
                      <a:pt x="56061" y="155575"/>
                      <a:pt x="49711" y="136525"/>
                    </a:cubicBezTo>
                    <a:cubicBezTo>
                      <a:pt x="33835" y="149225"/>
                      <a:pt x="21135" y="158750"/>
                      <a:pt x="21135" y="127000"/>
                    </a:cubicBezTo>
                    <a:cubicBezTo>
                      <a:pt x="21135" y="114300"/>
                      <a:pt x="27485" y="98425"/>
                      <a:pt x="5261" y="92075"/>
                    </a:cubicBezTo>
                    <a:cubicBezTo>
                      <a:pt x="-1089" y="88900"/>
                      <a:pt x="-1089" y="85725"/>
                      <a:pt x="2086" y="82550"/>
                    </a:cubicBezTo>
                    <a:cubicBezTo>
                      <a:pt x="27485" y="60325"/>
                      <a:pt x="11611" y="28575"/>
                      <a:pt x="17960" y="0"/>
                    </a:cubicBezTo>
                    <a:cubicBezTo>
                      <a:pt x="30660" y="3175"/>
                      <a:pt x="27485" y="15875"/>
                      <a:pt x="33835" y="22225"/>
                    </a:cubicBezTo>
                    <a:cubicBezTo>
                      <a:pt x="40185" y="15875"/>
                      <a:pt x="43360" y="9525"/>
                      <a:pt x="49711" y="3175"/>
                    </a:cubicBezTo>
                    <a:cubicBezTo>
                      <a:pt x="43360" y="50800"/>
                      <a:pt x="56061" y="92075"/>
                      <a:pt x="71936" y="133350"/>
                    </a:cubicBezTo>
                    <a:close/>
                  </a:path>
                </a:pathLst>
              </a:custGeom>
              <a:grpFill/>
              <a:ln w="186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69F76D49-6C85-4088-B389-FB56B988969C}"/>
                  </a:ext>
                </a:extLst>
              </p:cNvPr>
              <p:cNvSpPr/>
              <p:nvPr/>
            </p:nvSpPr>
            <p:spPr>
              <a:xfrm>
                <a:off x="6068721" y="2247875"/>
                <a:ext cx="105994" cy="117911"/>
              </a:xfrm>
              <a:custGeom>
                <a:avLst/>
                <a:gdLst>
                  <a:gd name="connsiteX0" fmla="*/ 69239 w 111761"/>
                  <a:gd name="connsiteY0" fmla="*/ 76701 h 124326"/>
                  <a:gd name="connsiteX1" fmla="*/ 88289 w 111761"/>
                  <a:gd name="connsiteY1" fmla="*/ 32251 h 124326"/>
                  <a:gd name="connsiteX2" fmla="*/ 104164 w 111761"/>
                  <a:gd name="connsiteY2" fmla="*/ 19551 h 124326"/>
                  <a:gd name="connsiteX3" fmla="*/ 107339 w 111761"/>
                  <a:gd name="connsiteY3" fmla="*/ 38601 h 124326"/>
                  <a:gd name="connsiteX4" fmla="*/ 85114 w 111761"/>
                  <a:gd name="connsiteY4" fmla="*/ 108451 h 124326"/>
                  <a:gd name="connsiteX5" fmla="*/ 69239 w 111761"/>
                  <a:gd name="connsiteY5" fmla="*/ 124326 h 124326"/>
                  <a:gd name="connsiteX6" fmla="*/ 53364 w 111761"/>
                  <a:gd name="connsiteY6" fmla="*/ 108451 h 124326"/>
                  <a:gd name="connsiteX7" fmla="*/ 40664 w 111761"/>
                  <a:gd name="connsiteY7" fmla="*/ 54476 h 124326"/>
                  <a:gd name="connsiteX8" fmla="*/ 24789 w 111761"/>
                  <a:gd name="connsiteY8" fmla="*/ 83051 h 124326"/>
                  <a:gd name="connsiteX9" fmla="*/ 8914 w 111761"/>
                  <a:gd name="connsiteY9" fmla="*/ 102101 h 124326"/>
                  <a:gd name="connsiteX10" fmla="*/ 5739 w 111761"/>
                  <a:gd name="connsiteY10" fmla="*/ 76701 h 124326"/>
                  <a:gd name="connsiteX11" fmla="*/ 27964 w 111761"/>
                  <a:gd name="connsiteY11" fmla="*/ 16376 h 124326"/>
                  <a:gd name="connsiteX12" fmla="*/ 40664 w 111761"/>
                  <a:gd name="connsiteY12" fmla="*/ 501 h 124326"/>
                  <a:gd name="connsiteX13" fmla="*/ 59714 w 111761"/>
                  <a:gd name="connsiteY13" fmla="*/ 19551 h 124326"/>
                  <a:gd name="connsiteX14" fmla="*/ 69239 w 111761"/>
                  <a:gd name="connsiteY14" fmla="*/ 76701 h 12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61" h="124326">
                    <a:moveTo>
                      <a:pt x="69239" y="76701"/>
                    </a:moveTo>
                    <a:cubicBezTo>
                      <a:pt x="78764" y="54476"/>
                      <a:pt x="81939" y="44951"/>
                      <a:pt x="88289" y="32251"/>
                    </a:cubicBezTo>
                    <a:cubicBezTo>
                      <a:pt x="91464" y="25901"/>
                      <a:pt x="91464" y="16376"/>
                      <a:pt x="104164" y="19551"/>
                    </a:cubicBezTo>
                    <a:cubicBezTo>
                      <a:pt x="116864" y="22726"/>
                      <a:pt x="110514" y="32251"/>
                      <a:pt x="107339" y="38601"/>
                    </a:cubicBezTo>
                    <a:cubicBezTo>
                      <a:pt x="100989" y="60826"/>
                      <a:pt x="91464" y="83051"/>
                      <a:pt x="85114" y="108451"/>
                    </a:cubicBezTo>
                    <a:cubicBezTo>
                      <a:pt x="81939" y="114801"/>
                      <a:pt x="81939" y="124326"/>
                      <a:pt x="69239" y="124326"/>
                    </a:cubicBezTo>
                    <a:cubicBezTo>
                      <a:pt x="59714" y="124326"/>
                      <a:pt x="56539" y="117976"/>
                      <a:pt x="53364" y="108451"/>
                    </a:cubicBezTo>
                    <a:cubicBezTo>
                      <a:pt x="50189" y="92576"/>
                      <a:pt x="43839" y="73526"/>
                      <a:pt x="40664" y="54476"/>
                    </a:cubicBezTo>
                    <a:cubicBezTo>
                      <a:pt x="24789" y="60826"/>
                      <a:pt x="27964" y="73526"/>
                      <a:pt x="24789" y="83051"/>
                    </a:cubicBezTo>
                    <a:cubicBezTo>
                      <a:pt x="18439" y="89401"/>
                      <a:pt x="21614" y="105276"/>
                      <a:pt x="8914" y="102101"/>
                    </a:cubicBezTo>
                    <a:cubicBezTo>
                      <a:pt x="-6961" y="98926"/>
                      <a:pt x="2564" y="86226"/>
                      <a:pt x="5739" y="76701"/>
                    </a:cubicBezTo>
                    <a:cubicBezTo>
                      <a:pt x="12089" y="54476"/>
                      <a:pt x="18439" y="35426"/>
                      <a:pt x="27964" y="16376"/>
                    </a:cubicBezTo>
                    <a:cubicBezTo>
                      <a:pt x="31139" y="10026"/>
                      <a:pt x="27964" y="-2674"/>
                      <a:pt x="40664" y="501"/>
                    </a:cubicBezTo>
                    <a:cubicBezTo>
                      <a:pt x="50189" y="501"/>
                      <a:pt x="56539" y="10026"/>
                      <a:pt x="59714" y="19551"/>
                    </a:cubicBezTo>
                    <a:cubicBezTo>
                      <a:pt x="56539" y="32251"/>
                      <a:pt x="59714" y="48126"/>
                      <a:pt x="69239" y="76701"/>
                    </a:cubicBezTo>
                    <a:close/>
                  </a:path>
                </a:pathLst>
              </a:custGeom>
              <a:grpFill/>
              <a:ln w="186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3D3A695D-5ED3-47E1-816E-93263EB77C13}"/>
                  </a:ext>
                </a:extLst>
              </p:cNvPr>
              <p:cNvSpPr/>
              <p:nvPr/>
            </p:nvSpPr>
            <p:spPr>
              <a:xfrm>
                <a:off x="6181060" y="2275739"/>
                <a:ext cx="99463" cy="107824"/>
              </a:xfrm>
              <a:custGeom>
                <a:avLst/>
                <a:gdLst>
                  <a:gd name="connsiteX0" fmla="*/ 77787 w 104876"/>
                  <a:gd name="connsiteY0" fmla="*/ 56846 h 113692"/>
                  <a:gd name="connsiteX1" fmla="*/ 103188 w 104876"/>
                  <a:gd name="connsiteY1" fmla="*/ 69546 h 113692"/>
                  <a:gd name="connsiteX2" fmla="*/ 87312 w 104876"/>
                  <a:gd name="connsiteY2" fmla="*/ 107646 h 113692"/>
                  <a:gd name="connsiteX3" fmla="*/ 14287 w 104876"/>
                  <a:gd name="connsiteY3" fmla="*/ 94946 h 113692"/>
                  <a:gd name="connsiteX4" fmla="*/ 14287 w 104876"/>
                  <a:gd name="connsiteY4" fmla="*/ 18746 h 113692"/>
                  <a:gd name="connsiteX5" fmla="*/ 84137 w 104876"/>
                  <a:gd name="connsiteY5" fmla="*/ 6046 h 113692"/>
                  <a:gd name="connsiteX6" fmla="*/ 103188 w 104876"/>
                  <a:gd name="connsiteY6" fmla="*/ 34621 h 113692"/>
                  <a:gd name="connsiteX7" fmla="*/ 77787 w 104876"/>
                  <a:gd name="connsiteY7" fmla="*/ 28271 h 113692"/>
                  <a:gd name="connsiteX8" fmla="*/ 39687 w 104876"/>
                  <a:gd name="connsiteY8" fmla="*/ 25096 h 113692"/>
                  <a:gd name="connsiteX9" fmla="*/ 26987 w 104876"/>
                  <a:gd name="connsiteY9" fmla="*/ 72721 h 113692"/>
                  <a:gd name="connsiteX10" fmla="*/ 52388 w 104876"/>
                  <a:gd name="connsiteY10" fmla="*/ 91771 h 113692"/>
                  <a:gd name="connsiteX11" fmla="*/ 74612 w 104876"/>
                  <a:gd name="connsiteY11" fmla="*/ 85421 h 113692"/>
                  <a:gd name="connsiteX12" fmla="*/ 61912 w 104876"/>
                  <a:gd name="connsiteY12" fmla="*/ 69546 h 113692"/>
                  <a:gd name="connsiteX13" fmla="*/ 55563 w 104876"/>
                  <a:gd name="connsiteY13" fmla="*/ 60021 h 113692"/>
                  <a:gd name="connsiteX14" fmla="*/ 77787 w 104876"/>
                  <a:gd name="connsiteY14" fmla="*/ 56846 h 11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876" h="113692">
                    <a:moveTo>
                      <a:pt x="77787" y="56846"/>
                    </a:moveTo>
                    <a:cubicBezTo>
                      <a:pt x="84137" y="60021"/>
                      <a:pt x="103188" y="50496"/>
                      <a:pt x="103188" y="69546"/>
                    </a:cubicBezTo>
                    <a:cubicBezTo>
                      <a:pt x="103188" y="82246"/>
                      <a:pt x="106363" y="101296"/>
                      <a:pt x="87312" y="107646"/>
                    </a:cubicBezTo>
                    <a:cubicBezTo>
                      <a:pt x="61912" y="117171"/>
                      <a:pt x="36512" y="117171"/>
                      <a:pt x="14287" y="94946"/>
                    </a:cubicBezTo>
                    <a:cubicBezTo>
                      <a:pt x="-4762" y="75896"/>
                      <a:pt x="-4762" y="40971"/>
                      <a:pt x="14287" y="18746"/>
                    </a:cubicBezTo>
                    <a:cubicBezTo>
                      <a:pt x="33337" y="-3479"/>
                      <a:pt x="58738" y="-3479"/>
                      <a:pt x="84137" y="6046"/>
                    </a:cubicBezTo>
                    <a:cubicBezTo>
                      <a:pt x="96837" y="12396"/>
                      <a:pt x="109538" y="21921"/>
                      <a:pt x="103188" y="34621"/>
                    </a:cubicBezTo>
                    <a:cubicBezTo>
                      <a:pt x="93662" y="50496"/>
                      <a:pt x="84137" y="34621"/>
                      <a:pt x="77787" y="28271"/>
                    </a:cubicBezTo>
                    <a:cubicBezTo>
                      <a:pt x="65087" y="18746"/>
                      <a:pt x="49213" y="18746"/>
                      <a:pt x="39687" y="25096"/>
                    </a:cubicBezTo>
                    <a:cubicBezTo>
                      <a:pt x="23812" y="37796"/>
                      <a:pt x="23812" y="53671"/>
                      <a:pt x="26987" y="72721"/>
                    </a:cubicBezTo>
                    <a:cubicBezTo>
                      <a:pt x="30162" y="85421"/>
                      <a:pt x="39688" y="91771"/>
                      <a:pt x="52388" y="91771"/>
                    </a:cubicBezTo>
                    <a:cubicBezTo>
                      <a:pt x="58738" y="91771"/>
                      <a:pt x="71437" y="94946"/>
                      <a:pt x="74612" y="85421"/>
                    </a:cubicBezTo>
                    <a:cubicBezTo>
                      <a:pt x="80962" y="72721"/>
                      <a:pt x="68262" y="72721"/>
                      <a:pt x="61912" y="69546"/>
                    </a:cubicBezTo>
                    <a:cubicBezTo>
                      <a:pt x="55563" y="69546"/>
                      <a:pt x="55563" y="63196"/>
                      <a:pt x="55563" y="60021"/>
                    </a:cubicBezTo>
                    <a:cubicBezTo>
                      <a:pt x="58738" y="50496"/>
                      <a:pt x="68262" y="53671"/>
                      <a:pt x="77787" y="56846"/>
                    </a:cubicBezTo>
                    <a:close/>
                  </a:path>
                </a:pathLst>
              </a:custGeom>
              <a:grpFill/>
              <a:ln w="1860"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06F9046F-481E-4C87-8E5C-838AE146D2E9}"/>
                  </a:ext>
                </a:extLst>
              </p:cNvPr>
              <p:cNvSpPr/>
              <p:nvPr/>
            </p:nvSpPr>
            <p:spPr>
              <a:xfrm>
                <a:off x="5773484" y="2050046"/>
                <a:ext cx="125518" cy="120822"/>
              </a:xfrm>
              <a:custGeom>
                <a:avLst/>
                <a:gdLst>
                  <a:gd name="connsiteX0" fmla="*/ 53517 w 132347"/>
                  <a:gd name="connsiteY0" fmla="*/ 43992 h 127396"/>
                  <a:gd name="connsiteX1" fmla="*/ 18592 w 132347"/>
                  <a:gd name="connsiteY1" fmla="*/ 72567 h 127396"/>
                  <a:gd name="connsiteX2" fmla="*/ 2717 w 132347"/>
                  <a:gd name="connsiteY2" fmla="*/ 72567 h 127396"/>
                  <a:gd name="connsiteX3" fmla="*/ 5892 w 132347"/>
                  <a:gd name="connsiteY3" fmla="*/ 56692 h 127396"/>
                  <a:gd name="connsiteX4" fmla="*/ 66217 w 132347"/>
                  <a:gd name="connsiteY4" fmla="*/ 5892 h 127396"/>
                  <a:gd name="connsiteX5" fmla="*/ 85267 w 132347"/>
                  <a:gd name="connsiteY5" fmla="*/ 2717 h 127396"/>
                  <a:gd name="connsiteX6" fmla="*/ 91617 w 132347"/>
                  <a:gd name="connsiteY6" fmla="*/ 21767 h 127396"/>
                  <a:gd name="connsiteX7" fmla="*/ 75742 w 132347"/>
                  <a:gd name="connsiteY7" fmla="*/ 85267 h 127396"/>
                  <a:gd name="connsiteX8" fmla="*/ 110667 w 132347"/>
                  <a:gd name="connsiteY8" fmla="*/ 56692 h 127396"/>
                  <a:gd name="connsiteX9" fmla="*/ 129717 w 132347"/>
                  <a:gd name="connsiteY9" fmla="*/ 53517 h 127396"/>
                  <a:gd name="connsiteX10" fmla="*/ 123367 w 132347"/>
                  <a:gd name="connsiteY10" fmla="*/ 72567 h 127396"/>
                  <a:gd name="connsiteX11" fmla="*/ 69392 w 132347"/>
                  <a:gd name="connsiteY11" fmla="*/ 117017 h 127396"/>
                  <a:gd name="connsiteX12" fmla="*/ 47167 w 132347"/>
                  <a:gd name="connsiteY12" fmla="*/ 123367 h 127396"/>
                  <a:gd name="connsiteX13" fmla="*/ 43992 w 132347"/>
                  <a:gd name="connsiteY13" fmla="*/ 97967 h 127396"/>
                  <a:gd name="connsiteX14" fmla="*/ 53517 w 132347"/>
                  <a:gd name="connsiteY14" fmla="*/ 43992 h 1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347" h="127396">
                    <a:moveTo>
                      <a:pt x="53517" y="43992"/>
                    </a:moveTo>
                    <a:cubicBezTo>
                      <a:pt x="40817" y="56692"/>
                      <a:pt x="28117" y="63042"/>
                      <a:pt x="18592" y="72567"/>
                    </a:cubicBezTo>
                    <a:cubicBezTo>
                      <a:pt x="12242" y="78917"/>
                      <a:pt x="5892" y="78917"/>
                      <a:pt x="2717" y="72567"/>
                    </a:cubicBezTo>
                    <a:cubicBezTo>
                      <a:pt x="-3633" y="66217"/>
                      <a:pt x="2717" y="59867"/>
                      <a:pt x="5892" y="56692"/>
                    </a:cubicBezTo>
                    <a:cubicBezTo>
                      <a:pt x="24942" y="40817"/>
                      <a:pt x="47167" y="21767"/>
                      <a:pt x="66217" y="5892"/>
                    </a:cubicBezTo>
                    <a:cubicBezTo>
                      <a:pt x="72567" y="2717"/>
                      <a:pt x="75742" y="-3633"/>
                      <a:pt x="85267" y="2717"/>
                    </a:cubicBezTo>
                    <a:cubicBezTo>
                      <a:pt x="91617" y="9067"/>
                      <a:pt x="91617" y="15417"/>
                      <a:pt x="91617" y="21767"/>
                    </a:cubicBezTo>
                    <a:cubicBezTo>
                      <a:pt x="88442" y="40817"/>
                      <a:pt x="75742" y="56692"/>
                      <a:pt x="75742" y="85267"/>
                    </a:cubicBezTo>
                    <a:cubicBezTo>
                      <a:pt x="88442" y="75742"/>
                      <a:pt x="97967" y="66217"/>
                      <a:pt x="110667" y="56692"/>
                    </a:cubicBezTo>
                    <a:cubicBezTo>
                      <a:pt x="117017" y="50342"/>
                      <a:pt x="123367" y="43992"/>
                      <a:pt x="129717" y="53517"/>
                    </a:cubicBezTo>
                    <a:cubicBezTo>
                      <a:pt x="136067" y="63042"/>
                      <a:pt x="129717" y="69392"/>
                      <a:pt x="123367" y="72567"/>
                    </a:cubicBezTo>
                    <a:cubicBezTo>
                      <a:pt x="107492" y="88442"/>
                      <a:pt x="88442" y="104317"/>
                      <a:pt x="69392" y="117017"/>
                    </a:cubicBezTo>
                    <a:cubicBezTo>
                      <a:pt x="63042" y="123367"/>
                      <a:pt x="56692" y="132892"/>
                      <a:pt x="47167" y="123367"/>
                    </a:cubicBezTo>
                    <a:cubicBezTo>
                      <a:pt x="37642" y="117017"/>
                      <a:pt x="40817" y="107492"/>
                      <a:pt x="43992" y="97967"/>
                    </a:cubicBezTo>
                    <a:cubicBezTo>
                      <a:pt x="47167" y="85267"/>
                      <a:pt x="56692" y="69392"/>
                      <a:pt x="53517" y="43992"/>
                    </a:cubicBezTo>
                    <a:close/>
                  </a:path>
                </a:pathLst>
              </a:custGeom>
              <a:grpFill/>
              <a:ln w="1860"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4F188370-A6DF-44BB-A8FE-FFEDEF5366F6}"/>
                  </a:ext>
                </a:extLst>
              </p:cNvPr>
              <p:cNvSpPr/>
              <p:nvPr/>
            </p:nvSpPr>
            <p:spPr>
              <a:xfrm>
                <a:off x="6450560" y="2257384"/>
                <a:ext cx="105391" cy="112003"/>
              </a:xfrm>
              <a:custGeom>
                <a:avLst/>
                <a:gdLst>
                  <a:gd name="connsiteX0" fmla="*/ 82550 w 111125"/>
                  <a:gd name="connsiteY0" fmla="*/ 69850 h 118097"/>
                  <a:gd name="connsiteX1" fmla="*/ 69850 w 111125"/>
                  <a:gd name="connsiteY1" fmla="*/ 19050 h 118097"/>
                  <a:gd name="connsiteX2" fmla="*/ 76200 w 111125"/>
                  <a:gd name="connsiteY2" fmla="*/ 0 h 118097"/>
                  <a:gd name="connsiteX3" fmla="*/ 88900 w 111125"/>
                  <a:gd name="connsiteY3" fmla="*/ 12700 h 118097"/>
                  <a:gd name="connsiteX4" fmla="*/ 107950 w 111125"/>
                  <a:gd name="connsiteY4" fmla="*/ 82550 h 118097"/>
                  <a:gd name="connsiteX5" fmla="*/ 104775 w 111125"/>
                  <a:gd name="connsiteY5" fmla="*/ 104775 h 118097"/>
                  <a:gd name="connsiteX6" fmla="*/ 82550 w 111125"/>
                  <a:gd name="connsiteY6" fmla="*/ 98425 h 118097"/>
                  <a:gd name="connsiteX7" fmla="*/ 69850 w 111125"/>
                  <a:gd name="connsiteY7" fmla="*/ 85725 h 118097"/>
                  <a:gd name="connsiteX8" fmla="*/ 41275 w 111125"/>
                  <a:gd name="connsiteY8" fmla="*/ 66675 h 118097"/>
                  <a:gd name="connsiteX9" fmla="*/ 44450 w 111125"/>
                  <a:gd name="connsiteY9" fmla="*/ 98425 h 118097"/>
                  <a:gd name="connsiteX10" fmla="*/ 38100 w 111125"/>
                  <a:gd name="connsiteY10" fmla="*/ 117475 h 118097"/>
                  <a:gd name="connsiteX11" fmla="*/ 22225 w 111125"/>
                  <a:gd name="connsiteY11" fmla="*/ 101600 h 118097"/>
                  <a:gd name="connsiteX12" fmla="*/ 3175 w 111125"/>
                  <a:gd name="connsiteY12" fmla="*/ 31750 h 118097"/>
                  <a:gd name="connsiteX13" fmla="*/ 6350 w 111125"/>
                  <a:gd name="connsiteY13" fmla="*/ 12700 h 118097"/>
                  <a:gd name="connsiteX14" fmla="*/ 28575 w 111125"/>
                  <a:gd name="connsiteY14" fmla="*/ 15875 h 118097"/>
                  <a:gd name="connsiteX15" fmla="*/ 82550 w 111125"/>
                  <a:gd name="connsiteY15" fmla="*/ 69850 h 1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125" h="118097">
                    <a:moveTo>
                      <a:pt x="82550" y="69850"/>
                    </a:moveTo>
                    <a:cubicBezTo>
                      <a:pt x="76200" y="47625"/>
                      <a:pt x="73025" y="34925"/>
                      <a:pt x="69850" y="19050"/>
                    </a:cubicBezTo>
                    <a:cubicBezTo>
                      <a:pt x="66675" y="12700"/>
                      <a:pt x="63500" y="3175"/>
                      <a:pt x="76200" y="0"/>
                    </a:cubicBezTo>
                    <a:cubicBezTo>
                      <a:pt x="85725" y="0"/>
                      <a:pt x="88900" y="6350"/>
                      <a:pt x="88900" y="12700"/>
                    </a:cubicBezTo>
                    <a:cubicBezTo>
                      <a:pt x="95250" y="34925"/>
                      <a:pt x="101600" y="60325"/>
                      <a:pt x="107950" y="82550"/>
                    </a:cubicBezTo>
                    <a:cubicBezTo>
                      <a:pt x="111125" y="88900"/>
                      <a:pt x="114300" y="98425"/>
                      <a:pt x="104775" y="104775"/>
                    </a:cubicBezTo>
                    <a:cubicBezTo>
                      <a:pt x="95250" y="107950"/>
                      <a:pt x="88900" y="104775"/>
                      <a:pt x="82550" y="98425"/>
                    </a:cubicBezTo>
                    <a:cubicBezTo>
                      <a:pt x="79375" y="95250"/>
                      <a:pt x="73025" y="92075"/>
                      <a:pt x="69850" y="85725"/>
                    </a:cubicBezTo>
                    <a:cubicBezTo>
                      <a:pt x="60325" y="79375"/>
                      <a:pt x="50800" y="60325"/>
                      <a:pt x="41275" y="66675"/>
                    </a:cubicBezTo>
                    <a:cubicBezTo>
                      <a:pt x="28575" y="73025"/>
                      <a:pt x="44450" y="88900"/>
                      <a:pt x="44450" y="98425"/>
                    </a:cubicBezTo>
                    <a:cubicBezTo>
                      <a:pt x="44450" y="104775"/>
                      <a:pt x="50800" y="114300"/>
                      <a:pt x="38100" y="117475"/>
                    </a:cubicBezTo>
                    <a:cubicBezTo>
                      <a:pt x="28575" y="120650"/>
                      <a:pt x="25400" y="111125"/>
                      <a:pt x="22225" y="101600"/>
                    </a:cubicBezTo>
                    <a:cubicBezTo>
                      <a:pt x="15875" y="79375"/>
                      <a:pt x="9525" y="53975"/>
                      <a:pt x="3175" y="31750"/>
                    </a:cubicBezTo>
                    <a:cubicBezTo>
                      <a:pt x="0" y="25400"/>
                      <a:pt x="-3175" y="19050"/>
                      <a:pt x="6350" y="12700"/>
                    </a:cubicBezTo>
                    <a:cubicBezTo>
                      <a:pt x="12700" y="9525"/>
                      <a:pt x="22225" y="9525"/>
                      <a:pt x="28575" y="15875"/>
                    </a:cubicBezTo>
                    <a:cubicBezTo>
                      <a:pt x="44450" y="34925"/>
                      <a:pt x="60325" y="47625"/>
                      <a:pt x="82550" y="69850"/>
                    </a:cubicBezTo>
                    <a:close/>
                  </a:path>
                </a:pathLst>
              </a:custGeom>
              <a:grpFill/>
              <a:ln w="186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2D97DEBB-2418-4276-BA2E-B8C9B3DC4ADF}"/>
                  </a:ext>
                </a:extLst>
              </p:cNvPr>
              <p:cNvSpPr/>
              <p:nvPr/>
            </p:nvSpPr>
            <p:spPr>
              <a:xfrm>
                <a:off x="6747711" y="2072367"/>
                <a:ext cx="133445" cy="116660"/>
              </a:xfrm>
              <a:custGeom>
                <a:avLst/>
                <a:gdLst>
                  <a:gd name="connsiteX0" fmla="*/ 19837 w 47996"/>
                  <a:gd name="connsiteY0" fmla="*/ 8063 h 41959"/>
                  <a:gd name="connsiteX1" fmla="*/ 11173 w 47996"/>
                  <a:gd name="connsiteY1" fmla="*/ 16727 h 41959"/>
                  <a:gd name="connsiteX2" fmla="*/ 16588 w 47996"/>
                  <a:gd name="connsiteY2" fmla="*/ 21059 h 41959"/>
                  <a:gd name="connsiteX3" fmla="*/ 24169 w 47996"/>
                  <a:gd name="connsiteY3" fmla="*/ 11312 h 41959"/>
                  <a:gd name="connsiteX4" fmla="*/ 19837 w 47996"/>
                  <a:gd name="connsiteY4" fmla="*/ 8063 h 41959"/>
                  <a:gd name="connsiteX5" fmla="*/ 22816 w 47996"/>
                  <a:gd name="connsiteY5" fmla="*/ 346 h 41959"/>
                  <a:gd name="connsiteX6" fmla="*/ 28502 w 47996"/>
                  <a:gd name="connsiteY6" fmla="*/ 4813 h 41959"/>
                  <a:gd name="connsiteX7" fmla="*/ 47996 w 47996"/>
                  <a:gd name="connsiteY7" fmla="*/ 18893 h 41959"/>
                  <a:gd name="connsiteX8" fmla="*/ 31751 w 47996"/>
                  <a:gd name="connsiteY8" fmla="*/ 23225 h 41959"/>
                  <a:gd name="connsiteX9" fmla="*/ 23087 w 47996"/>
                  <a:gd name="connsiteY9" fmla="*/ 25391 h 41959"/>
                  <a:gd name="connsiteX10" fmla="*/ 26336 w 47996"/>
                  <a:gd name="connsiteY10" fmla="*/ 32972 h 41959"/>
                  <a:gd name="connsiteX11" fmla="*/ 28502 w 47996"/>
                  <a:gd name="connsiteY11" fmla="*/ 40553 h 41959"/>
                  <a:gd name="connsiteX12" fmla="*/ 20921 w 47996"/>
                  <a:gd name="connsiteY12" fmla="*/ 39470 h 41959"/>
                  <a:gd name="connsiteX13" fmla="*/ 10090 w 47996"/>
                  <a:gd name="connsiteY13" fmla="*/ 29723 h 41959"/>
                  <a:gd name="connsiteX14" fmla="*/ 343 w 47996"/>
                  <a:gd name="connsiteY14" fmla="*/ 17810 h 41959"/>
                  <a:gd name="connsiteX15" fmla="*/ 15505 w 47996"/>
                  <a:gd name="connsiteY15" fmla="*/ 1564 h 41959"/>
                  <a:gd name="connsiteX16" fmla="*/ 22816 w 47996"/>
                  <a:gd name="connsiteY16" fmla="*/ 346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96" h="41959">
                    <a:moveTo>
                      <a:pt x="19837" y="8063"/>
                    </a:moveTo>
                    <a:cubicBezTo>
                      <a:pt x="15505" y="9146"/>
                      <a:pt x="11173" y="12395"/>
                      <a:pt x="11173" y="16727"/>
                    </a:cubicBezTo>
                    <a:cubicBezTo>
                      <a:pt x="11173" y="18893"/>
                      <a:pt x="13339" y="22142"/>
                      <a:pt x="16588" y="21059"/>
                    </a:cubicBezTo>
                    <a:cubicBezTo>
                      <a:pt x="19837" y="18893"/>
                      <a:pt x="23086" y="15644"/>
                      <a:pt x="24169" y="11312"/>
                    </a:cubicBezTo>
                    <a:cubicBezTo>
                      <a:pt x="23086" y="10229"/>
                      <a:pt x="22003" y="6980"/>
                      <a:pt x="19837" y="8063"/>
                    </a:cubicBezTo>
                    <a:close/>
                    <a:moveTo>
                      <a:pt x="22816" y="346"/>
                    </a:moveTo>
                    <a:cubicBezTo>
                      <a:pt x="24982" y="1023"/>
                      <a:pt x="26878" y="2647"/>
                      <a:pt x="28502" y="4813"/>
                    </a:cubicBezTo>
                    <a:cubicBezTo>
                      <a:pt x="37166" y="15644"/>
                      <a:pt x="37166" y="15644"/>
                      <a:pt x="47996" y="18893"/>
                    </a:cubicBezTo>
                    <a:cubicBezTo>
                      <a:pt x="44747" y="27557"/>
                      <a:pt x="38249" y="24308"/>
                      <a:pt x="31751" y="23225"/>
                    </a:cubicBezTo>
                    <a:cubicBezTo>
                      <a:pt x="28502" y="23225"/>
                      <a:pt x="25253" y="22142"/>
                      <a:pt x="23087" y="25391"/>
                    </a:cubicBezTo>
                    <a:cubicBezTo>
                      <a:pt x="20921" y="29723"/>
                      <a:pt x="25253" y="30806"/>
                      <a:pt x="26336" y="32972"/>
                    </a:cubicBezTo>
                    <a:cubicBezTo>
                      <a:pt x="27419" y="35138"/>
                      <a:pt x="32834" y="36221"/>
                      <a:pt x="28502" y="40553"/>
                    </a:cubicBezTo>
                    <a:cubicBezTo>
                      <a:pt x="25253" y="43802"/>
                      <a:pt x="23087" y="40553"/>
                      <a:pt x="20921" y="39470"/>
                    </a:cubicBezTo>
                    <a:cubicBezTo>
                      <a:pt x="17671" y="36221"/>
                      <a:pt x="13339" y="32972"/>
                      <a:pt x="10090" y="29723"/>
                    </a:cubicBezTo>
                    <a:cubicBezTo>
                      <a:pt x="6841" y="25391"/>
                      <a:pt x="-1823" y="23225"/>
                      <a:pt x="343" y="17810"/>
                    </a:cubicBezTo>
                    <a:cubicBezTo>
                      <a:pt x="2509" y="11312"/>
                      <a:pt x="9007" y="5896"/>
                      <a:pt x="15505" y="1564"/>
                    </a:cubicBezTo>
                    <a:cubicBezTo>
                      <a:pt x="18213" y="-60"/>
                      <a:pt x="20650" y="-331"/>
                      <a:pt x="22816" y="346"/>
                    </a:cubicBezTo>
                    <a:close/>
                  </a:path>
                </a:pathLst>
              </a:custGeom>
              <a:grpFill/>
              <a:ln w="186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114EA03-4910-4133-9D99-852188F270AE}"/>
                  </a:ext>
                </a:extLst>
              </p:cNvPr>
              <p:cNvSpPr/>
              <p:nvPr/>
            </p:nvSpPr>
            <p:spPr>
              <a:xfrm>
                <a:off x="5853885" y="2126655"/>
                <a:ext cx="112108" cy="112659"/>
              </a:xfrm>
              <a:custGeom>
                <a:avLst/>
                <a:gdLst>
                  <a:gd name="connsiteX0" fmla="*/ 25077 w 40322"/>
                  <a:gd name="connsiteY0" fmla="*/ 11279 h 40520"/>
                  <a:gd name="connsiteX1" fmla="*/ 9915 w 40322"/>
                  <a:gd name="connsiteY1" fmla="*/ 27525 h 40520"/>
                  <a:gd name="connsiteX2" fmla="*/ 18579 w 40322"/>
                  <a:gd name="connsiteY2" fmla="*/ 34023 h 40520"/>
                  <a:gd name="connsiteX3" fmla="*/ 32658 w 40322"/>
                  <a:gd name="connsiteY3" fmla="*/ 21027 h 40520"/>
                  <a:gd name="connsiteX4" fmla="*/ 25077 w 40322"/>
                  <a:gd name="connsiteY4" fmla="*/ 11279 h 40520"/>
                  <a:gd name="connsiteX5" fmla="*/ 25077 w 40322"/>
                  <a:gd name="connsiteY5" fmla="*/ 449 h 40520"/>
                  <a:gd name="connsiteX6" fmla="*/ 40239 w 40322"/>
                  <a:gd name="connsiteY6" fmla="*/ 22109 h 40520"/>
                  <a:gd name="connsiteX7" fmla="*/ 17496 w 40322"/>
                  <a:gd name="connsiteY7" fmla="*/ 40520 h 40520"/>
                  <a:gd name="connsiteX8" fmla="*/ 1251 w 40322"/>
                  <a:gd name="connsiteY8" fmla="*/ 28607 h 40520"/>
                  <a:gd name="connsiteX9" fmla="*/ 1251 w 40322"/>
                  <a:gd name="connsiteY9" fmla="*/ 23192 h 40520"/>
                  <a:gd name="connsiteX10" fmla="*/ 20745 w 40322"/>
                  <a:gd name="connsiteY10" fmla="*/ 1532 h 40520"/>
                  <a:gd name="connsiteX11" fmla="*/ 25077 w 40322"/>
                  <a:gd name="connsiteY11" fmla="*/ 449 h 4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22" h="40520">
                    <a:moveTo>
                      <a:pt x="25077" y="11279"/>
                    </a:moveTo>
                    <a:cubicBezTo>
                      <a:pt x="23994" y="10196"/>
                      <a:pt x="9915" y="25359"/>
                      <a:pt x="9915" y="27525"/>
                    </a:cubicBezTo>
                    <a:cubicBezTo>
                      <a:pt x="10998" y="31857"/>
                      <a:pt x="15330" y="34023"/>
                      <a:pt x="18579" y="34023"/>
                    </a:cubicBezTo>
                    <a:cubicBezTo>
                      <a:pt x="27243" y="34023"/>
                      <a:pt x="29409" y="27525"/>
                      <a:pt x="32658" y="21027"/>
                    </a:cubicBezTo>
                    <a:cubicBezTo>
                      <a:pt x="32658" y="15611"/>
                      <a:pt x="29409" y="12362"/>
                      <a:pt x="25077" y="11279"/>
                    </a:cubicBezTo>
                    <a:close/>
                    <a:moveTo>
                      <a:pt x="25077" y="449"/>
                    </a:moveTo>
                    <a:cubicBezTo>
                      <a:pt x="31575" y="1532"/>
                      <a:pt x="41322" y="15611"/>
                      <a:pt x="40239" y="22109"/>
                    </a:cubicBezTo>
                    <a:cubicBezTo>
                      <a:pt x="39156" y="31856"/>
                      <a:pt x="29409" y="40520"/>
                      <a:pt x="17496" y="40520"/>
                    </a:cubicBezTo>
                    <a:cubicBezTo>
                      <a:pt x="12081" y="40520"/>
                      <a:pt x="7749" y="34022"/>
                      <a:pt x="1251" y="28607"/>
                    </a:cubicBezTo>
                    <a:cubicBezTo>
                      <a:pt x="-916" y="27524"/>
                      <a:pt x="167" y="25358"/>
                      <a:pt x="1251" y="23192"/>
                    </a:cubicBezTo>
                    <a:cubicBezTo>
                      <a:pt x="7749" y="15611"/>
                      <a:pt x="14247" y="8030"/>
                      <a:pt x="20745" y="1532"/>
                    </a:cubicBezTo>
                    <a:cubicBezTo>
                      <a:pt x="21828" y="449"/>
                      <a:pt x="22911" y="-634"/>
                      <a:pt x="25077" y="449"/>
                    </a:cubicBezTo>
                    <a:close/>
                  </a:path>
                </a:pathLst>
              </a:custGeom>
              <a:grpFill/>
              <a:ln w="186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0CAD48D7-4AC7-4919-88CA-AC3286EB7E7B}"/>
                  </a:ext>
                </a:extLst>
              </p:cNvPr>
              <p:cNvSpPr/>
              <p:nvPr/>
            </p:nvSpPr>
            <p:spPr>
              <a:xfrm>
                <a:off x="5959741" y="2199964"/>
                <a:ext cx="105391" cy="108611"/>
              </a:xfrm>
              <a:custGeom>
                <a:avLst/>
                <a:gdLst>
                  <a:gd name="connsiteX0" fmla="*/ 19494 w 37906"/>
                  <a:gd name="connsiteY0" fmla="*/ 7656 h 39064"/>
                  <a:gd name="connsiteX1" fmla="*/ 7581 w 37906"/>
                  <a:gd name="connsiteY1" fmla="*/ 22818 h 39064"/>
                  <a:gd name="connsiteX2" fmla="*/ 17328 w 37906"/>
                  <a:gd name="connsiteY2" fmla="*/ 32565 h 39064"/>
                  <a:gd name="connsiteX3" fmla="*/ 29241 w 37906"/>
                  <a:gd name="connsiteY3" fmla="*/ 16320 h 39064"/>
                  <a:gd name="connsiteX4" fmla="*/ 19494 w 37906"/>
                  <a:gd name="connsiteY4" fmla="*/ 7656 h 39064"/>
                  <a:gd name="connsiteX5" fmla="*/ 19495 w 37906"/>
                  <a:gd name="connsiteY5" fmla="*/ 75 h 39064"/>
                  <a:gd name="connsiteX6" fmla="*/ 37906 w 37906"/>
                  <a:gd name="connsiteY6" fmla="*/ 18487 h 39064"/>
                  <a:gd name="connsiteX7" fmla="*/ 19495 w 37906"/>
                  <a:gd name="connsiteY7" fmla="*/ 39064 h 39064"/>
                  <a:gd name="connsiteX8" fmla="*/ 0 w 37906"/>
                  <a:gd name="connsiteY8" fmla="*/ 20653 h 39064"/>
                  <a:gd name="connsiteX9" fmla="*/ 19495 w 37906"/>
                  <a:gd name="connsiteY9" fmla="*/ 75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6" h="39064">
                    <a:moveTo>
                      <a:pt x="19494" y="7656"/>
                    </a:moveTo>
                    <a:cubicBezTo>
                      <a:pt x="11913" y="8739"/>
                      <a:pt x="7581" y="15237"/>
                      <a:pt x="7581" y="22818"/>
                    </a:cubicBezTo>
                    <a:cubicBezTo>
                      <a:pt x="7581" y="29316"/>
                      <a:pt x="11913" y="31482"/>
                      <a:pt x="17328" y="32565"/>
                    </a:cubicBezTo>
                    <a:cubicBezTo>
                      <a:pt x="24909" y="30399"/>
                      <a:pt x="29241" y="24984"/>
                      <a:pt x="29241" y="16320"/>
                    </a:cubicBezTo>
                    <a:cubicBezTo>
                      <a:pt x="29241" y="10905"/>
                      <a:pt x="24909" y="6573"/>
                      <a:pt x="19494" y="7656"/>
                    </a:cubicBezTo>
                    <a:close/>
                    <a:moveTo>
                      <a:pt x="19495" y="75"/>
                    </a:moveTo>
                    <a:cubicBezTo>
                      <a:pt x="29242" y="1158"/>
                      <a:pt x="37906" y="9822"/>
                      <a:pt x="37906" y="18487"/>
                    </a:cubicBezTo>
                    <a:cubicBezTo>
                      <a:pt x="37906" y="29317"/>
                      <a:pt x="28159" y="39064"/>
                      <a:pt x="19495" y="39064"/>
                    </a:cubicBezTo>
                    <a:cubicBezTo>
                      <a:pt x="9747" y="39064"/>
                      <a:pt x="0" y="30400"/>
                      <a:pt x="0" y="20653"/>
                    </a:cubicBezTo>
                    <a:cubicBezTo>
                      <a:pt x="0" y="9822"/>
                      <a:pt x="10830" y="-1008"/>
                      <a:pt x="19495" y="75"/>
                    </a:cubicBezTo>
                    <a:close/>
                  </a:path>
                </a:pathLst>
              </a:custGeom>
              <a:grpFill/>
              <a:ln w="1860"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4091BBC0-1FEE-4D4A-A980-A1E5EC71FEF7}"/>
                  </a:ext>
                </a:extLst>
              </p:cNvPr>
              <p:cNvSpPr/>
              <p:nvPr/>
            </p:nvSpPr>
            <p:spPr>
              <a:xfrm>
                <a:off x="5666274" y="1866520"/>
                <a:ext cx="119154" cy="106804"/>
              </a:xfrm>
              <a:custGeom>
                <a:avLst/>
                <a:gdLst>
                  <a:gd name="connsiteX0" fmla="*/ 103058 w 125637"/>
                  <a:gd name="connsiteY0" fmla="*/ 12081 h 112614"/>
                  <a:gd name="connsiteX1" fmla="*/ 84008 w 125637"/>
                  <a:gd name="connsiteY1" fmla="*/ 24781 h 112614"/>
                  <a:gd name="connsiteX2" fmla="*/ 71308 w 125637"/>
                  <a:gd name="connsiteY2" fmla="*/ 50181 h 112614"/>
                  <a:gd name="connsiteX3" fmla="*/ 96708 w 125637"/>
                  <a:gd name="connsiteY3" fmla="*/ 62881 h 112614"/>
                  <a:gd name="connsiteX4" fmla="*/ 125283 w 125637"/>
                  <a:gd name="connsiteY4" fmla="*/ 66056 h 112614"/>
                  <a:gd name="connsiteX5" fmla="*/ 103058 w 125637"/>
                  <a:gd name="connsiteY5" fmla="*/ 85106 h 112614"/>
                  <a:gd name="connsiteX6" fmla="*/ 52258 w 125637"/>
                  <a:gd name="connsiteY6" fmla="*/ 104156 h 112614"/>
                  <a:gd name="connsiteX7" fmla="*/ 23683 w 125637"/>
                  <a:gd name="connsiteY7" fmla="*/ 100981 h 112614"/>
                  <a:gd name="connsiteX8" fmla="*/ 42733 w 125637"/>
                  <a:gd name="connsiteY8" fmla="*/ 81931 h 112614"/>
                  <a:gd name="connsiteX9" fmla="*/ 58608 w 125637"/>
                  <a:gd name="connsiteY9" fmla="*/ 59706 h 112614"/>
                  <a:gd name="connsiteX10" fmla="*/ 26858 w 125637"/>
                  <a:gd name="connsiteY10" fmla="*/ 43831 h 112614"/>
                  <a:gd name="connsiteX11" fmla="*/ 1458 w 125637"/>
                  <a:gd name="connsiteY11" fmla="*/ 43831 h 112614"/>
                  <a:gd name="connsiteX12" fmla="*/ 20508 w 125637"/>
                  <a:gd name="connsiteY12" fmla="*/ 24781 h 112614"/>
                  <a:gd name="connsiteX13" fmla="*/ 84008 w 125637"/>
                  <a:gd name="connsiteY13" fmla="*/ 2556 h 112614"/>
                  <a:gd name="connsiteX14" fmla="*/ 103058 w 125637"/>
                  <a:gd name="connsiteY14" fmla="*/ 12081 h 11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637" h="112614">
                    <a:moveTo>
                      <a:pt x="103058" y="12081"/>
                    </a:moveTo>
                    <a:cubicBezTo>
                      <a:pt x="99883" y="24781"/>
                      <a:pt x="90358" y="24781"/>
                      <a:pt x="84008" y="24781"/>
                    </a:cubicBezTo>
                    <a:cubicBezTo>
                      <a:pt x="68133" y="27956"/>
                      <a:pt x="68133" y="37481"/>
                      <a:pt x="71308" y="50181"/>
                    </a:cubicBezTo>
                    <a:cubicBezTo>
                      <a:pt x="74483" y="62881"/>
                      <a:pt x="80833" y="69231"/>
                      <a:pt x="96708" y="62881"/>
                    </a:cubicBezTo>
                    <a:cubicBezTo>
                      <a:pt x="106233" y="59706"/>
                      <a:pt x="118933" y="50181"/>
                      <a:pt x="125283" y="66056"/>
                    </a:cubicBezTo>
                    <a:cubicBezTo>
                      <a:pt x="128458" y="81931"/>
                      <a:pt x="109408" y="78756"/>
                      <a:pt x="103058" y="85106"/>
                    </a:cubicBezTo>
                    <a:cubicBezTo>
                      <a:pt x="87183" y="91456"/>
                      <a:pt x="68133" y="97806"/>
                      <a:pt x="52258" y="104156"/>
                    </a:cubicBezTo>
                    <a:cubicBezTo>
                      <a:pt x="42733" y="107331"/>
                      <a:pt x="30033" y="123206"/>
                      <a:pt x="23683" y="100981"/>
                    </a:cubicBezTo>
                    <a:cubicBezTo>
                      <a:pt x="17333" y="85106"/>
                      <a:pt x="33208" y="88281"/>
                      <a:pt x="42733" y="81931"/>
                    </a:cubicBezTo>
                    <a:cubicBezTo>
                      <a:pt x="52258" y="75581"/>
                      <a:pt x="64958" y="75581"/>
                      <a:pt x="58608" y="59706"/>
                    </a:cubicBezTo>
                    <a:cubicBezTo>
                      <a:pt x="52258" y="43831"/>
                      <a:pt x="45908" y="34306"/>
                      <a:pt x="26858" y="43831"/>
                    </a:cubicBezTo>
                    <a:cubicBezTo>
                      <a:pt x="17333" y="47006"/>
                      <a:pt x="7808" y="56531"/>
                      <a:pt x="1458" y="43831"/>
                    </a:cubicBezTo>
                    <a:cubicBezTo>
                      <a:pt x="-4892" y="24781"/>
                      <a:pt x="10983" y="27956"/>
                      <a:pt x="20508" y="24781"/>
                    </a:cubicBezTo>
                    <a:cubicBezTo>
                      <a:pt x="42733" y="15256"/>
                      <a:pt x="64958" y="8906"/>
                      <a:pt x="84008" y="2556"/>
                    </a:cubicBezTo>
                    <a:cubicBezTo>
                      <a:pt x="93533" y="-3794"/>
                      <a:pt x="99883" y="2556"/>
                      <a:pt x="103058" y="12081"/>
                    </a:cubicBezTo>
                    <a:close/>
                  </a:path>
                </a:pathLst>
              </a:custGeom>
              <a:grpFill/>
              <a:ln w="1860"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6FCFBA66-C0A6-42B9-AC60-1B39F1E7949D}"/>
                  </a:ext>
                </a:extLst>
              </p:cNvPr>
              <p:cNvSpPr/>
              <p:nvPr/>
            </p:nvSpPr>
            <p:spPr>
              <a:xfrm>
                <a:off x="6675330" y="2136937"/>
                <a:ext cx="120486" cy="115970"/>
              </a:xfrm>
              <a:custGeom>
                <a:avLst/>
                <a:gdLst>
                  <a:gd name="connsiteX0" fmla="*/ 58273 w 127042"/>
                  <a:gd name="connsiteY0" fmla="*/ 0 h 122280"/>
                  <a:gd name="connsiteX1" fmla="*/ 64623 w 127042"/>
                  <a:gd name="connsiteY1" fmla="*/ 6350 h 122280"/>
                  <a:gd name="connsiteX2" fmla="*/ 61448 w 127042"/>
                  <a:gd name="connsiteY2" fmla="*/ 19050 h 122280"/>
                  <a:gd name="connsiteX3" fmla="*/ 32873 w 127042"/>
                  <a:gd name="connsiteY3" fmla="*/ 53975 h 122280"/>
                  <a:gd name="connsiteX4" fmla="*/ 70973 w 127042"/>
                  <a:gd name="connsiteY4" fmla="*/ 41275 h 122280"/>
                  <a:gd name="connsiteX5" fmla="*/ 86848 w 127042"/>
                  <a:gd name="connsiteY5" fmla="*/ 41275 h 122280"/>
                  <a:gd name="connsiteX6" fmla="*/ 83673 w 127042"/>
                  <a:gd name="connsiteY6" fmla="*/ 57150 h 122280"/>
                  <a:gd name="connsiteX7" fmla="*/ 61448 w 127042"/>
                  <a:gd name="connsiteY7" fmla="*/ 88900 h 122280"/>
                  <a:gd name="connsiteX8" fmla="*/ 102723 w 127042"/>
                  <a:gd name="connsiteY8" fmla="*/ 76200 h 122280"/>
                  <a:gd name="connsiteX9" fmla="*/ 124948 w 127042"/>
                  <a:gd name="connsiteY9" fmla="*/ 73025 h 122280"/>
                  <a:gd name="connsiteX10" fmla="*/ 115423 w 127042"/>
                  <a:gd name="connsiteY10" fmla="*/ 92075 h 122280"/>
                  <a:gd name="connsiteX11" fmla="*/ 26523 w 127042"/>
                  <a:gd name="connsiteY11" fmla="*/ 85725 h 122280"/>
                  <a:gd name="connsiteX12" fmla="*/ 1123 w 127042"/>
                  <a:gd name="connsiteY12" fmla="*/ 47625 h 122280"/>
                  <a:gd name="connsiteX13" fmla="*/ 51923 w 127042"/>
                  <a:gd name="connsiteY13" fmla="*/ 3175 h 122280"/>
                  <a:gd name="connsiteX14" fmla="*/ 58273 w 127042"/>
                  <a:gd name="connsiteY14" fmla="*/ 0 h 12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42" h="122280">
                    <a:moveTo>
                      <a:pt x="58273" y="0"/>
                    </a:moveTo>
                    <a:cubicBezTo>
                      <a:pt x="61448" y="3175"/>
                      <a:pt x="64623" y="3175"/>
                      <a:pt x="64623" y="6350"/>
                    </a:cubicBezTo>
                    <a:cubicBezTo>
                      <a:pt x="67798" y="12700"/>
                      <a:pt x="64623" y="15875"/>
                      <a:pt x="61448" y="19050"/>
                    </a:cubicBezTo>
                    <a:cubicBezTo>
                      <a:pt x="51923" y="31750"/>
                      <a:pt x="23348" y="38100"/>
                      <a:pt x="32873" y="53975"/>
                    </a:cubicBezTo>
                    <a:cubicBezTo>
                      <a:pt x="48748" y="76200"/>
                      <a:pt x="58273" y="44450"/>
                      <a:pt x="70973" y="41275"/>
                    </a:cubicBezTo>
                    <a:cubicBezTo>
                      <a:pt x="77323" y="41275"/>
                      <a:pt x="80498" y="34925"/>
                      <a:pt x="86848" y="41275"/>
                    </a:cubicBezTo>
                    <a:cubicBezTo>
                      <a:pt x="93198" y="50800"/>
                      <a:pt x="86848" y="53975"/>
                      <a:pt x="83673" y="57150"/>
                    </a:cubicBezTo>
                    <a:cubicBezTo>
                      <a:pt x="77323" y="69850"/>
                      <a:pt x="48748" y="69850"/>
                      <a:pt x="61448" y="88900"/>
                    </a:cubicBezTo>
                    <a:cubicBezTo>
                      <a:pt x="80498" y="114300"/>
                      <a:pt x="86848" y="79375"/>
                      <a:pt x="102723" y="76200"/>
                    </a:cubicBezTo>
                    <a:cubicBezTo>
                      <a:pt x="109073" y="73025"/>
                      <a:pt x="115423" y="60325"/>
                      <a:pt x="124948" y="73025"/>
                    </a:cubicBezTo>
                    <a:cubicBezTo>
                      <a:pt x="131298" y="82550"/>
                      <a:pt x="121773" y="85725"/>
                      <a:pt x="115423" y="92075"/>
                    </a:cubicBezTo>
                    <a:cubicBezTo>
                      <a:pt x="67798" y="133350"/>
                      <a:pt x="67798" y="133350"/>
                      <a:pt x="26523" y="85725"/>
                    </a:cubicBezTo>
                    <a:cubicBezTo>
                      <a:pt x="16998" y="73025"/>
                      <a:pt x="-5227" y="57150"/>
                      <a:pt x="1123" y="47625"/>
                    </a:cubicBezTo>
                    <a:cubicBezTo>
                      <a:pt x="13823" y="28575"/>
                      <a:pt x="36048" y="15875"/>
                      <a:pt x="51923" y="3175"/>
                    </a:cubicBezTo>
                    <a:cubicBezTo>
                      <a:pt x="51923" y="3175"/>
                      <a:pt x="55098" y="3175"/>
                      <a:pt x="58273" y="0"/>
                    </a:cubicBezTo>
                    <a:close/>
                  </a:path>
                </a:pathLst>
              </a:custGeom>
              <a:grpFill/>
              <a:ln w="186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0CFB8C4-9DCB-4FFA-8C0D-AABD21067B5C}"/>
                  </a:ext>
                </a:extLst>
              </p:cNvPr>
              <p:cNvSpPr/>
              <p:nvPr/>
            </p:nvSpPr>
            <p:spPr>
              <a:xfrm>
                <a:off x="6821684" y="1991937"/>
                <a:ext cx="111747" cy="99833"/>
              </a:xfrm>
              <a:custGeom>
                <a:avLst/>
                <a:gdLst>
                  <a:gd name="connsiteX0" fmla="*/ 72231 w 117826"/>
                  <a:gd name="connsiteY0" fmla="*/ 105265 h 105264"/>
                  <a:gd name="connsiteX1" fmla="*/ 53181 w 117826"/>
                  <a:gd name="connsiteY1" fmla="*/ 95740 h 105264"/>
                  <a:gd name="connsiteX2" fmla="*/ 69056 w 117826"/>
                  <a:gd name="connsiteY2" fmla="*/ 83040 h 105264"/>
                  <a:gd name="connsiteX3" fmla="*/ 91281 w 117826"/>
                  <a:gd name="connsiteY3" fmla="*/ 73515 h 105264"/>
                  <a:gd name="connsiteX4" fmla="*/ 91281 w 117826"/>
                  <a:gd name="connsiteY4" fmla="*/ 51290 h 105264"/>
                  <a:gd name="connsiteX5" fmla="*/ 72231 w 117826"/>
                  <a:gd name="connsiteY5" fmla="*/ 51290 h 105264"/>
                  <a:gd name="connsiteX6" fmla="*/ 53181 w 117826"/>
                  <a:gd name="connsiteY6" fmla="*/ 67165 h 105264"/>
                  <a:gd name="connsiteX7" fmla="*/ 8731 w 117826"/>
                  <a:gd name="connsiteY7" fmla="*/ 67165 h 105264"/>
                  <a:gd name="connsiteX8" fmla="*/ 5556 w 117826"/>
                  <a:gd name="connsiteY8" fmla="*/ 25890 h 105264"/>
                  <a:gd name="connsiteX9" fmla="*/ 46831 w 117826"/>
                  <a:gd name="connsiteY9" fmla="*/ 490 h 105264"/>
                  <a:gd name="connsiteX10" fmla="*/ 56356 w 117826"/>
                  <a:gd name="connsiteY10" fmla="*/ 6840 h 105264"/>
                  <a:gd name="connsiteX11" fmla="*/ 46831 w 117826"/>
                  <a:gd name="connsiteY11" fmla="*/ 19540 h 105264"/>
                  <a:gd name="connsiteX12" fmla="*/ 27781 w 117826"/>
                  <a:gd name="connsiteY12" fmla="*/ 25890 h 105264"/>
                  <a:gd name="connsiteX13" fmla="*/ 24606 w 117826"/>
                  <a:gd name="connsiteY13" fmla="*/ 48115 h 105264"/>
                  <a:gd name="connsiteX14" fmla="*/ 43656 w 117826"/>
                  <a:gd name="connsiteY14" fmla="*/ 44940 h 105264"/>
                  <a:gd name="connsiteX15" fmla="*/ 53181 w 117826"/>
                  <a:gd name="connsiteY15" fmla="*/ 35415 h 105264"/>
                  <a:gd name="connsiteX16" fmla="*/ 103981 w 117826"/>
                  <a:gd name="connsiteY16" fmla="*/ 29065 h 105264"/>
                  <a:gd name="connsiteX17" fmla="*/ 116681 w 117826"/>
                  <a:gd name="connsiteY17" fmla="*/ 63990 h 105264"/>
                  <a:gd name="connsiteX18" fmla="*/ 72231 w 117826"/>
                  <a:gd name="connsiteY18" fmla="*/ 105265 h 1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826" h="105264">
                    <a:moveTo>
                      <a:pt x="72231" y="105265"/>
                    </a:moveTo>
                    <a:cubicBezTo>
                      <a:pt x="65881" y="102090"/>
                      <a:pt x="53181" y="105265"/>
                      <a:pt x="53181" y="95740"/>
                    </a:cubicBezTo>
                    <a:cubicBezTo>
                      <a:pt x="53181" y="89390"/>
                      <a:pt x="56356" y="79865"/>
                      <a:pt x="69056" y="83040"/>
                    </a:cubicBezTo>
                    <a:cubicBezTo>
                      <a:pt x="78581" y="83040"/>
                      <a:pt x="84931" y="79865"/>
                      <a:pt x="91281" y="73515"/>
                    </a:cubicBezTo>
                    <a:cubicBezTo>
                      <a:pt x="94456" y="67165"/>
                      <a:pt x="100806" y="57640"/>
                      <a:pt x="91281" y="51290"/>
                    </a:cubicBezTo>
                    <a:cubicBezTo>
                      <a:pt x="84931" y="44940"/>
                      <a:pt x="78581" y="48115"/>
                      <a:pt x="72231" y="51290"/>
                    </a:cubicBezTo>
                    <a:cubicBezTo>
                      <a:pt x="65881" y="57640"/>
                      <a:pt x="59531" y="60815"/>
                      <a:pt x="53181" y="67165"/>
                    </a:cubicBezTo>
                    <a:cubicBezTo>
                      <a:pt x="37306" y="76690"/>
                      <a:pt x="24606" y="79865"/>
                      <a:pt x="8731" y="67165"/>
                    </a:cubicBezTo>
                    <a:cubicBezTo>
                      <a:pt x="-3969" y="54465"/>
                      <a:pt x="-794" y="38590"/>
                      <a:pt x="5556" y="25890"/>
                    </a:cubicBezTo>
                    <a:cubicBezTo>
                      <a:pt x="15081" y="10015"/>
                      <a:pt x="24606" y="-2685"/>
                      <a:pt x="46831" y="490"/>
                    </a:cubicBezTo>
                    <a:cubicBezTo>
                      <a:pt x="50006" y="490"/>
                      <a:pt x="56356" y="6840"/>
                      <a:pt x="56356" y="6840"/>
                    </a:cubicBezTo>
                    <a:cubicBezTo>
                      <a:pt x="56356" y="13190"/>
                      <a:pt x="53181" y="16365"/>
                      <a:pt x="46831" y="19540"/>
                    </a:cubicBezTo>
                    <a:cubicBezTo>
                      <a:pt x="40481" y="22715"/>
                      <a:pt x="34131" y="22715"/>
                      <a:pt x="27781" y="25890"/>
                    </a:cubicBezTo>
                    <a:cubicBezTo>
                      <a:pt x="24606" y="32240"/>
                      <a:pt x="18256" y="41765"/>
                      <a:pt x="24606" y="48115"/>
                    </a:cubicBezTo>
                    <a:cubicBezTo>
                      <a:pt x="30956" y="54465"/>
                      <a:pt x="37306" y="48115"/>
                      <a:pt x="43656" y="44940"/>
                    </a:cubicBezTo>
                    <a:lnTo>
                      <a:pt x="53181" y="35415"/>
                    </a:lnTo>
                    <a:cubicBezTo>
                      <a:pt x="69056" y="22715"/>
                      <a:pt x="84931" y="16365"/>
                      <a:pt x="103981" y="29065"/>
                    </a:cubicBezTo>
                    <a:cubicBezTo>
                      <a:pt x="116681" y="38590"/>
                      <a:pt x="119856" y="51290"/>
                      <a:pt x="116681" y="63990"/>
                    </a:cubicBezTo>
                    <a:cubicBezTo>
                      <a:pt x="107156" y="86215"/>
                      <a:pt x="94456" y="102090"/>
                      <a:pt x="72231" y="105265"/>
                    </a:cubicBezTo>
                    <a:close/>
                  </a:path>
                </a:pathLst>
              </a:custGeom>
              <a:grpFill/>
              <a:ln w="186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D407641-ACF8-491D-A792-946B0E799820}"/>
                  </a:ext>
                </a:extLst>
              </p:cNvPr>
              <p:cNvSpPr/>
              <p:nvPr/>
            </p:nvSpPr>
            <p:spPr>
              <a:xfrm>
                <a:off x="5639542" y="1772586"/>
                <a:ext cx="109420" cy="87783"/>
              </a:xfrm>
              <a:custGeom>
                <a:avLst/>
                <a:gdLst>
                  <a:gd name="connsiteX0" fmla="*/ 115373 w 115372"/>
                  <a:gd name="connsiteY0" fmla="*/ 41275 h 92561"/>
                  <a:gd name="connsiteX1" fmla="*/ 109023 w 115372"/>
                  <a:gd name="connsiteY1" fmla="*/ 69850 h 92561"/>
                  <a:gd name="connsiteX2" fmla="*/ 93148 w 115372"/>
                  <a:gd name="connsiteY2" fmla="*/ 79375 h 92561"/>
                  <a:gd name="connsiteX3" fmla="*/ 86798 w 115372"/>
                  <a:gd name="connsiteY3" fmla="*/ 60325 h 92561"/>
                  <a:gd name="connsiteX4" fmla="*/ 93148 w 115372"/>
                  <a:gd name="connsiteY4" fmla="*/ 38100 h 92561"/>
                  <a:gd name="connsiteX5" fmla="*/ 83623 w 115372"/>
                  <a:gd name="connsiteY5" fmla="*/ 25400 h 92561"/>
                  <a:gd name="connsiteX6" fmla="*/ 70923 w 115372"/>
                  <a:gd name="connsiteY6" fmla="*/ 34925 h 92561"/>
                  <a:gd name="connsiteX7" fmla="*/ 67748 w 115372"/>
                  <a:gd name="connsiteY7" fmla="*/ 63500 h 92561"/>
                  <a:gd name="connsiteX8" fmla="*/ 32823 w 115372"/>
                  <a:gd name="connsiteY8" fmla="*/ 92075 h 92561"/>
                  <a:gd name="connsiteX9" fmla="*/ 1073 w 115372"/>
                  <a:gd name="connsiteY9" fmla="*/ 53975 h 92561"/>
                  <a:gd name="connsiteX10" fmla="*/ 20123 w 115372"/>
                  <a:gd name="connsiteY10" fmla="*/ 9525 h 92561"/>
                  <a:gd name="connsiteX11" fmla="*/ 32823 w 115372"/>
                  <a:gd name="connsiteY11" fmla="*/ 9525 h 92561"/>
                  <a:gd name="connsiteX12" fmla="*/ 32823 w 115372"/>
                  <a:gd name="connsiteY12" fmla="*/ 25400 h 92561"/>
                  <a:gd name="connsiteX13" fmla="*/ 23298 w 115372"/>
                  <a:gd name="connsiteY13" fmla="*/ 53975 h 92561"/>
                  <a:gd name="connsiteX14" fmla="*/ 35998 w 115372"/>
                  <a:gd name="connsiteY14" fmla="*/ 66675 h 92561"/>
                  <a:gd name="connsiteX15" fmla="*/ 48698 w 115372"/>
                  <a:gd name="connsiteY15" fmla="*/ 53975 h 92561"/>
                  <a:gd name="connsiteX16" fmla="*/ 48698 w 115372"/>
                  <a:gd name="connsiteY16" fmla="*/ 41275 h 92561"/>
                  <a:gd name="connsiteX17" fmla="*/ 80448 w 115372"/>
                  <a:gd name="connsiteY17" fmla="*/ 0 h 92561"/>
                  <a:gd name="connsiteX18" fmla="*/ 115373 w 115372"/>
                  <a:gd name="connsiteY18" fmla="*/ 41275 h 9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372" h="92561">
                    <a:moveTo>
                      <a:pt x="115373" y="41275"/>
                    </a:moveTo>
                    <a:cubicBezTo>
                      <a:pt x="115373" y="53975"/>
                      <a:pt x="115373" y="63500"/>
                      <a:pt x="109023" y="69850"/>
                    </a:cubicBezTo>
                    <a:cubicBezTo>
                      <a:pt x="105848" y="76200"/>
                      <a:pt x="99498" y="82550"/>
                      <a:pt x="93148" y="79375"/>
                    </a:cubicBezTo>
                    <a:cubicBezTo>
                      <a:pt x="86798" y="76200"/>
                      <a:pt x="86798" y="66675"/>
                      <a:pt x="86798" y="60325"/>
                    </a:cubicBezTo>
                    <a:cubicBezTo>
                      <a:pt x="89973" y="53975"/>
                      <a:pt x="96323" y="47625"/>
                      <a:pt x="93148" y="38100"/>
                    </a:cubicBezTo>
                    <a:cubicBezTo>
                      <a:pt x="89973" y="31750"/>
                      <a:pt x="93148" y="25400"/>
                      <a:pt x="83623" y="25400"/>
                    </a:cubicBezTo>
                    <a:cubicBezTo>
                      <a:pt x="77273" y="25400"/>
                      <a:pt x="74098" y="31750"/>
                      <a:pt x="70923" y="34925"/>
                    </a:cubicBezTo>
                    <a:cubicBezTo>
                      <a:pt x="67748" y="44450"/>
                      <a:pt x="70923" y="53975"/>
                      <a:pt x="67748" y="63500"/>
                    </a:cubicBezTo>
                    <a:cubicBezTo>
                      <a:pt x="64573" y="82550"/>
                      <a:pt x="51873" y="95250"/>
                      <a:pt x="32823" y="92075"/>
                    </a:cubicBezTo>
                    <a:cubicBezTo>
                      <a:pt x="10598" y="92075"/>
                      <a:pt x="4248" y="73025"/>
                      <a:pt x="1073" y="53975"/>
                    </a:cubicBezTo>
                    <a:cubicBezTo>
                      <a:pt x="-2102" y="34925"/>
                      <a:pt x="1073" y="19050"/>
                      <a:pt x="20123" y="9525"/>
                    </a:cubicBezTo>
                    <a:cubicBezTo>
                      <a:pt x="23298" y="6350"/>
                      <a:pt x="29648" y="6350"/>
                      <a:pt x="32823" y="9525"/>
                    </a:cubicBezTo>
                    <a:cubicBezTo>
                      <a:pt x="35998" y="15875"/>
                      <a:pt x="39173" y="19050"/>
                      <a:pt x="32823" y="25400"/>
                    </a:cubicBezTo>
                    <a:cubicBezTo>
                      <a:pt x="23298" y="31750"/>
                      <a:pt x="20123" y="41275"/>
                      <a:pt x="23298" y="53975"/>
                    </a:cubicBezTo>
                    <a:cubicBezTo>
                      <a:pt x="23298" y="60325"/>
                      <a:pt x="26473" y="66675"/>
                      <a:pt x="35998" y="66675"/>
                    </a:cubicBezTo>
                    <a:cubicBezTo>
                      <a:pt x="45523" y="66675"/>
                      <a:pt x="48698" y="60325"/>
                      <a:pt x="48698" y="53975"/>
                    </a:cubicBezTo>
                    <a:lnTo>
                      <a:pt x="48698" y="41275"/>
                    </a:lnTo>
                    <a:cubicBezTo>
                      <a:pt x="48698" y="19050"/>
                      <a:pt x="55048" y="0"/>
                      <a:pt x="80448" y="0"/>
                    </a:cubicBezTo>
                    <a:cubicBezTo>
                      <a:pt x="109023" y="3175"/>
                      <a:pt x="112198" y="25400"/>
                      <a:pt x="115373" y="41275"/>
                    </a:cubicBezTo>
                    <a:close/>
                  </a:path>
                </a:pathLst>
              </a:custGeom>
              <a:grpFill/>
              <a:ln w="186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898E0DF7-96FB-4A71-BD0F-92FD2CBBC6B2}"/>
                  </a:ext>
                </a:extLst>
              </p:cNvPr>
              <p:cNvSpPr/>
              <p:nvPr/>
            </p:nvSpPr>
            <p:spPr>
              <a:xfrm>
                <a:off x="6348180" y="2278461"/>
                <a:ext cx="87772" cy="108728"/>
              </a:xfrm>
              <a:custGeom>
                <a:avLst/>
                <a:gdLst>
                  <a:gd name="connsiteX0" fmla="*/ 92075 w 92548"/>
                  <a:gd name="connsiteY0" fmla="*/ 63500 h 114644"/>
                  <a:gd name="connsiteX1" fmla="*/ 50800 w 92548"/>
                  <a:gd name="connsiteY1" fmla="*/ 114300 h 114644"/>
                  <a:gd name="connsiteX2" fmla="*/ 3175 w 92548"/>
                  <a:gd name="connsiteY2" fmla="*/ 69850 h 114644"/>
                  <a:gd name="connsiteX3" fmla="*/ 0 w 92548"/>
                  <a:gd name="connsiteY3" fmla="*/ 22225 h 114644"/>
                  <a:gd name="connsiteX4" fmla="*/ 9525 w 92548"/>
                  <a:gd name="connsiteY4" fmla="*/ 6350 h 114644"/>
                  <a:gd name="connsiteX5" fmla="*/ 22225 w 92548"/>
                  <a:gd name="connsiteY5" fmla="*/ 22225 h 114644"/>
                  <a:gd name="connsiteX6" fmla="*/ 28575 w 92548"/>
                  <a:gd name="connsiteY6" fmla="*/ 69850 h 114644"/>
                  <a:gd name="connsiteX7" fmla="*/ 50800 w 92548"/>
                  <a:gd name="connsiteY7" fmla="*/ 95250 h 114644"/>
                  <a:gd name="connsiteX8" fmla="*/ 69850 w 92548"/>
                  <a:gd name="connsiteY8" fmla="*/ 66675 h 114644"/>
                  <a:gd name="connsiteX9" fmla="*/ 66675 w 92548"/>
                  <a:gd name="connsiteY9" fmla="*/ 22225 h 114644"/>
                  <a:gd name="connsiteX10" fmla="*/ 76200 w 92548"/>
                  <a:gd name="connsiteY10" fmla="*/ 0 h 114644"/>
                  <a:gd name="connsiteX11" fmla="*/ 88900 w 92548"/>
                  <a:gd name="connsiteY11" fmla="*/ 15875 h 114644"/>
                  <a:gd name="connsiteX12" fmla="*/ 92075 w 92548"/>
                  <a:gd name="connsiteY12" fmla="*/ 63500 h 1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548" h="114644">
                    <a:moveTo>
                      <a:pt x="92075" y="63500"/>
                    </a:moveTo>
                    <a:cubicBezTo>
                      <a:pt x="95250" y="95250"/>
                      <a:pt x="82550" y="111125"/>
                      <a:pt x="50800" y="114300"/>
                    </a:cubicBezTo>
                    <a:cubicBezTo>
                      <a:pt x="19050" y="117475"/>
                      <a:pt x="3175" y="98425"/>
                      <a:pt x="3175" y="69850"/>
                    </a:cubicBezTo>
                    <a:cubicBezTo>
                      <a:pt x="3175" y="53975"/>
                      <a:pt x="0" y="38100"/>
                      <a:pt x="0" y="22225"/>
                    </a:cubicBezTo>
                    <a:cubicBezTo>
                      <a:pt x="0" y="15875"/>
                      <a:pt x="0" y="6350"/>
                      <a:pt x="9525" y="6350"/>
                    </a:cubicBezTo>
                    <a:cubicBezTo>
                      <a:pt x="22225" y="6350"/>
                      <a:pt x="22225" y="12700"/>
                      <a:pt x="22225" y="22225"/>
                    </a:cubicBezTo>
                    <a:cubicBezTo>
                      <a:pt x="22225" y="38100"/>
                      <a:pt x="25400" y="53975"/>
                      <a:pt x="28575" y="69850"/>
                    </a:cubicBezTo>
                    <a:cubicBezTo>
                      <a:pt x="28575" y="82550"/>
                      <a:pt x="34925" y="95250"/>
                      <a:pt x="50800" y="95250"/>
                    </a:cubicBezTo>
                    <a:cubicBezTo>
                      <a:pt x="66675" y="95250"/>
                      <a:pt x="69850" y="82550"/>
                      <a:pt x="69850" y="66675"/>
                    </a:cubicBezTo>
                    <a:cubicBezTo>
                      <a:pt x="66675" y="50800"/>
                      <a:pt x="66675" y="38100"/>
                      <a:pt x="66675" y="22225"/>
                    </a:cubicBezTo>
                    <a:cubicBezTo>
                      <a:pt x="66675" y="12700"/>
                      <a:pt x="63500" y="3175"/>
                      <a:pt x="76200" y="0"/>
                    </a:cubicBezTo>
                    <a:cubicBezTo>
                      <a:pt x="88900" y="0"/>
                      <a:pt x="88900" y="9525"/>
                      <a:pt x="88900" y="15875"/>
                    </a:cubicBezTo>
                    <a:cubicBezTo>
                      <a:pt x="88900" y="34925"/>
                      <a:pt x="92075" y="50800"/>
                      <a:pt x="92075" y="63500"/>
                    </a:cubicBezTo>
                    <a:close/>
                  </a:path>
                </a:pathLst>
              </a:custGeom>
              <a:grpFill/>
              <a:ln w="186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36EC147D-5F9E-4F8F-9E7B-32C22B23FC01}"/>
                  </a:ext>
                </a:extLst>
              </p:cNvPr>
              <p:cNvSpPr/>
              <p:nvPr/>
            </p:nvSpPr>
            <p:spPr>
              <a:xfrm>
                <a:off x="6477660" y="1019796"/>
                <a:ext cx="192713" cy="93508"/>
              </a:xfrm>
              <a:custGeom>
                <a:avLst/>
                <a:gdLst>
                  <a:gd name="connsiteX0" fmla="*/ 0 w 203199"/>
                  <a:gd name="connsiteY0" fmla="*/ 98425 h 98597"/>
                  <a:gd name="connsiteX1" fmla="*/ 47625 w 203199"/>
                  <a:gd name="connsiteY1" fmla="*/ 85725 h 98597"/>
                  <a:gd name="connsiteX2" fmla="*/ 76200 w 203199"/>
                  <a:gd name="connsiteY2" fmla="*/ 25400 h 98597"/>
                  <a:gd name="connsiteX3" fmla="*/ 152400 w 203199"/>
                  <a:gd name="connsiteY3" fmla="*/ 0 h 98597"/>
                  <a:gd name="connsiteX4" fmla="*/ 203200 w 203199"/>
                  <a:gd name="connsiteY4" fmla="*/ 31750 h 98597"/>
                  <a:gd name="connsiteX5" fmla="*/ 0 w 203199"/>
                  <a:gd name="connsiteY5" fmla="*/ 98425 h 9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99" h="98597">
                    <a:moveTo>
                      <a:pt x="0" y="98425"/>
                    </a:moveTo>
                    <a:cubicBezTo>
                      <a:pt x="15875" y="95250"/>
                      <a:pt x="31750" y="92075"/>
                      <a:pt x="47625" y="85725"/>
                    </a:cubicBezTo>
                    <a:cubicBezTo>
                      <a:pt x="69850" y="76200"/>
                      <a:pt x="104775" y="69850"/>
                      <a:pt x="76200" y="25400"/>
                    </a:cubicBezTo>
                    <a:cubicBezTo>
                      <a:pt x="107950" y="31750"/>
                      <a:pt x="136525" y="44450"/>
                      <a:pt x="152400" y="0"/>
                    </a:cubicBezTo>
                    <a:cubicBezTo>
                      <a:pt x="158750" y="34925"/>
                      <a:pt x="177800" y="38100"/>
                      <a:pt x="203200" y="31750"/>
                    </a:cubicBezTo>
                    <a:cubicBezTo>
                      <a:pt x="180975" y="60325"/>
                      <a:pt x="53975" y="101600"/>
                      <a:pt x="0" y="98425"/>
                    </a:cubicBezTo>
                    <a:close/>
                  </a:path>
                </a:pathLst>
              </a:custGeom>
              <a:grpFill/>
              <a:ln w="186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9860F010-3ADA-44D5-B188-B118BFEAD5FC}"/>
                  </a:ext>
                </a:extLst>
              </p:cNvPr>
              <p:cNvSpPr/>
              <p:nvPr/>
            </p:nvSpPr>
            <p:spPr>
              <a:xfrm>
                <a:off x="5709814" y="1987503"/>
                <a:ext cx="111413" cy="99639"/>
              </a:xfrm>
              <a:custGeom>
                <a:avLst/>
                <a:gdLst>
                  <a:gd name="connsiteX0" fmla="*/ 81300 w 111413"/>
                  <a:gd name="connsiteY0" fmla="*/ 19954 h 99639"/>
                  <a:gd name="connsiteX1" fmla="*/ 51190 w 111413"/>
                  <a:gd name="connsiteY1" fmla="*/ 31999 h 99639"/>
                  <a:gd name="connsiteX2" fmla="*/ 57212 w 111413"/>
                  <a:gd name="connsiteY2" fmla="*/ 44044 h 99639"/>
                  <a:gd name="connsiteX3" fmla="*/ 81300 w 111413"/>
                  <a:gd name="connsiteY3" fmla="*/ 19954 h 99639"/>
                  <a:gd name="connsiteX4" fmla="*/ 93346 w 111413"/>
                  <a:gd name="connsiteY4" fmla="*/ 1886 h 99639"/>
                  <a:gd name="connsiteX5" fmla="*/ 111413 w 111413"/>
                  <a:gd name="connsiteY5" fmla="*/ 19953 h 99639"/>
                  <a:gd name="connsiteX6" fmla="*/ 93346 w 111413"/>
                  <a:gd name="connsiteY6" fmla="*/ 44043 h 99639"/>
                  <a:gd name="connsiteX7" fmla="*/ 63235 w 111413"/>
                  <a:gd name="connsiteY7" fmla="*/ 83188 h 99639"/>
                  <a:gd name="connsiteX8" fmla="*/ 42157 w 111413"/>
                  <a:gd name="connsiteY8" fmla="*/ 98244 h 99639"/>
                  <a:gd name="connsiteX9" fmla="*/ 42157 w 111413"/>
                  <a:gd name="connsiteY9" fmla="*/ 74155 h 99639"/>
                  <a:gd name="connsiteX10" fmla="*/ 18067 w 111413"/>
                  <a:gd name="connsiteY10" fmla="*/ 35009 h 99639"/>
                  <a:gd name="connsiteX11" fmla="*/ 0 w 111413"/>
                  <a:gd name="connsiteY11" fmla="*/ 22965 h 99639"/>
                  <a:gd name="connsiteX12" fmla="*/ 18067 w 111413"/>
                  <a:gd name="connsiteY12" fmla="*/ 10920 h 99639"/>
                  <a:gd name="connsiteX13" fmla="*/ 93346 w 111413"/>
                  <a:gd name="connsiteY13" fmla="*/ 1886 h 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413" h="99639">
                    <a:moveTo>
                      <a:pt x="81300" y="19954"/>
                    </a:moveTo>
                    <a:cubicBezTo>
                      <a:pt x="66245" y="22965"/>
                      <a:pt x="54201" y="16943"/>
                      <a:pt x="51190" y="31999"/>
                    </a:cubicBezTo>
                    <a:cubicBezTo>
                      <a:pt x="48179" y="35010"/>
                      <a:pt x="54201" y="44044"/>
                      <a:pt x="57212" y="44044"/>
                    </a:cubicBezTo>
                    <a:cubicBezTo>
                      <a:pt x="69256" y="44044"/>
                      <a:pt x="72267" y="31999"/>
                      <a:pt x="81300" y="19954"/>
                    </a:cubicBezTo>
                    <a:close/>
                    <a:moveTo>
                      <a:pt x="93346" y="1886"/>
                    </a:moveTo>
                    <a:cubicBezTo>
                      <a:pt x="102380" y="-4136"/>
                      <a:pt x="108402" y="4898"/>
                      <a:pt x="111413" y="19953"/>
                    </a:cubicBezTo>
                    <a:cubicBezTo>
                      <a:pt x="105391" y="28987"/>
                      <a:pt x="99369" y="38021"/>
                      <a:pt x="93346" y="44043"/>
                    </a:cubicBezTo>
                    <a:cubicBezTo>
                      <a:pt x="84313" y="56088"/>
                      <a:pt x="72268" y="71143"/>
                      <a:pt x="63235" y="83188"/>
                    </a:cubicBezTo>
                    <a:cubicBezTo>
                      <a:pt x="57212" y="89210"/>
                      <a:pt x="54201" y="104266"/>
                      <a:pt x="42157" y="98244"/>
                    </a:cubicBezTo>
                    <a:cubicBezTo>
                      <a:pt x="30112" y="92222"/>
                      <a:pt x="42157" y="83188"/>
                      <a:pt x="42157" y="74155"/>
                    </a:cubicBezTo>
                    <a:cubicBezTo>
                      <a:pt x="45168" y="56088"/>
                      <a:pt x="39145" y="38021"/>
                      <a:pt x="18067" y="35009"/>
                    </a:cubicBezTo>
                    <a:cubicBezTo>
                      <a:pt x="9034" y="35009"/>
                      <a:pt x="0" y="35009"/>
                      <a:pt x="0" y="22965"/>
                    </a:cubicBezTo>
                    <a:cubicBezTo>
                      <a:pt x="0" y="10920"/>
                      <a:pt x="9034" y="13931"/>
                      <a:pt x="18067" y="10920"/>
                    </a:cubicBezTo>
                    <a:cubicBezTo>
                      <a:pt x="42157" y="7909"/>
                      <a:pt x="69257" y="4898"/>
                      <a:pt x="93346" y="1886"/>
                    </a:cubicBezTo>
                    <a:close/>
                  </a:path>
                </a:pathLst>
              </a:custGeom>
              <a:grpFill/>
              <a:ln w="186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3E2557CA-C755-48F2-BED9-E22B236B4126}"/>
                  </a:ext>
                </a:extLst>
              </p:cNvPr>
              <p:cNvSpPr/>
              <p:nvPr/>
            </p:nvSpPr>
            <p:spPr>
              <a:xfrm>
                <a:off x="6581024" y="2193672"/>
                <a:ext cx="98382" cy="110123"/>
              </a:xfrm>
              <a:custGeom>
                <a:avLst/>
                <a:gdLst>
                  <a:gd name="connsiteX0" fmla="*/ 75161 w 103736"/>
                  <a:gd name="connsiteY0" fmla="*/ 79876 h 116116"/>
                  <a:gd name="connsiteX1" fmla="*/ 68811 w 103736"/>
                  <a:gd name="connsiteY1" fmla="*/ 22726 h 116116"/>
                  <a:gd name="connsiteX2" fmla="*/ 81511 w 103736"/>
                  <a:gd name="connsiteY2" fmla="*/ 501 h 116116"/>
                  <a:gd name="connsiteX3" fmla="*/ 91036 w 103736"/>
                  <a:gd name="connsiteY3" fmla="*/ 16376 h 116116"/>
                  <a:gd name="connsiteX4" fmla="*/ 103736 w 103736"/>
                  <a:gd name="connsiteY4" fmla="*/ 95751 h 116116"/>
                  <a:gd name="connsiteX5" fmla="*/ 94211 w 103736"/>
                  <a:gd name="connsiteY5" fmla="*/ 114801 h 116116"/>
                  <a:gd name="connsiteX6" fmla="*/ 71986 w 103736"/>
                  <a:gd name="connsiteY6" fmla="*/ 111626 h 116116"/>
                  <a:gd name="connsiteX7" fmla="*/ 8486 w 103736"/>
                  <a:gd name="connsiteY7" fmla="*/ 57651 h 116116"/>
                  <a:gd name="connsiteX8" fmla="*/ 2136 w 103736"/>
                  <a:gd name="connsiteY8" fmla="*/ 41776 h 116116"/>
                  <a:gd name="connsiteX9" fmla="*/ 24361 w 103736"/>
                  <a:gd name="connsiteY9" fmla="*/ 38601 h 116116"/>
                  <a:gd name="connsiteX10" fmla="*/ 75161 w 103736"/>
                  <a:gd name="connsiteY10" fmla="*/ 79876 h 11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36" h="116116">
                    <a:moveTo>
                      <a:pt x="75161" y="79876"/>
                    </a:moveTo>
                    <a:cubicBezTo>
                      <a:pt x="78336" y="57651"/>
                      <a:pt x="71986" y="38601"/>
                      <a:pt x="68811" y="22726"/>
                    </a:cubicBezTo>
                    <a:cubicBezTo>
                      <a:pt x="68811" y="13201"/>
                      <a:pt x="68811" y="3676"/>
                      <a:pt x="81511" y="501"/>
                    </a:cubicBezTo>
                    <a:cubicBezTo>
                      <a:pt x="94211" y="-2674"/>
                      <a:pt x="91036" y="10026"/>
                      <a:pt x="91036" y="16376"/>
                    </a:cubicBezTo>
                    <a:cubicBezTo>
                      <a:pt x="97386" y="41776"/>
                      <a:pt x="100561" y="67176"/>
                      <a:pt x="103736" y="95751"/>
                    </a:cubicBezTo>
                    <a:cubicBezTo>
                      <a:pt x="103736" y="105276"/>
                      <a:pt x="103736" y="111626"/>
                      <a:pt x="94211" y="114801"/>
                    </a:cubicBezTo>
                    <a:cubicBezTo>
                      <a:pt x="84686" y="117976"/>
                      <a:pt x="78336" y="114801"/>
                      <a:pt x="71986" y="111626"/>
                    </a:cubicBezTo>
                    <a:cubicBezTo>
                      <a:pt x="49761" y="92576"/>
                      <a:pt x="30711" y="76701"/>
                      <a:pt x="8486" y="57651"/>
                    </a:cubicBezTo>
                    <a:cubicBezTo>
                      <a:pt x="5311" y="54476"/>
                      <a:pt x="-4214" y="51301"/>
                      <a:pt x="2136" y="41776"/>
                    </a:cubicBezTo>
                    <a:cubicBezTo>
                      <a:pt x="8486" y="35426"/>
                      <a:pt x="14836" y="32251"/>
                      <a:pt x="24361" y="38601"/>
                    </a:cubicBezTo>
                    <a:cubicBezTo>
                      <a:pt x="40236" y="51301"/>
                      <a:pt x="56111" y="64001"/>
                      <a:pt x="75161" y="79876"/>
                    </a:cubicBezTo>
                    <a:close/>
                  </a:path>
                </a:pathLst>
              </a:custGeom>
              <a:grpFill/>
              <a:ln w="186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49D71A94-A6CA-4914-B4B0-3233C3008044}"/>
                  </a:ext>
                </a:extLst>
              </p:cNvPr>
              <p:cNvSpPr/>
              <p:nvPr/>
            </p:nvSpPr>
            <p:spPr>
              <a:xfrm>
                <a:off x="6911266" y="1765382"/>
                <a:ext cx="114424" cy="88503"/>
              </a:xfrm>
              <a:custGeom>
                <a:avLst/>
                <a:gdLst>
                  <a:gd name="connsiteX0" fmla="*/ 0 w 120649"/>
                  <a:gd name="connsiteY0" fmla="*/ 93320 h 93320"/>
                  <a:gd name="connsiteX1" fmla="*/ 47625 w 120649"/>
                  <a:gd name="connsiteY1" fmla="*/ 48871 h 93320"/>
                  <a:gd name="connsiteX2" fmla="*/ 15875 w 120649"/>
                  <a:gd name="connsiteY2" fmla="*/ 20296 h 93320"/>
                  <a:gd name="connsiteX3" fmla="*/ 19050 w 120649"/>
                  <a:gd name="connsiteY3" fmla="*/ 1246 h 93320"/>
                  <a:gd name="connsiteX4" fmla="*/ 34925 w 120649"/>
                  <a:gd name="connsiteY4" fmla="*/ 7596 h 93320"/>
                  <a:gd name="connsiteX5" fmla="*/ 111125 w 120649"/>
                  <a:gd name="connsiteY5" fmla="*/ 52046 h 93320"/>
                  <a:gd name="connsiteX6" fmla="*/ 120650 w 120649"/>
                  <a:gd name="connsiteY6" fmla="*/ 64746 h 93320"/>
                  <a:gd name="connsiteX7" fmla="*/ 107950 w 120649"/>
                  <a:gd name="connsiteY7" fmla="*/ 74271 h 93320"/>
                  <a:gd name="connsiteX8" fmla="*/ 0 w 120649"/>
                  <a:gd name="connsiteY8" fmla="*/ 93320 h 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49" h="93320">
                    <a:moveTo>
                      <a:pt x="0" y="93320"/>
                    </a:moveTo>
                    <a:cubicBezTo>
                      <a:pt x="3175" y="67921"/>
                      <a:pt x="3175" y="67921"/>
                      <a:pt x="47625" y="48871"/>
                    </a:cubicBezTo>
                    <a:cubicBezTo>
                      <a:pt x="34925" y="39346"/>
                      <a:pt x="25400" y="29821"/>
                      <a:pt x="15875" y="20296"/>
                    </a:cubicBezTo>
                    <a:cubicBezTo>
                      <a:pt x="9525" y="13946"/>
                      <a:pt x="12700" y="7596"/>
                      <a:pt x="19050" y="1246"/>
                    </a:cubicBezTo>
                    <a:cubicBezTo>
                      <a:pt x="25400" y="-1929"/>
                      <a:pt x="28575" y="1246"/>
                      <a:pt x="34925" y="7596"/>
                    </a:cubicBezTo>
                    <a:cubicBezTo>
                      <a:pt x="57150" y="26646"/>
                      <a:pt x="76200" y="52046"/>
                      <a:pt x="111125" y="52046"/>
                    </a:cubicBezTo>
                    <a:cubicBezTo>
                      <a:pt x="117475" y="52046"/>
                      <a:pt x="120650" y="58396"/>
                      <a:pt x="120650" y="64746"/>
                    </a:cubicBezTo>
                    <a:cubicBezTo>
                      <a:pt x="120650" y="71096"/>
                      <a:pt x="114300" y="74271"/>
                      <a:pt x="107950" y="74271"/>
                    </a:cubicBezTo>
                    <a:cubicBezTo>
                      <a:pt x="63500" y="61571"/>
                      <a:pt x="34925" y="80620"/>
                      <a:pt x="0" y="93320"/>
                    </a:cubicBezTo>
                    <a:close/>
                  </a:path>
                </a:pathLst>
              </a:custGeom>
              <a:grpFill/>
              <a:ln w="1860"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0C28DC3D-1E2C-452D-9AAD-5548C00E5F6D}"/>
                  </a:ext>
                </a:extLst>
              </p:cNvPr>
              <p:cNvSpPr/>
              <p:nvPr/>
            </p:nvSpPr>
            <p:spPr>
              <a:xfrm>
                <a:off x="6878144" y="1858729"/>
                <a:ext cx="111413" cy="78439"/>
              </a:xfrm>
              <a:custGeom>
                <a:avLst/>
                <a:gdLst>
                  <a:gd name="connsiteX0" fmla="*/ 41275 w 117475"/>
                  <a:gd name="connsiteY0" fmla="*/ 17121 h 82706"/>
                  <a:gd name="connsiteX1" fmla="*/ 53975 w 117475"/>
                  <a:gd name="connsiteY1" fmla="*/ 39346 h 82706"/>
                  <a:gd name="connsiteX2" fmla="*/ 107950 w 117475"/>
                  <a:gd name="connsiteY2" fmla="*/ 58396 h 82706"/>
                  <a:gd name="connsiteX3" fmla="*/ 117475 w 117475"/>
                  <a:gd name="connsiteY3" fmla="*/ 71096 h 82706"/>
                  <a:gd name="connsiteX4" fmla="*/ 101600 w 117475"/>
                  <a:gd name="connsiteY4" fmla="*/ 80621 h 82706"/>
                  <a:gd name="connsiteX5" fmla="*/ 66675 w 117475"/>
                  <a:gd name="connsiteY5" fmla="*/ 67921 h 82706"/>
                  <a:gd name="connsiteX6" fmla="*/ 15875 w 117475"/>
                  <a:gd name="connsiteY6" fmla="*/ 77446 h 82706"/>
                  <a:gd name="connsiteX7" fmla="*/ 3175 w 117475"/>
                  <a:gd name="connsiteY7" fmla="*/ 80621 h 82706"/>
                  <a:gd name="connsiteX8" fmla="*/ 0 w 117475"/>
                  <a:gd name="connsiteY8" fmla="*/ 67921 h 82706"/>
                  <a:gd name="connsiteX9" fmla="*/ 22225 w 117475"/>
                  <a:gd name="connsiteY9" fmla="*/ 7596 h 82706"/>
                  <a:gd name="connsiteX10" fmla="*/ 34925 w 117475"/>
                  <a:gd name="connsiteY10" fmla="*/ 1246 h 82706"/>
                  <a:gd name="connsiteX11" fmla="*/ 41275 w 117475"/>
                  <a:gd name="connsiteY11" fmla="*/ 17121 h 8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75" h="82706">
                    <a:moveTo>
                      <a:pt x="41275" y="17121"/>
                    </a:moveTo>
                    <a:cubicBezTo>
                      <a:pt x="34925" y="29821"/>
                      <a:pt x="44450" y="36171"/>
                      <a:pt x="53975" y="39346"/>
                    </a:cubicBezTo>
                    <a:cubicBezTo>
                      <a:pt x="73025" y="45696"/>
                      <a:pt x="92075" y="52046"/>
                      <a:pt x="107950" y="58396"/>
                    </a:cubicBezTo>
                    <a:cubicBezTo>
                      <a:pt x="114300" y="61571"/>
                      <a:pt x="117475" y="61571"/>
                      <a:pt x="117475" y="71096"/>
                    </a:cubicBezTo>
                    <a:cubicBezTo>
                      <a:pt x="114300" y="77446"/>
                      <a:pt x="111125" y="83796"/>
                      <a:pt x="101600" y="80621"/>
                    </a:cubicBezTo>
                    <a:cubicBezTo>
                      <a:pt x="88900" y="77446"/>
                      <a:pt x="79375" y="71096"/>
                      <a:pt x="66675" y="67921"/>
                    </a:cubicBezTo>
                    <a:cubicBezTo>
                      <a:pt x="47625" y="64746"/>
                      <a:pt x="28575" y="45696"/>
                      <a:pt x="15875" y="77446"/>
                    </a:cubicBezTo>
                    <a:cubicBezTo>
                      <a:pt x="12700" y="83796"/>
                      <a:pt x="6350" y="83796"/>
                      <a:pt x="3175" y="80621"/>
                    </a:cubicBezTo>
                    <a:cubicBezTo>
                      <a:pt x="0" y="77446"/>
                      <a:pt x="0" y="71096"/>
                      <a:pt x="0" y="67921"/>
                    </a:cubicBezTo>
                    <a:cubicBezTo>
                      <a:pt x="6350" y="45696"/>
                      <a:pt x="12700" y="26646"/>
                      <a:pt x="22225" y="7596"/>
                    </a:cubicBezTo>
                    <a:cubicBezTo>
                      <a:pt x="25400" y="1246"/>
                      <a:pt x="28575" y="-1929"/>
                      <a:pt x="34925" y="1246"/>
                    </a:cubicBezTo>
                    <a:cubicBezTo>
                      <a:pt x="47625" y="4421"/>
                      <a:pt x="44450" y="10771"/>
                      <a:pt x="41275" y="17121"/>
                    </a:cubicBezTo>
                    <a:close/>
                  </a:path>
                </a:pathLst>
              </a:custGeom>
              <a:grpFill/>
              <a:ln w="1860"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28478B9A-42A0-4F2D-BC26-FB3A8DA8D7DD}"/>
                  </a:ext>
                </a:extLst>
              </p:cNvPr>
              <p:cNvSpPr/>
              <p:nvPr/>
            </p:nvSpPr>
            <p:spPr>
              <a:xfrm>
                <a:off x="5688737" y="1417269"/>
                <a:ext cx="56866" cy="111413"/>
              </a:xfrm>
              <a:custGeom>
                <a:avLst/>
                <a:gdLst>
                  <a:gd name="connsiteX0" fmla="*/ 0 w 59961"/>
                  <a:gd name="connsiteY0" fmla="*/ 60325 h 117475"/>
                  <a:gd name="connsiteX1" fmla="*/ 34925 w 59961"/>
                  <a:gd name="connsiteY1" fmla="*/ 79375 h 117475"/>
                  <a:gd name="connsiteX2" fmla="*/ 47625 w 59961"/>
                  <a:gd name="connsiteY2" fmla="*/ 0 h 117475"/>
                  <a:gd name="connsiteX3" fmla="*/ 50800 w 59961"/>
                  <a:gd name="connsiteY3" fmla="*/ 101600 h 117475"/>
                  <a:gd name="connsiteX4" fmla="*/ 31750 w 59961"/>
                  <a:gd name="connsiteY4" fmla="*/ 117475 h 117475"/>
                  <a:gd name="connsiteX5" fmla="*/ 15875 w 59961"/>
                  <a:gd name="connsiteY5" fmla="*/ 101600 h 117475"/>
                  <a:gd name="connsiteX6" fmla="*/ 0 w 59961"/>
                  <a:gd name="connsiteY6" fmla="*/ 60325 h 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61" h="117475">
                    <a:moveTo>
                      <a:pt x="0" y="60325"/>
                    </a:moveTo>
                    <a:cubicBezTo>
                      <a:pt x="19050" y="57150"/>
                      <a:pt x="19050" y="73025"/>
                      <a:pt x="34925" y="79375"/>
                    </a:cubicBezTo>
                    <a:cubicBezTo>
                      <a:pt x="38100" y="53975"/>
                      <a:pt x="44450" y="28575"/>
                      <a:pt x="47625" y="0"/>
                    </a:cubicBezTo>
                    <a:cubicBezTo>
                      <a:pt x="63500" y="38100"/>
                      <a:pt x="63500" y="69850"/>
                      <a:pt x="50800" y="101600"/>
                    </a:cubicBezTo>
                    <a:cubicBezTo>
                      <a:pt x="47625" y="111125"/>
                      <a:pt x="44450" y="117475"/>
                      <a:pt x="31750" y="117475"/>
                    </a:cubicBezTo>
                    <a:cubicBezTo>
                      <a:pt x="22225" y="117475"/>
                      <a:pt x="19050" y="111125"/>
                      <a:pt x="15875" y="101600"/>
                    </a:cubicBezTo>
                    <a:cubicBezTo>
                      <a:pt x="12700" y="85725"/>
                      <a:pt x="6350" y="73025"/>
                      <a:pt x="0" y="60325"/>
                    </a:cubicBezTo>
                    <a:close/>
                  </a:path>
                </a:pathLst>
              </a:custGeom>
              <a:grpFill/>
              <a:ln w="186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2F9B831E-9B41-4299-87ED-94CEDEE83824}"/>
                  </a:ext>
                </a:extLst>
              </p:cNvPr>
              <p:cNvSpPr/>
              <p:nvPr/>
            </p:nvSpPr>
            <p:spPr>
              <a:xfrm>
                <a:off x="6861112" y="1947232"/>
                <a:ext cx="99583" cy="61023"/>
              </a:xfrm>
              <a:custGeom>
                <a:avLst/>
                <a:gdLst>
                  <a:gd name="connsiteX0" fmla="*/ 17960 w 105000"/>
                  <a:gd name="connsiteY0" fmla="*/ 0 h 64344"/>
                  <a:gd name="connsiteX1" fmla="*/ 100511 w 105000"/>
                  <a:gd name="connsiteY1" fmla="*/ 41275 h 64344"/>
                  <a:gd name="connsiteX2" fmla="*/ 103686 w 105000"/>
                  <a:gd name="connsiteY2" fmla="*/ 53975 h 64344"/>
                  <a:gd name="connsiteX3" fmla="*/ 90986 w 105000"/>
                  <a:gd name="connsiteY3" fmla="*/ 63500 h 64344"/>
                  <a:gd name="connsiteX4" fmla="*/ 5261 w 105000"/>
                  <a:gd name="connsiteY4" fmla="*/ 25400 h 64344"/>
                  <a:gd name="connsiteX5" fmla="*/ 2086 w 105000"/>
                  <a:gd name="connsiteY5" fmla="*/ 9525 h 64344"/>
                  <a:gd name="connsiteX6" fmla="*/ 17960 w 105000"/>
                  <a:gd name="connsiteY6" fmla="*/ 0 h 6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00" h="64344">
                    <a:moveTo>
                      <a:pt x="17960" y="0"/>
                    </a:moveTo>
                    <a:cubicBezTo>
                      <a:pt x="46535" y="12700"/>
                      <a:pt x="75111" y="25400"/>
                      <a:pt x="100511" y="41275"/>
                    </a:cubicBezTo>
                    <a:cubicBezTo>
                      <a:pt x="103686" y="44450"/>
                      <a:pt x="106861" y="47625"/>
                      <a:pt x="103686" y="53975"/>
                    </a:cubicBezTo>
                    <a:cubicBezTo>
                      <a:pt x="100511" y="60325"/>
                      <a:pt x="97336" y="66675"/>
                      <a:pt x="90986" y="63500"/>
                    </a:cubicBezTo>
                    <a:lnTo>
                      <a:pt x="5261" y="25400"/>
                    </a:lnTo>
                    <a:cubicBezTo>
                      <a:pt x="-1089" y="22225"/>
                      <a:pt x="-1089" y="15875"/>
                      <a:pt x="2086" y="9525"/>
                    </a:cubicBezTo>
                    <a:cubicBezTo>
                      <a:pt x="11611" y="3175"/>
                      <a:pt x="14785" y="0"/>
                      <a:pt x="17960" y="0"/>
                    </a:cubicBezTo>
                    <a:close/>
                  </a:path>
                </a:pathLst>
              </a:custGeom>
              <a:grpFill/>
              <a:ln w="186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44C5F3F4-5868-4E35-A6B3-02454CCA8576}"/>
                  </a:ext>
                </a:extLst>
              </p:cNvPr>
              <p:cNvSpPr/>
              <p:nvPr/>
            </p:nvSpPr>
            <p:spPr>
              <a:xfrm>
                <a:off x="6552940" y="2240821"/>
                <a:ext cx="52646" cy="97862"/>
              </a:xfrm>
              <a:custGeom>
                <a:avLst/>
                <a:gdLst>
                  <a:gd name="connsiteX0" fmla="*/ 44450 w 55511"/>
                  <a:gd name="connsiteY0" fmla="*/ 103188 h 103187"/>
                  <a:gd name="connsiteX1" fmla="*/ 28575 w 55511"/>
                  <a:gd name="connsiteY1" fmla="*/ 87313 h 103187"/>
                  <a:gd name="connsiteX2" fmla="*/ 0 w 55511"/>
                  <a:gd name="connsiteY2" fmla="*/ 4762 h 103187"/>
                  <a:gd name="connsiteX3" fmla="*/ 15875 w 55511"/>
                  <a:gd name="connsiteY3" fmla="*/ 4762 h 103187"/>
                  <a:gd name="connsiteX4" fmla="*/ 50800 w 55511"/>
                  <a:gd name="connsiteY4" fmla="*/ 90488 h 103187"/>
                  <a:gd name="connsiteX5" fmla="*/ 44450 w 55511"/>
                  <a:gd name="connsiteY5" fmla="*/ 103188 h 1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1" h="103187">
                    <a:moveTo>
                      <a:pt x="44450" y="103188"/>
                    </a:moveTo>
                    <a:cubicBezTo>
                      <a:pt x="34925" y="103188"/>
                      <a:pt x="31750" y="93663"/>
                      <a:pt x="28575" y="87313"/>
                    </a:cubicBezTo>
                    <a:cubicBezTo>
                      <a:pt x="19050" y="58737"/>
                      <a:pt x="0" y="36512"/>
                      <a:pt x="0" y="4762"/>
                    </a:cubicBezTo>
                    <a:cubicBezTo>
                      <a:pt x="0" y="-1587"/>
                      <a:pt x="12700" y="-1587"/>
                      <a:pt x="15875" y="4762"/>
                    </a:cubicBezTo>
                    <a:cubicBezTo>
                      <a:pt x="28575" y="33337"/>
                      <a:pt x="41275" y="61912"/>
                      <a:pt x="50800" y="90488"/>
                    </a:cubicBezTo>
                    <a:cubicBezTo>
                      <a:pt x="60325" y="96838"/>
                      <a:pt x="53975" y="100013"/>
                      <a:pt x="44450" y="103188"/>
                    </a:cubicBezTo>
                    <a:close/>
                  </a:path>
                </a:pathLst>
              </a:custGeom>
              <a:grpFill/>
              <a:ln w="186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8F7233FF-212F-46EA-B5F4-BEA04F34F245}"/>
                  </a:ext>
                </a:extLst>
              </p:cNvPr>
              <p:cNvSpPr/>
              <p:nvPr/>
            </p:nvSpPr>
            <p:spPr>
              <a:xfrm>
                <a:off x="5667659" y="1360058"/>
                <a:ext cx="51189" cy="66244"/>
              </a:xfrm>
              <a:custGeom>
                <a:avLst/>
                <a:gdLst>
                  <a:gd name="connsiteX0" fmla="*/ 53975 w 53975"/>
                  <a:gd name="connsiteY0" fmla="*/ 69850 h 69849"/>
                  <a:gd name="connsiteX1" fmla="*/ 0 w 53975"/>
                  <a:gd name="connsiteY1" fmla="*/ 0 h 69849"/>
                  <a:gd name="connsiteX2" fmla="*/ 53975 w 53975"/>
                  <a:gd name="connsiteY2" fmla="*/ 69850 h 69849"/>
                </a:gdLst>
                <a:ahLst/>
                <a:cxnLst>
                  <a:cxn ang="0">
                    <a:pos x="connsiteX0" y="connsiteY0"/>
                  </a:cxn>
                  <a:cxn ang="0">
                    <a:pos x="connsiteX1" y="connsiteY1"/>
                  </a:cxn>
                  <a:cxn ang="0">
                    <a:pos x="connsiteX2" y="connsiteY2"/>
                  </a:cxn>
                </a:cxnLst>
                <a:rect l="l" t="t" r="r" b="b"/>
                <a:pathLst>
                  <a:path w="53975" h="69849">
                    <a:moveTo>
                      <a:pt x="53975" y="69850"/>
                    </a:moveTo>
                    <a:cubicBezTo>
                      <a:pt x="34925" y="44450"/>
                      <a:pt x="15875" y="22225"/>
                      <a:pt x="0" y="0"/>
                    </a:cubicBezTo>
                    <a:cubicBezTo>
                      <a:pt x="28575" y="0"/>
                      <a:pt x="47625" y="19050"/>
                      <a:pt x="53975" y="69850"/>
                    </a:cubicBezTo>
                    <a:close/>
                  </a:path>
                </a:pathLst>
              </a:custGeom>
              <a:grpFill/>
              <a:ln w="186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05E4F9D3-332A-4CDD-BCBE-2185A57A6103}"/>
                  </a:ext>
                </a:extLst>
              </p:cNvPr>
              <p:cNvSpPr/>
              <p:nvPr/>
            </p:nvSpPr>
            <p:spPr>
              <a:xfrm>
                <a:off x="6574018" y="1127722"/>
                <a:ext cx="40273" cy="42631"/>
              </a:xfrm>
              <a:custGeom>
                <a:avLst/>
                <a:gdLst>
                  <a:gd name="connsiteX0" fmla="*/ 0 w 42465"/>
                  <a:gd name="connsiteY0" fmla="*/ 44951 h 44951"/>
                  <a:gd name="connsiteX1" fmla="*/ 15875 w 42465"/>
                  <a:gd name="connsiteY1" fmla="*/ 16376 h 44951"/>
                  <a:gd name="connsiteX2" fmla="*/ 31750 w 42465"/>
                  <a:gd name="connsiteY2" fmla="*/ 501 h 44951"/>
                  <a:gd name="connsiteX3" fmla="*/ 41275 w 42465"/>
                  <a:gd name="connsiteY3" fmla="*/ 16376 h 44951"/>
                  <a:gd name="connsiteX4" fmla="*/ 31750 w 42465"/>
                  <a:gd name="connsiteY4" fmla="*/ 35426 h 44951"/>
                  <a:gd name="connsiteX5" fmla="*/ 0 w 42465"/>
                  <a:gd name="connsiteY5" fmla="*/ 44951 h 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5" h="44951">
                    <a:moveTo>
                      <a:pt x="0" y="44951"/>
                    </a:moveTo>
                    <a:cubicBezTo>
                      <a:pt x="6350" y="32251"/>
                      <a:pt x="12700" y="25901"/>
                      <a:pt x="15875" y="16376"/>
                    </a:cubicBezTo>
                    <a:cubicBezTo>
                      <a:pt x="19050" y="10026"/>
                      <a:pt x="19050" y="-2674"/>
                      <a:pt x="31750" y="501"/>
                    </a:cubicBezTo>
                    <a:cubicBezTo>
                      <a:pt x="34925" y="501"/>
                      <a:pt x="41275" y="10026"/>
                      <a:pt x="41275" y="16376"/>
                    </a:cubicBezTo>
                    <a:cubicBezTo>
                      <a:pt x="44450" y="25901"/>
                      <a:pt x="41275" y="32251"/>
                      <a:pt x="31750" y="35426"/>
                    </a:cubicBezTo>
                    <a:cubicBezTo>
                      <a:pt x="22225" y="38601"/>
                      <a:pt x="12700" y="41776"/>
                      <a:pt x="0" y="44951"/>
                    </a:cubicBezTo>
                    <a:close/>
                  </a:path>
                </a:pathLst>
              </a:custGeom>
              <a:grpFill/>
              <a:ln w="186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4CD44A72-8737-4329-AA0E-B87BB77B3F68}"/>
                  </a:ext>
                </a:extLst>
              </p:cNvPr>
              <p:cNvSpPr/>
              <p:nvPr/>
            </p:nvSpPr>
            <p:spPr>
              <a:xfrm>
                <a:off x="5758328" y="1378878"/>
                <a:ext cx="28743" cy="53449"/>
              </a:xfrm>
              <a:custGeom>
                <a:avLst/>
                <a:gdLst>
                  <a:gd name="connsiteX0" fmla="*/ 12347 w 30307"/>
                  <a:gd name="connsiteY0" fmla="*/ 56356 h 56356"/>
                  <a:gd name="connsiteX1" fmla="*/ 2822 w 30307"/>
                  <a:gd name="connsiteY1" fmla="*/ 18256 h 56356"/>
                  <a:gd name="connsiteX2" fmla="*/ 2822 w 30307"/>
                  <a:gd name="connsiteY2" fmla="*/ 2381 h 56356"/>
                  <a:gd name="connsiteX3" fmla="*/ 25047 w 30307"/>
                  <a:gd name="connsiteY3" fmla="*/ 2381 h 56356"/>
                  <a:gd name="connsiteX4" fmla="*/ 28222 w 30307"/>
                  <a:gd name="connsiteY4" fmla="*/ 18256 h 56356"/>
                  <a:gd name="connsiteX5" fmla="*/ 12347 w 30307"/>
                  <a:gd name="connsiteY5" fmla="*/ 56356 h 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7" h="56356">
                    <a:moveTo>
                      <a:pt x="12347" y="56356"/>
                    </a:moveTo>
                    <a:cubicBezTo>
                      <a:pt x="9172" y="40481"/>
                      <a:pt x="5997" y="27781"/>
                      <a:pt x="2822" y="18256"/>
                    </a:cubicBezTo>
                    <a:cubicBezTo>
                      <a:pt x="2822" y="11906"/>
                      <a:pt x="-3528" y="5556"/>
                      <a:pt x="2822" y="2381"/>
                    </a:cubicBezTo>
                    <a:cubicBezTo>
                      <a:pt x="9172" y="-794"/>
                      <a:pt x="18697" y="-794"/>
                      <a:pt x="25047" y="2381"/>
                    </a:cubicBezTo>
                    <a:cubicBezTo>
                      <a:pt x="31397" y="5556"/>
                      <a:pt x="31397" y="11906"/>
                      <a:pt x="28222" y="18256"/>
                    </a:cubicBezTo>
                    <a:cubicBezTo>
                      <a:pt x="25047" y="27781"/>
                      <a:pt x="18697" y="40481"/>
                      <a:pt x="12347" y="56356"/>
                    </a:cubicBezTo>
                    <a:close/>
                  </a:path>
                </a:pathLst>
              </a:custGeom>
              <a:grpFill/>
              <a:ln w="186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3FCDDB09-415D-4351-A711-5D0489A98DA0}"/>
                  </a:ext>
                </a:extLst>
              </p:cNvPr>
              <p:cNvSpPr/>
              <p:nvPr/>
            </p:nvSpPr>
            <p:spPr>
              <a:xfrm>
                <a:off x="6074165" y="1124706"/>
                <a:ext cx="30111" cy="21125"/>
              </a:xfrm>
              <a:custGeom>
                <a:avLst/>
                <a:gdLst>
                  <a:gd name="connsiteX0" fmla="*/ 0 w 31749"/>
                  <a:gd name="connsiteY0" fmla="*/ 10033 h 22275"/>
                  <a:gd name="connsiteX1" fmla="*/ 15875 w 31749"/>
                  <a:gd name="connsiteY1" fmla="*/ 508 h 22275"/>
                  <a:gd name="connsiteX2" fmla="*/ 31750 w 31749"/>
                  <a:gd name="connsiteY2" fmla="*/ 6858 h 22275"/>
                  <a:gd name="connsiteX3" fmla="*/ 31750 w 31749"/>
                  <a:gd name="connsiteY3" fmla="*/ 19558 h 22275"/>
                  <a:gd name="connsiteX4" fmla="*/ 15875 w 31749"/>
                  <a:gd name="connsiteY4" fmla="*/ 16383 h 22275"/>
                  <a:gd name="connsiteX5" fmla="*/ 0 w 31749"/>
                  <a:gd name="connsiteY5" fmla="*/ 10033 h 2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9" h="22275">
                    <a:moveTo>
                      <a:pt x="0" y="10033"/>
                    </a:moveTo>
                    <a:cubicBezTo>
                      <a:pt x="3175" y="508"/>
                      <a:pt x="9525" y="508"/>
                      <a:pt x="15875" y="508"/>
                    </a:cubicBezTo>
                    <a:cubicBezTo>
                      <a:pt x="22225" y="508"/>
                      <a:pt x="28575" y="-2667"/>
                      <a:pt x="31750" y="6858"/>
                    </a:cubicBezTo>
                    <a:lnTo>
                      <a:pt x="31750" y="19558"/>
                    </a:lnTo>
                    <a:cubicBezTo>
                      <a:pt x="25400" y="25908"/>
                      <a:pt x="19050" y="19558"/>
                      <a:pt x="15875" y="16383"/>
                    </a:cubicBezTo>
                    <a:cubicBezTo>
                      <a:pt x="9525" y="16383"/>
                      <a:pt x="6350" y="13208"/>
                      <a:pt x="0" y="10033"/>
                    </a:cubicBezTo>
                    <a:close/>
                  </a:path>
                </a:pathLst>
              </a:custGeom>
              <a:grpFill/>
              <a:ln w="186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87C087D7-B29E-46FD-A9F0-0B817C89607E}"/>
                  </a:ext>
                </a:extLst>
              </p:cNvPr>
              <p:cNvSpPr/>
              <p:nvPr/>
            </p:nvSpPr>
            <p:spPr>
              <a:xfrm>
                <a:off x="5853129" y="1203478"/>
                <a:ext cx="944700" cy="667515"/>
              </a:xfrm>
              <a:custGeom>
                <a:avLst/>
                <a:gdLst>
                  <a:gd name="connsiteX0" fmla="*/ 262064 w 944700"/>
                  <a:gd name="connsiteY0" fmla="*/ 275145 h 667515"/>
                  <a:gd name="connsiteX1" fmla="*/ 239103 w 944700"/>
                  <a:gd name="connsiteY1" fmla="*/ 310149 h 667515"/>
                  <a:gd name="connsiteX2" fmla="*/ 272226 w 944700"/>
                  <a:gd name="connsiteY2" fmla="*/ 358327 h 667515"/>
                  <a:gd name="connsiteX3" fmla="*/ 305349 w 944700"/>
                  <a:gd name="connsiteY3" fmla="*/ 340261 h 667515"/>
                  <a:gd name="connsiteX4" fmla="*/ 296316 w 944700"/>
                  <a:gd name="connsiteY4" fmla="*/ 301116 h 667515"/>
                  <a:gd name="connsiteX5" fmla="*/ 262064 w 944700"/>
                  <a:gd name="connsiteY5" fmla="*/ 275145 h 667515"/>
                  <a:gd name="connsiteX6" fmla="*/ 684755 w 944700"/>
                  <a:gd name="connsiteY6" fmla="*/ 264979 h 667515"/>
                  <a:gd name="connsiteX7" fmla="*/ 636577 w 944700"/>
                  <a:gd name="connsiteY7" fmla="*/ 319180 h 667515"/>
                  <a:gd name="connsiteX8" fmla="*/ 672711 w 944700"/>
                  <a:gd name="connsiteY8" fmla="*/ 403492 h 667515"/>
                  <a:gd name="connsiteX9" fmla="*/ 729923 w 944700"/>
                  <a:gd name="connsiteY9" fmla="*/ 406503 h 667515"/>
                  <a:gd name="connsiteX10" fmla="*/ 741968 w 944700"/>
                  <a:gd name="connsiteY10" fmla="*/ 385425 h 667515"/>
                  <a:gd name="connsiteX11" fmla="*/ 684755 w 944700"/>
                  <a:gd name="connsiteY11" fmla="*/ 264979 h 667515"/>
                  <a:gd name="connsiteX12" fmla="*/ 473974 w 944700"/>
                  <a:gd name="connsiteY12" fmla="*/ 126469 h 667515"/>
                  <a:gd name="connsiteX13" fmla="*/ 362560 w 944700"/>
                  <a:gd name="connsiteY13" fmla="*/ 358329 h 667515"/>
                  <a:gd name="connsiteX14" fmla="*/ 413750 w 944700"/>
                  <a:gd name="connsiteY14" fmla="*/ 361340 h 667515"/>
                  <a:gd name="connsiteX15" fmla="*/ 452895 w 944700"/>
                  <a:gd name="connsiteY15" fmla="*/ 328217 h 667515"/>
                  <a:gd name="connsiteX16" fmla="*/ 452895 w 944700"/>
                  <a:gd name="connsiteY16" fmla="*/ 316173 h 667515"/>
                  <a:gd name="connsiteX17" fmla="*/ 470963 w 944700"/>
                  <a:gd name="connsiteY17" fmla="*/ 280039 h 667515"/>
                  <a:gd name="connsiteX18" fmla="*/ 492041 w 944700"/>
                  <a:gd name="connsiteY18" fmla="*/ 313162 h 667515"/>
                  <a:gd name="connsiteX19" fmla="*/ 540220 w 944700"/>
                  <a:gd name="connsiteY19" fmla="*/ 364351 h 667515"/>
                  <a:gd name="connsiteX20" fmla="*/ 510108 w 944700"/>
                  <a:gd name="connsiteY20" fmla="*/ 409519 h 667515"/>
                  <a:gd name="connsiteX21" fmla="*/ 603454 w 944700"/>
                  <a:gd name="connsiteY21" fmla="*/ 409519 h 667515"/>
                  <a:gd name="connsiteX22" fmla="*/ 473974 w 944700"/>
                  <a:gd name="connsiteY22" fmla="*/ 126469 h 667515"/>
                  <a:gd name="connsiteX23" fmla="*/ 476984 w 944700"/>
                  <a:gd name="connsiteY23" fmla="*/ 0 h 667515"/>
                  <a:gd name="connsiteX24" fmla="*/ 606463 w 944700"/>
                  <a:gd name="connsiteY24" fmla="*/ 258960 h 667515"/>
                  <a:gd name="connsiteX25" fmla="*/ 702820 w 944700"/>
                  <a:gd name="connsiteY25" fmla="*/ 165614 h 667515"/>
                  <a:gd name="connsiteX26" fmla="*/ 757021 w 944700"/>
                  <a:gd name="connsiteY26" fmla="*/ 271005 h 667515"/>
                  <a:gd name="connsiteX27" fmla="*/ 787133 w 944700"/>
                  <a:gd name="connsiteY27" fmla="*/ 334239 h 667515"/>
                  <a:gd name="connsiteX28" fmla="*/ 898546 w 944700"/>
                  <a:gd name="connsiteY28" fmla="*/ 406507 h 667515"/>
                  <a:gd name="connsiteX29" fmla="*/ 919624 w 944700"/>
                  <a:gd name="connsiteY29" fmla="*/ 427585 h 667515"/>
                  <a:gd name="connsiteX30" fmla="*/ 901557 w 944700"/>
                  <a:gd name="connsiteY30" fmla="*/ 472753 h 667515"/>
                  <a:gd name="connsiteX31" fmla="*/ 865423 w 944700"/>
                  <a:gd name="connsiteY31" fmla="*/ 472753 h 667515"/>
                  <a:gd name="connsiteX32" fmla="*/ 862412 w 944700"/>
                  <a:gd name="connsiteY32" fmla="*/ 481786 h 667515"/>
                  <a:gd name="connsiteX33" fmla="*/ 862412 w 944700"/>
                  <a:gd name="connsiteY33" fmla="*/ 517920 h 667515"/>
                  <a:gd name="connsiteX34" fmla="*/ 796166 w 944700"/>
                  <a:gd name="connsiteY34" fmla="*/ 499853 h 667515"/>
                  <a:gd name="connsiteX35" fmla="*/ 757021 w 944700"/>
                  <a:gd name="connsiteY35" fmla="*/ 472753 h 667515"/>
                  <a:gd name="connsiteX36" fmla="*/ 708843 w 944700"/>
                  <a:gd name="connsiteY36" fmla="*/ 472753 h 667515"/>
                  <a:gd name="connsiteX37" fmla="*/ 720887 w 944700"/>
                  <a:gd name="connsiteY37" fmla="*/ 517920 h 667515"/>
                  <a:gd name="connsiteX38" fmla="*/ 684753 w 944700"/>
                  <a:gd name="connsiteY38" fmla="*/ 520932 h 667515"/>
                  <a:gd name="connsiteX39" fmla="*/ 645608 w 944700"/>
                  <a:gd name="connsiteY39" fmla="*/ 496842 h 667515"/>
                  <a:gd name="connsiteX40" fmla="*/ 609475 w 944700"/>
                  <a:gd name="connsiteY40" fmla="*/ 472753 h 667515"/>
                  <a:gd name="connsiteX41" fmla="*/ 537207 w 944700"/>
                  <a:gd name="connsiteY41" fmla="*/ 472753 h 667515"/>
                  <a:gd name="connsiteX42" fmla="*/ 516129 w 944700"/>
                  <a:gd name="connsiteY42" fmla="*/ 493831 h 667515"/>
                  <a:gd name="connsiteX43" fmla="*/ 531184 w 944700"/>
                  <a:gd name="connsiteY43" fmla="*/ 605244 h 667515"/>
                  <a:gd name="connsiteX44" fmla="*/ 555274 w 944700"/>
                  <a:gd name="connsiteY44" fmla="*/ 620300 h 667515"/>
                  <a:gd name="connsiteX45" fmla="*/ 687765 w 944700"/>
                  <a:gd name="connsiteY45" fmla="*/ 620300 h 667515"/>
                  <a:gd name="connsiteX46" fmla="*/ 781110 w 944700"/>
                  <a:gd name="connsiteY46" fmla="*/ 596211 h 667515"/>
                  <a:gd name="connsiteX47" fmla="*/ 808211 w 944700"/>
                  <a:gd name="connsiteY47" fmla="*/ 590188 h 667515"/>
                  <a:gd name="connsiteX48" fmla="*/ 928657 w 944700"/>
                  <a:gd name="connsiteY48" fmla="*/ 593200 h 667515"/>
                  <a:gd name="connsiteX49" fmla="*/ 907579 w 944700"/>
                  <a:gd name="connsiteY49" fmla="*/ 653423 h 667515"/>
                  <a:gd name="connsiteX50" fmla="*/ 817244 w 944700"/>
                  <a:gd name="connsiteY50" fmla="*/ 647401 h 667515"/>
                  <a:gd name="connsiteX51" fmla="*/ 775088 w 944700"/>
                  <a:gd name="connsiteY51" fmla="*/ 647401 h 667515"/>
                  <a:gd name="connsiteX52" fmla="*/ 630553 w 944700"/>
                  <a:gd name="connsiteY52" fmla="*/ 647401 h 667515"/>
                  <a:gd name="connsiteX53" fmla="*/ 603452 w 944700"/>
                  <a:gd name="connsiteY53" fmla="*/ 647401 h 667515"/>
                  <a:gd name="connsiteX54" fmla="*/ 483006 w 944700"/>
                  <a:gd name="connsiteY54" fmla="*/ 650412 h 667515"/>
                  <a:gd name="connsiteX55" fmla="*/ 461928 w 944700"/>
                  <a:gd name="connsiteY55" fmla="*/ 650412 h 667515"/>
                  <a:gd name="connsiteX56" fmla="*/ 350515 w 944700"/>
                  <a:gd name="connsiteY56" fmla="*/ 650412 h 667515"/>
                  <a:gd name="connsiteX57" fmla="*/ 308359 w 944700"/>
                  <a:gd name="connsiteY57" fmla="*/ 650412 h 667515"/>
                  <a:gd name="connsiteX58" fmla="*/ 169846 w 944700"/>
                  <a:gd name="connsiteY58" fmla="*/ 647401 h 667515"/>
                  <a:gd name="connsiteX59" fmla="*/ 127689 w 944700"/>
                  <a:gd name="connsiteY59" fmla="*/ 644389 h 667515"/>
                  <a:gd name="connsiteX60" fmla="*/ 34344 w 944700"/>
                  <a:gd name="connsiteY60" fmla="*/ 650412 h 667515"/>
                  <a:gd name="connsiteX61" fmla="*/ 16277 w 944700"/>
                  <a:gd name="connsiteY61" fmla="*/ 593200 h 667515"/>
                  <a:gd name="connsiteX62" fmla="*/ 139734 w 944700"/>
                  <a:gd name="connsiteY62" fmla="*/ 587177 h 667515"/>
                  <a:gd name="connsiteX63" fmla="*/ 160812 w 944700"/>
                  <a:gd name="connsiteY63" fmla="*/ 593200 h 667515"/>
                  <a:gd name="connsiteX64" fmla="*/ 314381 w 944700"/>
                  <a:gd name="connsiteY64" fmla="*/ 596211 h 667515"/>
                  <a:gd name="connsiteX65" fmla="*/ 341482 w 944700"/>
                  <a:gd name="connsiteY65" fmla="*/ 596211 h 667515"/>
                  <a:gd name="connsiteX66" fmla="*/ 353526 w 944700"/>
                  <a:gd name="connsiteY66" fmla="*/ 602233 h 667515"/>
                  <a:gd name="connsiteX67" fmla="*/ 419772 w 944700"/>
                  <a:gd name="connsiteY67" fmla="*/ 569110 h 667515"/>
                  <a:gd name="connsiteX68" fmla="*/ 428805 w 944700"/>
                  <a:gd name="connsiteY68" fmla="*/ 499853 h 667515"/>
                  <a:gd name="connsiteX69" fmla="*/ 407727 w 944700"/>
                  <a:gd name="connsiteY69" fmla="*/ 463719 h 667515"/>
                  <a:gd name="connsiteX70" fmla="*/ 437839 w 944700"/>
                  <a:gd name="connsiteY70" fmla="*/ 418552 h 667515"/>
                  <a:gd name="connsiteX71" fmla="*/ 347504 w 944700"/>
                  <a:gd name="connsiteY71" fmla="*/ 418552 h 667515"/>
                  <a:gd name="connsiteX72" fmla="*/ 332448 w 944700"/>
                  <a:gd name="connsiteY72" fmla="*/ 430597 h 667515"/>
                  <a:gd name="connsiteX73" fmla="*/ 320403 w 944700"/>
                  <a:gd name="connsiteY73" fmla="*/ 454686 h 667515"/>
                  <a:gd name="connsiteX74" fmla="*/ 233080 w 944700"/>
                  <a:gd name="connsiteY74" fmla="*/ 499853 h 667515"/>
                  <a:gd name="connsiteX75" fmla="*/ 263191 w 944700"/>
                  <a:gd name="connsiteY75" fmla="*/ 418552 h 667515"/>
                  <a:gd name="connsiteX76" fmla="*/ 205980 w 944700"/>
                  <a:gd name="connsiteY76" fmla="*/ 418552 h 667515"/>
                  <a:gd name="connsiteX77" fmla="*/ 175868 w 944700"/>
                  <a:gd name="connsiteY77" fmla="*/ 439630 h 667515"/>
                  <a:gd name="connsiteX78" fmla="*/ 169846 w 944700"/>
                  <a:gd name="connsiteY78" fmla="*/ 454686 h 667515"/>
                  <a:gd name="connsiteX79" fmla="*/ 82522 w 944700"/>
                  <a:gd name="connsiteY79" fmla="*/ 502865 h 667515"/>
                  <a:gd name="connsiteX80" fmla="*/ 112634 w 944700"/>
                  <a:gd name="connsiteY80" fmla="*/ 421563 h 667515"/>
                  <a:gd name="connsiteX81" fmla="*/ 52411 w 944700"/>
                  <a:gd name="connsiteY81" fmla="*/ 421563 h 667515"/>
                  <a:gd name="connsiteX82" fmla="*/ 31332 w 944700"/>
                  <a:gd name="connsiteY82" fmla="*/ 400485 h 667515"/>
                  <a:gd name="connsiteX83" fmla="*/ 76500 w 944700"/>
                  <a:gd name="connsiteY83" fmla="*/ 355318 h 667515"/>
                  <a:gd name="connsiteX84" fmla="*/ 187913 w 944700"/>
                  <a:gd name="connsiteY84" fmla="*/ 289072 h 667515"/>
                  <a:gd name="connsiteX85" fmla="*/ 236091 w 944700"/>
                  <a:gd name="connsiteY85" fmla="*/ 186692 h 667515"/>
                  <a:gd name="connsiteX86" fmla="*/ 266203 w 944700"/>
                  <a:gd name="connsiteY86" fmla="*/ 183681 h 667515"/>
                  <a:gd name="connsiteX87" fmla="*/ 320403 w 944700"/>
                  <a:gd name="connsiteY87" fmla="*/ 240893 h 667515"/>
                  <a:gd name="connsiteX88" fmla="*/ 359549 w 944700"/>
                  <a:gd name="connsiteY88" fmla="*/ 234871 h 667515"/>
                  <a:gd name="connsiteX89" fmla="*/ 464939 w 944700"/>
                  <a:gd name="connsiteY89" fmla="*/ 24089 h 66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44700" h="667515">
                    <a:moveTo>
                      <a:pt x="262064" y="275145"/>
                    </a:moveTo>
                    <a:cubicBezTo>
                      <a:pt x="254912" y="276274"/>
                      <a:pt x="249643" y="287566"/>
                      <a:pt x="239103" y="310149"/>
                    </a:cubicBezTo>
                    <a:cubicBezTo>
                      <a:pt x="218025" y="355316"/>
                      <a:pt x="218025" y="355316"/>
                      <a:pt x="272226" y="358327"/>
                    </a:cubicBezTo>
                    <a:cubicBezTo>
                      <a:pt x="284271" y="361339"/>
                      <a:pt x="296316" y="358327"/>
                      <a:pt x="305349" y="340261"/>
                    </a:cubicBezTo>
                    <a:cubicBezTo>
                      <a:pt x="311371" y="322194"/>
                      <a:pt x="308360" y="313160"/>
                      <a:pt x="296316" y="301116"/>
                    </a:cubicBezTo>
                    <a:cubicBezTo>
                      <a:pt x="278249" y="283049"/>
                      <a:pt x="269215" y="274015"/>
                      <a:pt x="262064" y="275145"/>
                    </a:cubicBezTo>
                    <a:close/>
                    <a:moveTo>
                      <a:pt x="684755" y="264979"/>
                    </a:moveTo>
                    <a:cubicBezTo>
                      <a:pt x="663677" y="286057"/>
                      <a:pt x="633566" y="298102"/>
                      <a:pt x="636577" y="319180"/>
                    </a:cubicBezTo>
                    <a:cubicBezTo>
                      <a:pt x="639588" y="349291"/>
                      <a:pt x="654644" y="379403"/>
                      <a:pt x="672711" y="403492"/>
                    </a:cubicBezTo>
                    <a:cubicBezTo>
                      <a:pt x="684755" y="421559"/>
                      <a:pt x="708845" y="406503"/>
                      <a:pt x="729923" y="406503"/>
                    </a:cubicBezTo>
                    <a:cubicBezTo>
                      <a:pt x="747990" y="406503"/>
                      <a:pt x="751001" y="400481"/>
                      <a:pt x="741968" y="385425"/>
                    </a:cubicBezTo>
                    <a:cubicBezTo>
                      <a:pt x="723901" y="349291"/>
                      <a:pt x="705834" y="307135"/>
                      <a:pt x="684755" y="264979"/>
                    </a:cubicBezTo>
                    <a:close/>
                    <a:moveTo>
                      <a:pt x="473974" y="126469"/>
                    </a:moveTo>
                    <a:cubicBezTo>
                      <a:pt x="434828" y="207771"/>
                      <a:pt x="398694" y="280039"/>
                      <a:pt x="362560" y="358329"/>
                    </a:cubicBezTo>
                    <a:cubicBezTo>
                      <a:pt x="383638" y="358329"/>
                      <a:pt x="398694" y="358329"/>
                      <a:pt x="413750" y="361340"/>
                    </a:cubicBezTo>
                    <a:cubicBezTo>
                      <a:pt x="443862" y="367363"/>
                      <a:pt x="452895" y="355318"/>
                      <a:pt x="452895" y="328217"/>
                    </a:cubicBezTo>
                    <a:cubicBezTo>
                      <a:pt x="452895" y="325206"/>
                      <a:pt x="449884" y="319184"/>
                      <a:pt x="452895" y="316173"/>
                    </a:cubicBezTo>
                    <a:cubicBezTo>
                      <a:pt x="455907" y="301117"/>
                      <a:pt x="446873" y="280039"/>
                      <a:pt x="470963" y="280039"/>
                    </a:cubicBezTo>
                    <a:cubicBezTo>
                      <a:pt x="498063" y="280039"/>
                      <a:pt x="489030" y="301117"/>
                      <a:pt x="492041" y="313162"/>
                    </a:cubicBezTo>
                    <a:cubicBezTo>
                      <a:pt x="495052" y="340262"/>
                      <a:pt x="495052" y="370374"/>
                      <a:pt x="540220" y="364351"/>
                    </a:cubicBezTo>
                    <a:cubicBezTo>
                      <a:pt x="528175" y="382418"/>
                      <a:pt x="519141" y="394463"/>
                      <a:pt x="510108" y="409519"/>
                    </a:cubicBezTo>
                    <a:lnTo>
                      <a:pt x="603454" y="409519"/>
                    </a:lnTo>
                    <a:cubicBezTo>
                      <a:pt x="558287" y="316173"/>
                      <a:pt x="519141" y="225838"/>
                      <a:pt x="473974" y="126469"/>
                    </a:cubicBezTo>
                    <a:close/>
                    <a:moveTo>
                      <a:pt x="476984" y="0"/>
                    </a:moveTo>
                    <a:lnTo>
                      <a:pt x="606463" y="258960"/>
                    </a:lnTo>
                    <a:cubicBezTo>
                      <a:pt x="639586" y="228849"/>
                      <a:pt x="669698" y="198737"/>
                      <a:pt x="702820" y="165614"/>
                    </a:cubicBezTo>
                    <a:cubicBezTo>
                      <a:pt x="720887" y="201748"/>
                      <a:pt x="738954" y="237882"/>
                      <a:pt x="757021" y="271005"/>
                    </a:cubicBezTo>
                    <a:cubicBezTo>
                      <a:pt x="766055" y="292083"/>
                      <a:pt x="781110" y="310150"/>
                      <a:pt x="787133" y="334239"/>
                    </a:cubicBezTo>
                    <a:cubicBezTo>
                      <a:pt x="805200" y="391451"/>
                      <a:pt x="838322" y="421563"/>
                      <a:pt x="898546" y="406507"/>
                    </a:cubicBezTo>
                    <a:cubicBezTo>
                      <a:pt x="916613" y="403496"/>
                      <a:pt x="925646" y="412530"/>
                      <a:pt x="919624" y="427585"/>
                    </a:cubicBezTo>
                    <a:cubicBezTo>
                      <a:pt x="913601" y="442641"/>
                      <a:pt x="934679" y="469742"/>
                      <a:pt x="901557" y="472753"/>
                    </a:cubicBezTo>
                    <a:lnTo>
                      <a:pt x="865423" y="472753"/>
                    </a:lnTo>
                    <a:cubicBezTo>
                      <a:pt x="865423" y="475764"/>
                      <a:pt x="865423" y="478775"/>
                      <a:pt x="862412" y="481786"/>
                    </a:cubicBezTo>
                    <a:cubicBezTo>
                      <a:pt x="859401" y="493831"/>
                      <a:pt x="886501" y="511898"/>
                      <a:pt x="862412" y="517920"/>
                    </a:cubicBezTo>
                    <a:cubicBezTo>
                      <a:pt x="841334" y="520932"/>
                      <a:pt x="808211" y="538999"/>
                      <a:pt x="796166" y="499853"/>
                    </a:cubicBezTo>
                    <a:cubicBezTo>
                      <a:pt x="790144" y="478775"/>
                      <a:pt x="778099" y="469742"/>
                      <a:pt x="757021" y="472753"/>
                    </a:cubicBezTo>
                    <a:cubicBezTo>
                      <a:pt x="741965" y="475764"/>
                      <a:pt x="726910" y="472753"/>
                      <a:pt x="708843" y="472753"/>
                    </a:cubicBezTo>
                    <a:cubicBezTo>
                      <a:pt x="705832" y="490820"/>
                      <a:pt x="720887" y="499853"/>
                      <a:pt x="720887" y="517920"/>
                    </a:cubicBezTo>
                    <a:cubicBezTo>
                      <a:pt x="708843" y="523943"/>
                      <a:pt x="696798" y="517920"/>
                      <a:pt x="684753" y="520932"/>
                    </a:cubicBezTo>
                    <a:cubicBezTo>
                      <a:pt x="663675" y="523943"/>
                      <a:pt x="651631" y="517920"/>
                      <a:pt x="645608" y="496842"/>
                    </a:cubicBezTo>
                    <a:cubicBezTo>
                      <a:pt x="639586" y="478775"/>
                      <a:pt x="627541" y="472753"/>
                      <a:pt x="609475" y="472753"/>
                    </a:cubicBezTo>
                    <a:cubicBezTo>
                      <a:pt x="585385" y="475764"/>
                      <a:pt x="561296" y="475764"/>
                      <a:pt x="537207" y="472753"/>
                    </a:cubicBezTo>
                    <a:cubicBezTo>
                      <a:pt x="522151" y="472753"/>
                      <a:pt x="513118" y="475764"/>
                      <a:pt x="516129" y="493831"/>
                    </a:cubicBezTo>
                    <a:cubicBezTo>
                      <a:pt x="522151" y="529965"/>
                      <a:pt x="528173" y="566099"/>
                      <a:pt x="531184" y="605244"/>
                    </a:cubicBezTo>
                    <a:cubicBezTo>
                      <a:pt x="534196" y="620300"/>
                      <a:pt x="540218" y="629334"/>
                      <a:pt x="555274" y="620300"/>
                    </a:cubicBezTo>
                    <a:cubicBezTo>
                      <a:pt x="600441" y="593200"/>
                      <a:pt x="642597" y="596211"/>
                      <a:pt x="687765" y="620300"/>
                    </a:cubicBezTo>
                    <a:cubicBezTo>
                      <a:pt x="717876" y="635356"/>
                      <a:pt x="754010" y="617289"/>
                      <a:pt x="781110" y="596211"/>
                    </a:cubicBezTo>
                    <a:cubicBezTo>
                      <a:pt x="790144" y="590188"/>
                      <a:pt x="796166" y="584166"/>
                      <a:pt x="808211" y="590188"/>
                    </a:cubicBezTo>
                    <a:cubicBezTo>
                      <a:pt x="862412" y="620300"/>
                      <a:pt x="874456" y="620300"/>
                      <a:pt x="928657" y="593200"/>
                    </a:cubicBezTo>
                    <a:cubicBezTo>
                      <a:pt x="952746" y="635356"/>
                      <a:pt x="952746" y="638367"/>
                      <a:pt x="907579" y="653423"/>
                    </a:cubicBezTo>
                    <a:cubicBezTo>
                      <a:pt x="877467" y="662456"/>
                      <a:pt x="847356" y="662456"/>
                      <a:pt x="817244" y="647401"/>
                    </a:cubicBezTo>
                    <a:cubicBezTo>
                      <a:pt x="802189" y="641378"/>
                      <a:pt x="790144" y="641378"/>
                      <a:pt x="775088" y="647401"/>
                    </a:cubicBezTo>
                    <a:cubicBezTo>
                      <a:pt x="726910" y="671490"/>
                      <a:pt x="678731" y="674501"/>
                      <a:pt x="630553" y="647401"/>
                    </a:cubicBezTo>
                    <a:cubicBezTo>
                      <a:pt x="621519" y="641378"/>
                      <a:pt x="612486" y="644389"/>
                      <a:pt x="603452" y="647401"/>
                    </a:cubicBezTo>
                    <a:cubicBezTo>
                      <a:pt x="564307" y="668479"/>
                      <a:pt x="522151" y="677512"/>
                      <a:pt x="483006" y="650412"/>
                    </a:cubicBezTo>
                    <a:cubicBezTo>
                      <a:pt x="473972" y="644389"/>
                      <a:pt x="470961" y="647401"/>
                      <a:pt x="461928" y="650412"/>
                    </a:cubicBezTo>
                    <a:cubicBezTo>
                      <a:pt x="425794" y="677512"/>
                      <a:pt x="386649" y="668479"/>
                      <a:pt x="350515" y="650412"/>
                    </a:cubicBezTo>
                    <a:cubicBezTo>
                      <a:pt x="335459" y="641378"/>
                      <a:pt x="323415" y="641378"/>
                      <a:pt x="308359" y="650412"/>
                    </a:cubicBezTo>
                    <a:cubicBezTo>
                      <a:pt x="263191" y="671490"/>
                      <a:pt x="215013" y="668479"/>
                      <a:pt x="169846" y="647401"/>
                    </a:cubicBezTo>
                    <a:cubicBezTo>
                      <a:pt x="154790" y="641378"/>
                      <a:pt x="142745" y="638367"/>
                      <a:pt x="127689" y="644389"/>
                    </a:cubicBezTo>
                    <a:cubicBezTo>
                      <a:pt x="97578" y="659445"/>
                      <a:pt x="67466" y="659445"/>
                      <a:pt x="34344" y="650412"/>
                    </a:cubicBezTo>
                    <a:cubicBezTo>
                      <a:pt x="-7813" y="638367"/>
                      <a:pt x="-7813" y="635356"/>
                      <a:pt x="16277" y="593200"/>
                    </a:cubicBezTo>
                    <a:cubicBezTo>
                      <a:pt x="58433" y="620300"/>
                      <a:pt x="100589" y="623311"/>
                      <a:pt x="139734" y="587177"/>
                    </a:cubicBezTo>
                    <a:cubicBezTo>
                      <a:pt x="148768" y="578144"/>
                      <a:pt x="154790" y="587177"/>
                      <a:pt x="160812" y="593200"/>
                    </a:cubicBezTo>
                    <a:cubicBezTo>
                      <a:pt x="212002" y="632345"/>
                      <a:pt x="263191" y="632345"/>
                      <a:pt x="314381" y="596211"/>
                    </a:cubicBezTo>
                    <a:cubicBezTo>
                      <a:pt x="323415" y="587177"/>
                      <a:pt x="332448" y="587177"/>
                      <a:pt x="341482" y="596211"/>
                    </a:cubicBezTo>
                    <a:cubicBezTo>
                      <a:pt x="344493" y="599222"/>
                      <a:pt x="347504" y="602233"/>
                      <a:pt x="353526" y="602233"/>
                    </a:cubicBezTo>
                    <a:cubicBezTo>
                      <a:pt x="404716" y="632345"/>
                      <a:pt x="413749" y="629334"/>
                      <a:pt x="419772" y="569110"/>
                    </a:cubicBezTo>
                    <a:cubicBezTo>
                      <a:pt x="422783" y="545021"/>
                      <a:pt x="425794" y="523943"/>
                      <a:pt x="428805" y="499853"/>
                    </a:cubicBezTo>
                    <a:cubicBezTo>
                      <a:pt x="431816" y="481786"/>
                      <a:pt x="431816" y="466731"/>
                      <a:pt x="407727" y="463719"/>
                    </a:cubicBezTo>
                    <a:cubicBezTo>
                      <a:pt x="416760" y="448664"/>
                      <a:pt x="425794" y="436619"/>
                      <a:pt x="437839" y="418552"/>
                    </a:cubicBezTo>
                    <a:lnTo>
                      <a:pt x="347504" y="418552"/>
                    </a:lnTo>
                    <a:cubicBezTo>
                      <a:pt x="338470" y="418552"/>
                      <a:pt x="335459" y="424574"/>
                      <a:pt x="332448" y="430597"/>
                    </a:cubicBezTo>
                    <a:cubicBezTo>
                      <a:pt x="329437" y="439630"/>
                      <a:pt x="326426" y="445652"/>
                      <a:pt x="320403" y="454686"/>
                    </a:cubicBezTo>
                    <a:cubicBezTo>
                      <a:pt x="296314" y="508887"/>
                      <a:pt x="296314" y="508887"/>
                      <a:pt x="233080" y="499853"/>
                    </a:cubicBezTo>
                    <a:cubicBezTo>
                      <a:pt x="236091" y="472753"/>
                      <a:pt x="254158" y="448664"/>
                      <a:pt x="263191" y="418552"/>
                    </a:cubicBezTo>
                    <a:lnTo>
                      <a:pt x="205980" y="418552"/>
                    </a:lnTo>
                    <a:cubicBezTo>
                      <a:pt x="190924" y="418552"/>
                      <a:pt x="181890" y="424574"/>
                      <a:pt x="175868" y="439630"/>
                    </a:cubicBezTo>
                    <a:cubicBezTo>
                      <a:pt x="172857" y="445652"/>
                      <a:pt x="172857" y="448664"/>
                      <a:pt x="169846" y="454686"/>
                    </a:cubicBezTo>
                    <a:cubicBezTo>
                      <a:pt x="145756" y="505876"/>
                      <a:pt x="145756" y="505876"/>
                      <a:pt x="82522" y="502865"/>
                    </a:cubicBezTo>
                    <a:cubicBezTo>
                      <a:pt x="85533" y="475764"/>
                      <a:pt x="106611" y="451675"/>
                      <a:pt x="112634" y="421563"/>
                    </a:cubicBezTo>
                    <a:lnTo>
                      <a:pt x="52411" y="421563"/>
                    </a:lnTo>
                    <a:cubicBezTo>
                      <a:pt x="34344" y="421563"/>
                      <a:pt x="31332" y="418552"/>
                      <a:pt x="31332" y="400485"/>
                    </a:cubicBezTo>
                    <a:cubicBezTo>
                      <a:pt x="31332" y="352306"/>
                      <a:pt x="31332" y="349295"/>
                      <a:pt x="76500" y="355318"/>
                    </a:cubicBezTo>
                    <a:cubicBezTo>
                      <a:pt x="133712" y="361340"/>
                      <a:pt x="169846" y="346284"/>
                      <a:pt x="187913" y="289072"/>
                    </a:cubicBezTo>
                    <a:cubicBezTo>
                      <a:pt x="199957" y="252938"/>
                      <a:pt x="221035" y="219815"/>
                      <a:pt x="236091" y="186692"/>
                    </a:cubicBezTo>
                    <a:cubicBezTo>
                      <a:pt x="245125" y="168625"/>
                      <a:pt x="251147" y="168625"/>
                      <a:pt x="266203" y="183681"/>
                    </a:cubicBezTo>
                    <a:cubicBezTo>
                      <a:pt x="284270" y="204759"/>
                      <a:pt x="302337" y="219815"/>
                      <a:pt x="320403" y="240893"/>
                    </a:cubicBezTo>
                    <a:cubicBezTo>
                      <a:pt x="338470" y="264983"/>
                      <a:pt x="347504" y="255949"/>
                      <a:pt x="359549" y="234871"/>
                    </a:cubicBezTo>
                    <a:cubicBezTo>
                      <a:pt x="392671" y="162603"/>
                      <a:pt x="428805" y="93346"/>
                      <a:pt x="464939" y="24089"/>
                    </a:cubicBezTo>
                    <a:close/>
                  </a:path>
                </a:pathLst>
              </a:custGeom>
              <a:grpFill/>
              <a:ln w="186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9B9A1821-7D61-4E06-94DF-CFF47A1FCC74}"/>
                  </a:ext>
                </a:extLst>
              </p:cNvPr>
              <p:cNvSpPr/>
              <p:nvPr/>
            </p:nvSpPr>
            <p:spPr>
              <a:xfrm>
                <a:off x="6233756" y="2003428"/>
                <a:ext cx="66244" cy="113560"/>
              </a:xfrm>
              <a:custGeom>
                <a:avLst/>
                <a:gdLst>
                  <a:gd name="connsiteX0" fmla="*/ 11913 w 23826"/>
                  <a:gd name="connsiteY0" fmla="*/ 4698 h 40844"/>
                  <a:gd name="connsiteX1" fmla="*/ 6498 w 23826"/>
                  <a:gd name="connsiteY1" fmla="*/ 12279 h 40844"/>
                  <a:gd name="connsiteX2" fmla="*/ 12996 w 23826"/>
                  <a:gd name="connsiteY2" fmla="*/ 18777 h 40844"/>
                  <a:gd name="connsiteX3" fmla="*/ 18411 w 23826"/>
                  <a:gd name="connsiteY3" fmla="*/ 11196 h 40844"/>
                  <a:gd name="connsiteX4" fmla="*/ 11913 w 23826"/>
                  <a:gd name="connsiteY4" fmla="*/ 4698 h 40844"/>
                  <a:gd name="connsiteX5" fmla="*/ 8664 w 23826"/>
                  <a:gd name="connsiteY5" fmla="*/ 366 h 40844"/>
                  <a:gd name="connsiteX6" fmla="*/ 21660 w 23826"/>
                  <a:gd name="connsiteY6" fmla="*/ 6864 h 40844"/>
                  <a:gd name="connsiteX7" fmla="*/ 23826 w 23826"/>
                  <a:gd name="connsiteY7" fmla="*/ 18778 h 40844"/>
                  <a:gd name="connsiteX8" fmla="*/ 22743 w 23826"/>
                  <a:gd name="connsiteY8" fmla="*/ 31774 h 40844"/>
                  <a:gd name="connsiteX9" fmla="*/ 14079 w 23826"/>
                  <a:gd name="connsiteY9" fmla="*/ 40438 h 40844"/>
                  <a:gd name="connsiteX10" fmla="*/ 3249 w 23826"/>
                  <a:gd name="connsiteY10" fmla="*/ 37189 h 40844"/>
                  <a:gd name="connsiteX11" fmla="*/ 1083 w 23826"/>
                  <a:gd name="connsiteY11" fmla="*/ 31774 h 40844"/>
                  <a:gd name="connsiteX12" fmla="*/ 6498 w 23826"/>
                  <a:gd name="connsiteY12" fmla="*/ 31774 h 40844"/>
                  <a:gd name="connsiteX13" fmla="*/ 7581 w 23826"/>
                  <a:gd name="connsiteY13" fmla="*/ 32857 h 40844"/>
                  <a:gd name="connsiteX14" fmla="*/ 16245 w 23826"/>
                  <a:gd name="connsiteY14" fmla="*/ 31774 h 40844"/>
                  <a:gd name="connsiteX15" fmla="*/ 17328 w 23826"/>
                  <a:gd name="connsiteY15" fmla="*/ 26359 h 40844"/>
                  <a:gd name="connsiteX16" fmla="*/ 10830 w 23826"/>
                  <a:gd name="connsiteY16" fmla="*/ 25276 h 40844"/>
                  <a:gd name="connsiteX17" fmla="*/ 0 w 23826"/>
                  <a:gd name="connsiteY17" fmla="*/ 13362 h 40844"/>
                  <a:gd name="connsiteX18" fmla="*/ 8664 w 23826"/>
                  <a:gd name="connsiteY18" fmla="*/ 366 h 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26" h="40844">
                    <a:moveTo>
                      <a:pt x="11913" y="4698"/>
                    </a:moveTo>
                    <a:cubicBezTo>
                      <a:pt x="7581" y="4698"/>
                      <a:pt x="6498" y="7947"/>
                      <a:pt x="6498" y="12279"/>
                    </a:cubicBezTo>
                    <a:cubicBezTo>
                      <a:pt x="6498" y="17694"/>
                      <a:pt x="8664" y="18777"/>
                      <a:pt x="12996" y="18777"/>
                    </a:cubicBezTo>
                    <a:cubicBezTo>
                      <a:pt x="17328" y="17694"/>
                      <a:pt x="18411" y="15528"/>
                      <a:pt x="18411" y="11196"/>
                    </a:cubicBezTo>
                    <a:cubicBezTo>
                      <a:pt x="18411" y="6864"/>
                      <a:pt x="15162" y="4698"/>
                      <a:pt x="11913" y="4698"/>
                    </a:cubicBezTo>
                    <a:close/>
                    <a:moveTo>
                      <a:pt x="8664" y="366"/>
                    </a:moveTo>
                    <a:cubicBezTo>
                      <a:pt x="15162" y="-717"/>
                      <a:pt x="19494" y="366"/>
                      <a:pt x="21660" y="6864"/>
                    </a:cubicBezTo>
                    <a:cubicBezTo>
                      <a:pt x="23826" y="10113"/>
                      <a:pt x="23826" y="15528"/>
                      <a:pt x="23826" y="18778"/>
                    </a:cubicBezTo>
                    <a:cubicBezTo>
                      <a:pt x="23826" y="23110"/>
                      <a:pt x="23826" y="27442"/>
                      <a:pt x="22743" y="31774"/>
                    </a:cubicBezTo>
                    <a:cubicBezTo>
                      <a:pt x="21660" y="36106"/>
                      <a:pt x="18411" y="39355"/>
                      <a:pt x="14079" y="40438"/>
                    </a:cubicBezTo>
                    <a:cubicBezTo>
                      <a:pt x="9747" y="41521"/>
                      <a:pt x="6498" y="40438"/>
                      <a:pt x="3249" y="37189"/>
                    </a:cubicBezTo>
                    <a:cubicBezTo>
                      <a:pt x="2166" y="36106"/>
                      <a:pt x="0" y="33940"/>
                      <a:pt x="1083" y="31774"/>
                    </a:cubicBezTo>
                    <a:cubicBezTo>
                      <a:pt x="3249" y="28525"/>
                      <a:pt x="4332" y="30691"/>
                      <a:pt x="6498" y="31774"/>
                    </a:cubicBezTo>
                    <a:cubicBezTo>
                      <a:pt x="6498" y="31774"/>
                      <a:pt x="6498" y="32857"/>
                      <a:pt x="7581" y="32857"/>
                    </a:cubicBezTo>
                    <a:cubicBezTo>
                      <a:pt x="10830" y="33940"/>
                      <a:pt x="14079" y="35023"/>
                      <a:pt x="16245" y="31774"/>
                    </a:cubicBezTo>
                    <a:cubicBezTo>
                      <a:pt x="17328" y="30691"/>
                      <a:pt x="18411" y="27442"/>
                      <a:pt x="17328" y="26359"/>
                    </a:cubicBezTo>
                    <a:cubicBezTo>
                      <a:pt x="16245" y="23110"/>
                      <a:pt x="12996" y="25276"/>
                      <a:pt x="10830" y="25276"/>
                    </a:cubicBezTo>
                    <a:cubicBezTo>
                      <a:pt x="3249" y="25276"/>
                      <a:pt x="0" y="19861"/>
                      <a:pt x="0" y="13362"/>
                    </a:cubicBezTo>
                    <a:cubicBezTo>
                      <a:pt x="0" y="6864"/>
                      <a:pt x="2166" y="2532"/>
                      <a:pt x="8664" y="366"/>
                    </a:cubicBezTo>
                    <a:close/>
                  </a:path>
                </a:pathLst>
              </a:custGeom>
              <a:grpFill/>
              <a:ln w="1860"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174603C3-E654-4745-81B4-DF1187414345}"/>
                  </a:ext>
                </a:extLst>
              </p:cNvPr>
              <p:cNvSpPr/>
              <p:nvPr/>
            </p:nvSpPr>
            <p:spPr>
              <a:xfrm>
                <a:off x="6345169" y="2001435"/>
                <a:ext cx="72269" cy="111697"/>
              </a:xfrm>
              <a:custGeom>
                <a:avLst/>
                <a:gdLst>
                  <a:gd name="connsiteX0" fmla="*/ 12996 w 25993"/>
                  <a:gd name="connsiteY0" fmla="*/ 6498 h 40174"/>
                  <a:gd name="connsiteX1" fmla="*/ 5415 w 25993"/>
                  <a:gd name="connsiteY1" fmla="*/ 19495 h 40174"/>
                  <a:gd name="connsiteX2" fmla="*/ 12996 w 25993"/>
                  <a:gd name="connsiteY2" fmla="*/ 33574 h 40174"/>
                  <a:gd name="connsiteX3" fmla="*/ 20577 w 25993"/>
                  <a:gd name="connsiteY3" fmla="*/ 19495 h 40174"/>
                  <a:gd name="connsiteX4" fmla="*/ 12996 w 25993"/>
                  <a:gd name="connsiteY4" fmla="*/ 6498 h 40174"/>
                  <a:gd name="connsiteX5" fmla="*/ 14080 w 25993"/>
                  <a:gd name="connsiteY5" fmla="*/ 0 h 40174"/>
                  <a:gd name="connsiteX6" fmla="*/ 25993 w 25993"/>
                  <a:gd name="connsiteY6" fmla="*/ 12996 h 40174"/>
                  <a:gd name="connsiteX7" fmla="*/ 25993 w 25993"/>
                  <a:gd name="connsiteY7" fmla="*/ 19495 h 40174"/>
                  <a:gd name="connsiteX8" fmla="*/ 14080 w 25993"/>
                  <a:gd name="connsiteY8" fmla="*/ 40072 h 40174"/>
                  <a:gd name="connsiteX9" fmla="*/ 0 w 25993"/>
                  <a:gd name="connsiteY9" fmla="*/ 22744 h 40174"/>
                  <a:gd name="connsiteX10" fmla="*/ 1083 w 25993"/>
                  <a:gd name="connsiteY10" fmla="*/ 12996 h 40174"/>
                  <a:gd name="connsiteX11" fmla="*/ 14080 w 25993"/>
                  <a:gd name="connsiteY11" fmla="*/ 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 h="40174">
                    <a:moveTo>
                      <a:pt x="12996" y="6498"/>
                    </a:moveTo>
                    <a:cubicBezTo>
                      <a:pt x="5415" y="6498"/>
                      <a:pt x="5415" y="14079"/>
                      <a:pt x="5415" y="19495"/>
                    </a:cubicBezTo>
                    <a:cubicBezTo>
                      <a:pt x="5415" y="24910"/>
                      <a:pt x="3249" y="33574"/>
                      <a:pt x="12996" y="33574"/>
                    </a:cubicBezTo>
                    <a:cubicBezTo>
                      <a:pt x="21660" y="32491"/>
                      <a:pt x="19494" y="24910"/>
                      <a:pt x="20577" y="19495"/>
                    </a:cubicBezTo>
                    <a:cubicBezTo>
                      <a:pt x="20577" y="14079"/>
                      <a:pt x="20577" y="6498"/>
                      <a:pt x="12996" y="6498"/>
                    </a:cubicBezTo>
                    <a:close/>
                    <a:moveTo>
                      <a:pt x="14080" y="0"/>
                    </a:moveTo>
                    <a:cubicBezTo>
                      <a:pt x="21661" y="0"/>
                      <a:pt x="24910" y="6498"/>
                      <a:pt x="25993" y="12996"/>
                    </a:cubicBezTo>
                    <a:lnTo>
                      <a:pt x="25993" y="19495"/>
                    </a:lnTo>
                    <a:cubicBezTo>
                      <a:pt x="25993" y="30325"/>
                      <a:pt x="24910" y="37906"/>
                      <a:pt x="14080" y="40072"/>
                    </a:cubicBezTo>
                    <a:cubicBezTo>
                      <a:pt x="5415" y="41155"/>
                      <a:pt x="0" y="33574"/>
                      <a:pt x="0" y="22744"/>
                    </a:cubicBezTo>
                    <a:cubicBezTo>
                      <a:pt x="0" y="19495"/>
                      <a:pt x="0" y="16246"/>
                      <a:pt x="1083" y="12996"/>
                    </a:cubicBezTo>
                    <a:cubicBezTo>
                      <a:pt x="2166" y="6498"/>
                      <a:pt x="5415" y="0"/>
                      <a:pt x="14080" y="0"/>
                    </a:cubicBezTo>
                    <a:close/>
                  </a:path>
                </a:pathLst>
              </a:custGeom>
              <a:grpFill/>
              <a:ln w="186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239C9BA5-7C8B-48BD-9C66-4CA8F413958E}"/>
                  </a:ext>
                </a:extLst>
              </p:cNvPr>
              <p:cNvSpPr/>
              <p:nvPr/>
            </p:nvSpPr>
            <p:spPr>
              <a:xfrm>
                <a:off x="6459127" y="2003848"/>
                <a:ext cx="36600" cy="105989"/>
              </a:xfrm>
              <a:custGeom>
                <a:avLst/>
                <a:gdLst>
                  <a:gd name="connsiteX0" fmla="*/ 35416 w 38591"/>
                  <a:gd name="connsiteY0" fmla="*/ 64131 h 111755"/>
                  <a:gd name="connsiteX1" fmla="*/ 29066 w 38591"/>
                  <a:gd name="connsiteY1" fmla="*/ 111756 h 111755"/>
                  <a:gd name="connsiteX2" fmla="*/ 19541 w 38591"/>
                  <a:gd name="connsiteY2" fmla="*/ 64131 h 111755"/>
                  <a:gd name="connsiteX3" fmla="*/ 3666 w 38591"/>
                  <a:gd name="connsiteY3" fmla="*/ 29206 h 111755"/>
                  <a:gd name="connsiteX4" fmla="*/ 3666 w 38591"/>
                  <a:gd name="connsiteY4" fmla="*/ 16506 h 111755"/>
                  <a:gd name="connsiteX5" fmla="*/ 29066 w 38591"/>
                  <a:gd name="connsiteY5" fmla="*/ 631 h 111755"/>
                  <a:gd name="connsiteX6" fmla="*/ 38591 w 38591"/>
                  <a:gd name="connsiteY6" fmla="*/ 13331 h 111755"/>
                  <a:gd name="connsiteX7" fmla="*/ 35416 w 38591"/>
                  <a:gd name="connsiteY7" fmla="*/ 64131 h 11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91" h="111755">
                    <a:moveTo>
                      <a:pt x="35416" y="64131"/>
                    </a:moveTo>
                    <a:cubicBezTo>
                      <a:pt x="32241" y="76831"/>
                      <a:pt x="41766" y="111756"/>
                      <a:pt x="29066" y="111756"/>
                    </a:cubicBezTo>
                    <a:cubicBezTo>
                      <a:pt x="6841" y="111756"/>
                      <a:pt x="22716" y="80006"/>
                      <a:pt x="19541" y="64131"/>
                    </a:cubicBezTo>
                    <a:cubicBezTo>
                      <a:pt x="16366" y="51431"/>
                      <a:pt x="25891" y="35556"/>
                      <a:pt x="3666" y="29206"/>
                    </a:cubicBezTo>
                    <a:cubicBezTo>
                      <a:pt x="491" y="29206"/>
                      <a:pt x="-2684" y="22856"/>
                      <a:pt x="3666" y="16506"/>
                    </a:cubicBezTo>
                    <a:cubicBezTo>
                      <a:pt x="10016" y="10156"/>
                      <a:pt x="19541" y="3806"/>
                      <a:pt x="29066" y="631"/>
                    </a:cubicBezTo>
                    <a:cubicBezTo>
                      <a:pt x="35416" y="-2544"/>
                      <a:pt x="38591" y="6981"/>
                      <a:pt x="38591" y="13331"/>
                    </a:cubicBezTo>
                    <a:cubicBezTo>
                      <a:pt x="35416" y="29206"/>
                      <a:pt x="35416" y="45081"/>
                      <a:pt x="35416" y="64131"/>
                    </a:cubicBezTo>
                    <a:close/>
                  </a:path>
                </a:pathLst>
              </a:custGeom>
              <a:grpFill/>
              <a:ln w="186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7D5C9F3E-7113-4E21-96C0-7C5A05DD7B56}"/>
                  </a:ext>
                </a:extLst>
              </p:cNvPr>
              <p:cNvSpPr/>
              <p:nvPr/>
            </p:nvSpPr>
            <p:spPr>
              <a:xfrm>
                <a:off x="6148197" y="2007457"/>
                <a:ext cx="34370" cy="108402"/>
              </a:xfrm>
              <a:custGeom>
                <a:avLst/>
                <a:gdLst>
                  <a:gd name="connsiteX0" fmla="*/ 20365 w 36240"/>
                  <a:gd name="connsiteY0" fmla="*/ 111125 h 114300"/>
                  <a:gd name="connsiteX1" fmla="*/ 17190 w 36240"/>
                  <a:gd name="connsiteY1" fmla="*/ 50800 h 114300"/>
                  <a:gd name="connsiteX2" fmla="*/ 4490 w 36240"/>
                  <a:gd name="connsiteY2" fmla="*/ 28575 h 114300"/>
                  <a:gd name="connsiteX3" fmla="*/ 1315 w 36240"/>
                  <a:gd name="connsiteY3" fmla="*/ 19050 h 114300"/>
                  <a:gd name="connsiteX4" fmla="*/ 26715 w 36240"/>
                  <a:gd name="connsiteY4" fmla="*/ 0 h 114300"/>
                  <a:gd name="connsiteX5" fmla="*/ 36240 w 36240"/>
                  <a:gd name="connsiteY5" fmla="*/ 9525 h 114300"/>
                  <a:gd name="connsiteX6" fmla="*/ 36240 w 36240"/>
                  <a:gd name="connsiteY6" fmla="*/ 114300 h 114300"/>
                  <a:gd name="connsiteX7" fmla="*/ 20365 w 36240"/>
                  <a:gd name="connsiteY7" fmla="*/ 1111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40" h="114300">
                    <a:moveTo>
                      <a:pt x="20365" y="111125"/>
                    </a:moveTo>
                    <a:cubicBezTo>
                      <a:pt x="10840" y="92075"/>
                      <a:pt x="17190" y="69850"/>
                      <a:pt x="17190" y="50800"/>
                    </a:cubicBezTo>
                    <a:cubicBezTo>
                      <a:pt x="17190" y="41275"/>
                      <a:pt x="23540" y="25400"/>
                      <a:pt x="4490" y="28575"/>
                    </a:cubicBezTo>
                    <a:cubicBezTo>
                      <a:pt x="1315" y="28575"/>
                      <a:pt x="-1860" y="22225"/>
                      <a:pt x="1315" y="19050"/>
                    </a:cubicBezTo>
                    <a:cubicBezTo>
                      <a:pt x="7665" y="9525"/>
                      <a:pt x="14015" y="3175"/>
                      <a:pt x="26715" y="0"/>
                    </a:cubicBezTo>
                    <a:cubicBezTo>
                      <a:pt x="33065" y="0"/>
                      <a:pt x="36240" y="3175"/>
                      <a:pt x="36240" y="9525"/>
                    </a:cubicBezTo>
                    <a:lnTo>
                      <a:pt x="36240" y="114300"/>
                    </a:lnTo>
                    <a:cubicBezTo>
                      <a:pt x="29890" y="111125"/>
                      <a:pt x="26715" y="111125"/>
                      <a:pt x="20365" y="111125"/>
                    </a:cubicBezTo>
                    <a:close/>
                  </a:path>
                </a:pathLst>
              </a:custGeom>
              <a:grpFill/>
              <a:ln w="1860" cap="flat">
                <a:noFill/>
                <a:prstDash val="solid"/>
                <a:miter/>
              </a:ln>
            </p:spPr>
            <p:txBody>
              <a:bodyPr rtlCol="0" anchor="ctr"/>
              <a:lstStyle/>
              <a:p>
                <a:endParaRPr lang="zh-CN" altLang="en-US"/>
              </a:p>
            </p:txBody>
          </p:sp>
        </p:grpSp>
      </p:grpSp>
      <p:grpSp>
        <p:nvGrpSpPr>
          <p:cNvPr id="59" name="组合 58">
            <a:extLst>
              <a:ext uri="{FF2B5EF4-FFF2-40B4-BE49-F238E27FC236}">
                <a16:creationId xmlns:a16="http://schemas.microsoft.com/office/drawing/2014/main" id="{299D3A74-5815-4CEF-8B90-E55F8C951A3F}"/>
              </a:ext>
            </a:extLst>
          </p:cNvPr>
          <p:cNvGrpSpPr/>
          <p:nvPr/>
        </p:nvGrpSpPr>
        <p:grpSpPr>
          <a:xfrm>
            <a:off x="5440630" y="4523940"/>
            <a:ext cx="5591924" cy="476612"/>
            <a:chOff x="4289813" y="5868701"/>
            <a:chExt cx="2512667" cy="476612"/>
          </a:xfrm>
        </p:grpSpPr>
        <p:sp>
          <p:nvSpPr>
            <p:cNvPr id="60" name="文本框 59">
              <a:extLst>
                <a:ext uri="{FF2B5EF4-FFF2-40B4-BE49-F238E27FC236}">
                  <a16:creationId xmlns:a16="http://schemas.microsoft.com/office/drawing/2014/main" id="{3FECB9E6-0FEB-4809-ADDB-29D54AF7789F}"/>
                </a:ext>
              </a:extLst>
            </p:cNvPr>
            <p:cNvSpPr txBox="1"/>
            <p:nvPr/>
          </p:nvSpPr>
          <p:spPr>
            <a:xfrm>
              <a:off x="4289813" y="5868701"/>
              <a:ext cx="1312276" cy="46166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汇报人：贾鹏渊</a:t>
              </a:r>
            </a:p>
          </p:txBody>
        </p:sp>
        <p:sp>
          <p:nvSpPr>
            <p:cNvPr id="61" name="文本框 60">
              <a:extLst>
                <a:ext uri="{FF2B5EF4-FFF2-40B4-BE49-F238E27FC236}">
                  <a16:creationId xmlns:a16="http://schemas.microsoft.com/office/drawing/2014/main" id="{333ED8D7-5662-4692-ADF6-C2D7AC50D213}"/>
                </a:ext>
              </a:extLst>
            </p:cNvPr>
            <p:cNvSpPr txBox="1"/>
            <p:nvPr/>
          </p:nvSpPr>
          <p:spPr>
            <a:xfrm>
              <a:off x="5490204" y="5883648"/>
              <a:ext cx="1312276" cy="46166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2023.06.12</a:t>
              </a:r>
              <a:endParaRPr lang="zh-CN" altLang="en-US" sz="2400"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spTree>
    <p:extLst>
      <p:ext uri="{BB962C8B-B14F-4D97-AF65-F5344CB8AC3E}">
        <p14:creationId xmlns:p14="http://schemas.microsoft.com/office/powerpoint/2010/main" val="86974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
            <a:extLst>
              <a:ext uri="{FF2B5EF4-FFF2-40B4-BE49-F238E27FC236}">
                <a16:creationId xmlns:a16="http://schemas.microsoft.com/office/drawing/2014/main" id="{1E4801B4-56C1-E35B-082B-619BC7E04A47}"/>
              </a:ext>
            </a:extLst>
          </p:cNvPr>
          <p:cNvSpPr/>
          <p:nvPr/>
        </p:nvSpPr>
        <p:spPr>
          <a:xfrm>
            <a:off x="2057748" y="2832067"/>
            <a:ext cx="3178280" cy="2935208"/>
          </a:xfrm>
          <a:custGeom>
            <a:avLst/>
            <a:gdLst>
              <a:gd name="connsiteX0" fmla="*/ 0 w 4254500"/>
              <a:gd name="connsiteY0" fmla="*/ 2127250 h 4254500"/>
              <a:gd name="connsiteX1" fmla="*/ 2127250 w 4254500"/>
              <a:gd name="connsiteY1" fmla="*/ 0 h 4254500"/>
              <a:gd name="connsiteX2" fmla="*/ 4254500 w 4254500"/>
              <a:gd name="connsiteY2" fmla="*/ 2127250 h 4254500"/>
              <a:gd name="connsiteX3" fmla="*/ 2127250 w 4254500"/>
              <a:gd name="connsiteY3" fmla="*/ 4254500 h 4254500"/>
              <a:gd name="connsiteX4" fmla="*/ 0 w 4254500"/>
              <a:gd name="connsiteY4" fmla="*/ 2127250 h 4254500"/>
              <a:gd name="connsiteX0" fmla="*/ 0 w 4308515"/>
              <a:gd name="connsiteY0" fmla="*/ 2206923 h 4334173"/>
              <a:gd name="connsiteX1" fmla="*/ 2127250 w 4308515"/>
              <a:gd name="connsiteY1" fmla="*/ 79673 h 4334173"/>
              <a:gd name="connsiteX2" fmla="*/ 3543300 w 4308515"/>
              <a:gd name="connsiteY2" fmla="*/ 619423 h 4334173"/>
              <a:gd name="connsiteX3" fmla="*/ 4254500 w 4308515"/>
              <a:gd name="connsiteY3" fmla="*/ 2206923 h 4334173"/>
              <a:gd name="connsiteX4" fmla="*/ 2127250 w 4308515"/>
              <a:gd name="connsiteY4" fmla="*/ 4334173 h 4334173"/>
              <a:gd name="connsiteX5" fmla="*/ 0 w 4308515"/>
              <a:gd name="connsiteY5" fmla="*/ 2206923 h 4334173"/>
              <a:gd name="connsiteX0" fmla="*/ 0 w 4346931"/>
              <a:gd name="connsiteY0" fmla="*/ 2214064 h 4341314"/>
              <a:gd name="connsiteX1" fmla="*/ 2127250 w 4346931"/>
              <a:gd name="connsiteY1" fmla="*/ 86814 h 4341314"/>
              <a:gd name="connsiteX2" fmla="*/ 3886200 w 4346931"/>
              <a:gd name="connsiteY2" fmla="*/ 588464 h 4341314"/>
              <a:gd name="connsiteX3" fmla="*/ 4254500 w 4346931"/>
              <a:gd name="connsiteY3" fmla="*/ 2214064 h 4341314"/>
              <a:gd name="connsiteX4" fmla="*/ 2127250 w 4346931"/>
              <a:gd name="connsiteY4" fmla="*/ 4341314 h 4341314"/>
              <a:gd name="connsiteX5" fmla="*/ 0 w 4346931"/>
              <a:gd name="connsiteY5" fmla="*/ 2214064 h 4341314"/>
              <a:gd name="connsiteX0" fmla="*/ 36842 w 4383773"/>
              <a:gd name="connsiteY0" fmla="*/ 1792361 h 3919611"/>
              <a:gd name="connsiteX1" fmla="*/ 1046492 w 4383773"/>
              <a:gd name="connsiteY1" fmla="*/ 363611 h 3919611"/>
              <a:gd name="connsiteX2" fmla="*/ 3923042 w 4383773"/>
              <a:gd name="connsiteY2" fmla="*/ 166761 h 3919611"/>
              <a:gd name="connsiteX3" fmla="*/ 4291342 w 4383773"/>
              <a:gd name="connsiteY3" fmla="*/ 1792361 h 3919611"/>
              <a:gd name="connsiteX4" fmla="*/ 2164092 w 4383773"/>
              <a:gd name="connsiteY4" fmla="*/ 3919611 h 3919611"/>
              <a:gd name="connsiteX5" fmla="*/ 36842 w 4383773"/>
              <a:gd name="connsiteY5" fmla="*/ 1792361 h 3919611"/>
              <a:gd name="connsiteX0" fmla="*/ 111946 w 4458877"/>
              <a:gd name="connsiteY0" fmla="*/ 2105033 h 4232283"/>
              <a:gd name="connsiteX1" fmla="*/ 1121596 w 4458877"/>
              <a:gd name="connsiteY1" fmla="*/ 676283 h 4232283"/>
              <a:gd name="connsiteX2" fmla="*/ 3998146 w 4458877"/>
              <a:gd name="connsiteY2" fmla="*/ 479433 h 4232283"/>
              <a:gd name="connsiteX3" fmla="*/ 4366446 w 4458877"/>
              <a:gd name="connsiteY3" fmla="*/ 2105033 h 4232283"/>
              <a:gd name="connsiteX4" fmla="*/ 2239196 w 4458877"/>
              <a:gd name="connsiteY4" fmla="*/ 4232283 h 4232283"/>
              <a:gd name="connsiteX5" fmla="*/ 111946 w 4458877"/>
              <a:gd name="connsiteY5" fmla="*/ 2105033 h 4232283"/>
              <a:gd name="connsiteX0" fmla="*/ 36843 w 4383774"/>
              <a:gd name="connsiteY0" fmla="*/ 2665992 h 3970522"/>
              <a:gd name="connsiteX1" fmla="*/ 1046493 w 4383774"/>
              <a:gd name="connsiteY1" fmla="*/ 399042 h 3970522"/>
              <a:gd name="connsiteX2" fmla="*/ 3923043 w 4383774"/>
              <a:gd name="connsiteY2" fmla="*/ 202192 h 3970522"/>
              <a:gd name="connsiteX3" fmla="*/ 4291343 w 4383774"/>
              <a:gd name="connsiteY3" fmla="*/ 1827792 h 3970522"/>
              <a:gd name="connsiteX4" fmla="*/ 2164093 w 4383774"/>
              <a:gd name="connsiteY4" fmla="*/ 3955042 h 3970522"/>
              <a:gd name="connsiteX5" fmla="*/ 36843 w 4383774"/>
              <a:gd name="connsiteY5" fmla="*/ 2665992 h 3970522"/>
              <a:gd name="connsiteX0" fmla="*/ 81857 w 4428788"/>
              <a:gd name="connsiteY0" fmla="*/ 2922202 h 4226732"/>
              <a:gd name="connsiteX1" fmla="*/ 1091507 w 4428788"/>
              <a:gd name="connsiteY1" fmla="*/ 655252 h 4226732"/>
              <a:gd name="connsiteX2" fmla="*/ 3968057 w 4428788"/>
              <a:gd name="connsiteY2" fmla="*/ 458402 h 4226732"/>
              <a:gd name="connsiteX3" fmla="*/ 4336357 w 4428788"/>
              <a:gd name="connsiteY3" fmla="*/ 2084002 h 4226732"/>
              <a:gd name="connsiteX4" fmla="*/ 2209107 w 4428788"/>
              <a:gd name="connsiteY4" fmla="*/ 4211252 h 4226732"/>
              <a:gd name="connsiteX5" fmla="*/ 81857 w 4428788"/>
              <a:gd name="connsiteY5" fmla="*/ 2922202 h 4226732"/>
              <a:gd name="connsiteX0" fmla="*/ 81857 w 4360645"/>
              <a:gd name="connsiteY0" fmla="*/ 2922202 h 4226732"/>
              <a:gd name="connsiteX1" fmla="*/ 1091507 w 4360645"/>
              <a:gd name="connsiteY1" fmla="*/ 655252 h 4226732"/>
              <a:gd name="connsiteX2" fmla="*/ 3968057 w 4360645"/>
              <a:gd name="connsiteY2" fmla="*/ 458402 h 4226732"/>
              <a:gd name="connsiteX3" fmla="*/ 4336357 w 4360645"/>
              <a:gd name="connsiteY3" fmla="*/ 2084002 h 4226732"/>
              <a:gd name="connsiteX4" fmla="*/ 3523556 w 4360645"/>
              <a:gd name="connsiteY4" fmla="*/ 3252402 h 4226732"/>
              <a:gd name="connsiteX5" fmla="*/ 2209107 w 4360645"/>
              <a:gd name="connsiteY5" fmla="*/ 4211252 h 4226732"/>
              <a:gd name="connsiteX6" fmla="*/ 81857 w 4360645"/>
              <a:gd name="connsiteY6" fmla="*/ 2922202 h 4226732"/>
              <a:gd name="connsiteX0" fmla="*/ 81857 w 4360645"/>
              <a:gd name="connsiteY0" fmla="*/ 2922202 h 4211903"/>
              <a:gd name="connsiteX1" fmla="*/ 1091507 w 4360645"/>
              <a:gd name="connsiteY1" fmla="*/ 655252 h 4211903"/>
              <a:gd name="connsiteX2" fmla="*/ 3968057 w 4360645"/>
              <a:gd name="connsiteY2" fmla="*/ 458402 h 4211903"/>
              <a:gd name="connsiteX3" fmla="*/ 4336357 w 4360645"/>
              <a:gd name="connsiteY3" fmla="*/ 2084002 h 4211903"/>
              <a:gd name="connsiteX4" fmla="*/ 3002856 w 4360645"/>
              <a:gd name="connsiteY4" fmla="*/ 2769802 h 4211903"/>
              <a:gd name="connsiteX5" fmla="*/ 2209107 w 4360645"/>
              <a:gd name="connsiteY5" fmla="*/ 4211252 h 4211903"/>
              <a:gd name="connsiteX6" fmla="*/ 81857 w 4360645"/>
              <a:gd name="connsiteY6" fmla="*/ 2922202 h 4211903"/>
              <a:gd name="connsiteX0" fmla="*/ 81857 w 4551167"/>
              <a:gd name="connsiteY0" fmla="*/ 2922202 h 4211903"/>
              <a:gd name="connsiteX1" fmla="*/ 1091507 w 4551167"/>
              <a:gd name="connsiteY1" fmla="*/ 655252 h 4211903"/>
              <a:gd name="connsiteX2" fmla="*/ 3968057 w 4551167"/>
              <a:gd name="connsiteY2" fmla="*/ 458402 h 4211903"/>
              <a:gd name="connsiteX3" fmla="*/ 4539557 w 4551167"/>
              <a:gd name="connsiteY3" fmla="*/ 1804602 h 4211903"/>
              <a:gd name="connsiteX4" fmla="*/ 3002856 w 4551167"/>
              <a:gd name="connsiteY4" fmla="*/ 2769802 h 4211903"/>
              <a:gd name="connsiteX5" fmla="*/ 2209107 w 4551167"/>
              <a:gd name="connsiteY5" fmla="*/ 4211252 h 4211903"/>
              <a:gd name="connsiteX6" fmla="*/ 81857 w 4551167"/>
              <a:gd name="connsiteY6" fmla="*/ 2922202 h 4211903"/>
              <a:gd name="connsiteX0" fmla="*/ 81857 w 4551167"/>
              <a:gd name="connsiteY0" fmla="*/ 2922202 h 4211903"/>
              <a:gd name="connsiteX1" fmla="*/ 1091507 w 4551167"/>
              <a:gd name="connsiteY1" fmla="*/ 655252 h 4211903"/>
              <a:gd name="connsiteX2" fmla="*/ 3968057 w 4551167"/>
              <a:gd name="connsiteY2" fmla="*/ 458402 h 4211903"/>
              <a:gd name="connsiteX3" fmla="*/ 4539557 w 4551167"/>
              <a:gd name="connsiteY3" fmla="*/ 1804602 h 4211903"/>
              <a:gd name="connsiteX4" fmla="*/ 3002856 w 4551167"/>
              <a:gd name="connsiteY4" fmla="*/ 2769802 h 4211903"/>
              <a:gd name="connsiteX5" fmla="*/ 2209107 w 4551167"/>
              <a:gd name="connsiteY5" fmla="*/ 4211252 h 4211903"/>
              <a:gd name="connsiteX6" fmla="*/ 81857 w 4551167"/>
              <a:gd name="connsiteY6" fmla="*/ 2922202 h 4211903"/>
              <a:gd name="connsiteX0" fmla="*/ 28260 w 4497570"/>
              <a:gd name="connsiteY0" fmla="*/ 2922202 h 4491148"/>
              <a:gd name="connsiteX1" fmla="*/ 1037910 w 4497570"/>
              <a:gd name="connsiteY1" fmla="*/ 655252 h 4491148"/>
              <a:gd name="connsiteX2" fmla="*/ 3914460 w 4497570"/>
              <a:gd name="connsiteY2" fmla="*/ 458402 h 4491148"/>
              <a:gd name="connsiteX3" fmla="*/ 4485960 w 4497570"/>
              <a:gd name="connsiteY3" fmla="*/ 1804602 h 4491148"/>
              <a:gd name="connsiteX4" fmla="*/ 2949259 w 4497570"/>
              <a:gd name="connsiteY4" fmla="*/ 2769802 h 4491148"/>
              <a:gd name="connsiteX5" fmla="*/ 1393510 w 4497570"/>
              <a:gd name="connsiteY5" fmla="*/ 4490652 h 4491148"/>
              <a:gd name="connsiteX6" fmla="*/ 28260 w 4497570"/>
              <a:gd name="connsiteY6" fmla="*/ 2922202 h 4491148"/>
              <a:gd name="connsiteX0" fmla="*/ 28260 w 4497570"/>
              <a:gd name="connsiteY0" fmla="*/ 2922202 h 4496926"/>
              <a:gd name="connsiteX1" fmla="*/ 1037910 w 4497570"/>
              <a:gd name="connsiteY1" fmla="*/ 655252 h 4496926"/>
              <a:gd name="connsiteX2" fmla="*/ 3914460 w 4497570"/>
              <a:gd name="connsiteY2" fmla="*/ 458402 h 4496926"/>
              <a:gd name="connsiteX3" fmla="*/ 4485960 w 4497570"/>
              <a:gd name="connsiteY3" fmla="*/ 1804602 h 4496926"/>
              <a:gd name="connsiteX4" fmla="*/ 2949259 w 4497570"/>
              <a:gd name="connsiteY4" fmla="*/ 2769802 h 4496926"/>
              <a:gd name="connsiteX5" fmla="*/ 1393510 w 4497570"/>
              <a:gd name="connsiteY5" fmla="*/ 4490652 h 4496926"/>
              <a:gd name="connsiteX6" fmla="*/ 28260 w 4497570"/>
              <a:gd name="connsiteY6" fmla="*/ 2922202 h 4496926"/>
              <a:gd name="connsiteX0" fmla="*/ 17953 w 4487263"/>
              <a:gd name="connsiteY0" fmla="*/ 2922202 h 4496926"/>
              <a:gd name="connsiteX1" fmla="*/ 1027603 w 4487263"/>
              <a:gd name="connsiteY1" fmla="*/ 655252 h 4496926"/>
              <a:gd name="connsiteX2" fmla="*/ 3904153 w 4487263"/>
              <a:gd name="connsiteY2" fmla="*/ 458402 h 4496926"/>
              <a:gd name="connsiteX3" fmla="*/ 4475653 w 4487263"/>
              <a:gd name="connsiteY3" fmla="*/ 1804602 h 4496926"/>
              <a:gd name="connsiteX4" fmla="*/ 2938952 w 4487263"/>
              <a:gd name="connsiteY4" fmla="*/ 2769802 h 4496926"/>
              <a:gd name="connsiteX5" fmla="*/ 1383203 w 4487263"/>
              <a:gd name="connsiteY5" fmla="*/ 4490652 h 4496926"/>
              <a:gd name="connsiteX6" fmla="*/ 17953 w 4487263"/>
              <a:gd name="connsiteY6" fmla="*/ 2922202 h 4496926"/>
              <a:gd name="connsiteX0" fmla="*/ 1351 w 4724661"/>
              <a:gd name="connsiteY0" fmla="*/ 2639405 h 4233602"/>
              <a:gd name="connsiteX1" fmla="*/ 1265001 w 4724661"/>
              <a:gd name="connsiteY1" fmla="*/ 397855 h 4233602"/>
              <a:gd name="connsiteX2" fmla="*/ 4141551 w 4724661"/>
              <a:gd name="connsiteY2" fmla="*/ 201005 h 4233602"/>
              <a:gd name="connsiteX3" fmla="*/ 4713051 w 4724661"/>
              <a:gd name="connsiteY3" fmla="*/ 1547205 h 4233602"/>
              <a:gd name="connsiteX4" fmla="*/ 3176350 w 4724661"/>
              <a:gd name="connsiteY4" fmla="*/ 2512405 h 4233602"/>
              <a:gd name="connsiteX5" fmla="*/ 1620601 w 4724661"/>
              <a:gd name="connsiteY5" fmla="*/ 4233255 h 4233602"/>
              <a:gd name="connsiteX6" fmla="*/ 1351 w 4724661"/>
              <a:gd name="connsiteY6" fmla="*/ 2639405 h 4233602"/>
              <a:gd name="connsiteX0" fmla="*/ 2847 w 4726157"/>
              <a:gd name="connsiteY0" fmla="*/ 2639405 h 4233907"/>
              <a:gd name="connsiteX1" fmla="*/ 1266497 w 4726157"/>
              <a:gd name="connsiteY1" fmla="*/ 397855 h 4233907"/>
              <a:gd name="connsiteX2" fmla="*/ 4143047 w 4726157"/>
              <a:gd name="connsiteY2" fmla="*/ 201005 h 4233907"/>
              <a:gd name="connsiteX3" fmla="*/ 4714547 w 4726157"/>
              <a:gd name="connsiteY3" fmla="*/ 1547205 h 4233907"/>
              <a:gd name="connsiteX4" fmla="*/ 3177846 w 4726157"/>
              <a:gd name="connsiteY4" fmla="*/ 2512405 h 4233907"/>
              <a:gd name="connsiteX5" fmla="*/ 1622097 w 4726157"/>
              <a:gd name="connsiteY5" fmla="*/ 4233255 h 4233907"/>
              <a:gd name="connsiteX6" fmla="*/ 2847 w 4726157"/>
              <a:gd name="connsiteY6" fmla="*/ 2639405 h 4233907"/>
              <a:gd name="connsiteX0" fmla="*/ 5380 w 4728690"/>
              <a:gd name="connsiteY0" fmla="*/ 2639405 h 4249129"/>
              <a:gd name="connsiteX1" fmla="*/ 1269030 w 4728690"/>
              <a:gd name="connsiteY1" fmla="*/ 397855 h 4249129"/>
              <a:gd name="connsiteX2" fmla="*/ 4145580 w 4728690"/>
              <a:gd name="connsiteY2" fmla="*/ 201005 h 4249129"/>
              <a:gd name="connsiteX3" fmla="*/ 4717080 w 4728690"/>
              <a:gd name="connsiteY3" fmla="*/ 1547205 h 4249129"/>
              <a:gd name="connsiteX4" fmla="*/ 3180379 w 4728690"/>
              <a:gd name="connsiteY4" fmla="*/ 2512405 h 4249129"/>
              <a:gd name="connsiteX5" fmla="*/ 1624630 w 4728690"/>
              <a:gd name="connsiteY5" fmla="*/ 4233255 h 4249129"/>
              <a:gd name="connsiteX6" fmla="*/ 5380 w 4728690"/>
              <a:gd name="connsiteY6" fmla="*/ 2639405 h 4249129"/>
              <a:gd name="connsiteX0" fmla="*/ 2878 w 4726188"/>
              <a:gd name="connsiteY0" fmla="*/ 2639405 h 4233279"/>
              <a:gd name="connsiteX1" fmla="*/ 1266528 w 4726188"/>
              <a:gd name="connsiteY1" fmla="*/ 397855 h 4233279"/>
              <a:gd name="connsiteX2" fmla="*/ 4143078 w 4726188"/>
              <a:gd name="connsiteY2" fmla="*/ 201005 h 4233279"/>
              <a:gd name="connsiteX3" fmla="*/ 4714578 w 4726188"/>
              <a:gd name="connsiteY3" fmla="*/ 1547205 h 4233279"/>
              <a:gd name="connsiteX4" fmla="*/ 3254077 w 4726188"/>
              <a:gd name="connsiteY4" fmla="*/ 2677505 h 4233279"/>
              <a:gd name="connsiteX5" fmla="*/ 1622128 w 4726188"/>
              <a:gd name="connsiteY5" fmla="*/ 4233255 h 4233279"/>
              <a:gd name="connsiteX6" fmla="*/ 2878 w 4726188"/>
              <a:gd name="connsiteY6" fmla="*/ 2639405 h 4233279"/>
              <a:gd name="connsiteX0" fmla="*/ 5184 w 4728494"/>
              <a:gd name="connsiteY0" fmla="*/ 2639405 h 4233787"/>
              <a:gd name="connsiteX1" fmla="*/ 1268834 w 4728494"/>
              <a:gd name="connsiteY1" fmla="*/ 397855 h 4233787"/>
              <a:gd name="connsiteX2" fmla="*/ 4145384 w 4728494"/>
              <a:gd name="connsiteY2" fmla="*/ 201005 h 4233787"/>
              <a:gd name="connsiteX3" fmla="*/ 4716884 w 4728494"/>
              <a:gd name="connsiteY3" fmla="*/ 1547205 h 4233787"/>
              <a:gd name="connsiteX4" fmla="*/ 3256383 w 4728494"/>
              <a:gd name="connsiteY4" fmla="*/ 2677505 h 4233787"/>
              <a:gd name="connsiteX5" fmla="*/ 1624434 w 4728494"/>
              <a:gd name="connsiteY5" fmla="*/ 4233255 h 4233787"/>
              <a:gd name="connsiteX6" fmla="*/ 5184 w 4728494"/>
              <a:gd name="connsiteY6" fmla="*/ 2639405 h 4233787"/>
              <a:gd name="connsiteX0" fmla="*/ 5184 w 4730327"/>
              <a:gd name="connsiteY0" fmla="*/ 2547681 h 4142063"/>
              <a:gd name="connsiteX1" fmla="*/ 1268834 w 4730327"/>
              <a:gd name="connsiteY1" fmla="*/ 306131 h 4142063"/>
              <a:gd name="connsiteX2" fmla="*/ 4196184 w 4730327"/>
              <a:gd name="connsiteY2" fmla="*/ 248981 h 4142063"/>
              <a:gd name="connsiteX3" fmla="*/ 4716884 w 4730327"/>
              <a:gd name="connsiteY3" fmla="*/ 1455481 h 4142063"/>
              <a:gd name="connsiteX4" fmla="*/ 3256383 w 4730327"/>
              <a:gd name="connsiteY4" fmla="*/ 2585781 h 4142063"/>
              <a:gd name="connsiteX5" fmla="*/ 1624434 w 4730327"/>
              <a:gd name="connsiteY5" fmla="*/ 4141531 h 4142063"/>
              <a:gd name="connsiteX6" fmla="*/ 5184 w 4730327"/>
              <a:gd name="connsiteY6" fmla="*/ 2547681 h 4142063"/>
              <a:gd name="connsiteX0" fmla="*/ 5184 w 4734858"/>
              <a:gd name="connsiteY0" fmla="*/ 2547681 h 4142063"/>
              <a:gd name="connsiteX1" fmla="*/ 1268834 w 4734858"/>
              <a:gd name="connsiteY1" fmla="*/ 306131 h 4142063"/>
              <a:gd name="connsiteX2" fmla="*/ 4196184 w 4734858"/>
              <a:gd name="connsiteY2" fmla="*/ 248981 h 4142063"/>
              <a:gd name="connsiteX3" fmla="*/ 4716884 w 4734858"/>
              <a:gd name="connsiteY3" fmla="*/ 1455481 h 4142063"/>
              <a:gd name="connsiteX4" fmla="*/ 3256383 w 4734858"/>
              <a:gd name="connsiteY4" fmla="*/ 2585781 h 4142063"/>
              <a:gd name="connsiteX5" fmla="*/ 1624434 w 4734858"/>
              <a:gd name="connsiteY5" fmla="*/ 4141531 h 4142063"/>
              <a:gd name="connsiteX6" fmla="*/ 5184 w 4734858"/>
              <a:gd name="connsiteY6" fmla="*/ 2547681 h 4142063"/>
              <a:gd name="connsiteX0" fmla="*/ 5184 w 4734858"/>
              <a:gd name="connsiteY0" fmla="*/ 2701268 h 4295650"/>
              <a:gd name="connsiteX1" fmla="*/ 1268834 w 4734858"/>
              <a:gd name="connsiteY1" fmla="*/ 459718 h 4295650"/>
              <a:gd name="connsiteX2" fmla="*/ 4196184 w 4734858"/>
              <a:gd name="connsiteY2" fmla="*/ 402568 h 4295650"/>
              <a:gd name="connsiteX3" fmla="*/ 4716884 w 4734858"/>
              <a:gd name="connsiteY3" fmla="*/ 1609068 h 4295650"/>
              <a:gd name="connsiteX4" fmla="*/ 3256383 w 4734858"/>
              <a:gd name="connsiteY4" fmla="*/ 2739368 h 4295650"/>
              <a:gd name="connsiteX5" fmla="*/ 1624434 w 4734858"/>
              <a:gd name="connsiteY5" fmla="*/ 4295118 h 4295650"/>
              <a:gd name="connsiteX6" fmla="*/ 5184 w 4734858"/>
              <a:gd name="connsiteY6" fmla="*/ 2701268 h 4295650"/>
              <a:gd name="connsiteX0" fmla="*/ 5184 w 4741797"/>
              <a:gd name="connsiteY0" fmla="*/ 2764001 h 4358383"/>
              <a:gd name="connsiteX1" fmla="*/ 1268834 w 4741797"/>
              <a:gd name="connsiteY1" fmla="*/ 522451 h 4358383"/>
              <a:gd name="connsiteX2" fmla="*/ 4272384 w 4741797"/>
              <a:gd name="connsiteY2" fmla="*/ 376401 h 4358383"/>
              <a:gd name="connsiteX3" fmla="*/ 4716884 w 4741797"/>
              <a:gd name="connsiteY3" fmla="*/ 1671801 h 4358383"/>
              <a:gd name="connsiteX4" fmla="*/ 3256383 w 4741797"/>
              <a:gd name="connsiteY4" fmla="*/ 2802101 h 4358383"/>
              <a:gd name="connsiteX5" fmla="*/ 1624434 w 4741797"/>
              <a:gd name="connsiteY5" fmla="*/ 4357851 h 4358383"/>
              <a:gd name="connsiteX6" fmla="*/ 5184 w 4741797"/>
              <a:gd name="connsiteY6" fmla="*/ 2764001 h 4358383"/>
              <a:gd name="connsiteX0" fmla="*/ 5184 w 4741797"/>
              <a:gd name="connsiteY0" fmla="*/ 2747307 h 4341689"/>
              <a:gd name="connsiteX1" fmla="*/ 1268834 w 4741797"/>
              <a:gd name="connsiteY1" fmla="*/ 505757 h 4341689"/>
              <a:gd name="connsiteX2" fmla="*/ 4272384 w 4741797"/>
              <a:gd name="connsiteY2" fmla="*/ 359707 h 4341689"/>
              <a:gd name="connsiteX3" fmla="*/ 4716884 w 4741797"/>
              <a:gd name="connsiteY3" fmla="*/ 1655107 h 4341689"/>
              <a:gd name="connsiteX4" fmla="*/ 3256383 w 4741797"/>
              <a:gd name="connsiteY4" fmla="*/ 2785407 h 4341689"/>
              <a:gd name="connsiteX5" fmla="*/ 1624434 w 4741797"/>
              <a:gd name="connsiteY5" fmla="*/ 4341157 h 4341689"/>
              <a:gd name="connsiteX6" fmla="*/ 5184 w 4741797"/>
              <a:gd name="connsiteY6" fmla="*/ 2747307 h 4341689"/>
              <a:gd name="connsiteX0" fmla="*/ 19613 w 4756226"/>
              <a:gd name="connsiteY0" fmla="*/ 2735262 h 4329385"/>
              <a:gd name="connsiteX1" fmla="*/ 978463 w 4756226"/>
              <a:gd name="connsiteY1" fmla="*/ 531812 h 4329385"/>
              <a:gd name="connsiteX2" fmla="*/ 4286813 w 4756226"/>
              <a:gd name="connsiteY2" fmla="*/ 347662 h 4329385"/>
              <a:gd name="connsiteX3" fmla="*/ 4731313 w 4756226"/>
              <a:gd name="connsiteY3" fmla="*/ 1643062 h 4329385"/>
              <a:gd name="connsiteX4" fmla="*/ 3270812 w 4756226"/>
              <a:gd name="connsiteY4" fmla="*/ 2773362 h 4329385"/>
              <a:gd name="connsiteX5" fmla="*/ 1638863 w 4756226"/>
              <a:gd name="connsiteY5" fmla="*/ 4329112 h 4329385"/>
              <a:gd name="connsiteX6" fmla="*/ 19613 w 4756226"/>
              <a:gd name="connsiteY6" fmla="*/ 2735262 h 4329385"/>
              <a:gd name="connsiteX0" fmla="*/ 25633 w 4762246"/>
              <a:gd name="connsiteY0" fmla="*/ 2803910 h 4398033"/>
              <a:gd name="connsiteX1" fmla="*/ 984483 w 4762246"/>
              <a:gd name="connsiteY1" fmla="*/ 600460 h 4398033"/>
              <a:gd name="connsiteX2" fmla="*/ 4292833 w 4762246"/>
              <a:gd name="connsiteY2" fmla="*/ 416310 h 4398033"/>
              <a:gd name="connsiteX3" fmla="*/ 4737333 w 4762246"/>
              <a:gd name="connsiteY3" fmla="*/ 1711710 h 4398033"/>
              <a:gd name="connsiteX4" fmla="*/ 3276832 w 4762246"/>
              <a:gd name="connsiteY4" fmla="*/ 2842010 h 4398033"/>
              <a:gd name="connsiteX5" fmla="*/ 1644883 w 4762246"/>
              <a:gd name="connsiteY5" fmla="*/ 4397760 h 4398033"/>
              <a:gd name="connsiteX6" fmla="*/ 25633 w 4762246"/>
              <a:gd name="connsiteY6" fmla="*/ 2803910 h 439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246" h="4398033">
                <a:moveTo>
                  <a:pt x="25633" y="2803910"/>
                </a:moveTo>
                <a:cubicBezTo>
                  <a:pt x="-84434" y="2171027"/>
                  <a:pt x="146283" y="1239693"/>
                  <a:pt x="984483" y="600460"/>
                </a:cubicBezTo>
                <a:cubicBezTo>
                  <a:pt x="1822683" y="-38773"/>
                  <a:pt x="3531891" y="-268432"/>
                  <a:pt x="4292833" y="416310"/>
                </a:cubicBezTo>
                <a:cubicBezTo>
                  <a:pt x="4736275" y="783552"/>
                  <a:pt x="4811417" y="1246043"/>
                  <a:pt x="4737333" y="1711710"/>
                </a:cubicBezTo>
                <a:cubicBezTo>
                  <a:pt x="4498150" y="2494877"/>
                  <a:pt x="3631374" y="2487468"/>
                  <a:pt x="3276832" y="2842010"/>
                </a:cubicBezTo>
                <a:cubicBezTo>
                  <a:pt x="2922290" y="3196552"/>
                  <a:pt x="2732849" y="4378710"/>
                  <a:pt x="1644883" y="4397760"/>
                </a:cubicBezTo>
                <a:cubicBezTo>
                  <a:pt x="556917" y="4416810"/>
                  <a:pt x="135700" y="3436793"/>
                  <a:pt x="25633" y="2803910"/>
                </a:cubicBezTo>
                <a:close/>
              </a:path>
            </a:pathLst>
          </a:custGeom>
          <a:noFill/>
          <a:ln>
            <a:solidFill>
              <a:srgbClr val="ACC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defRPr sz="2000" b="1">
                <a:solidFill>
                  <a:schemeClr val="accent3">
                    <a:lumMod val="50000"/>
                  </a:schemeClr>
                </a:solidFill>
                <a:cs typeface="+mn-ea"/>
              </a:defRPr>
            </a:lvl1pPr>
          </a:lstStyle>
          <a:p>
            <a:pPr algn="ctr"/>
            <a:r>
              <a:rPr lang="zh-CN" altLang="en-US" sz="2500" b="1" dirty="0">
                <a:solidFill>
                  <a:schemeClr val="accent3">
                    <a:lumMod val="50000"/>
                  </a:schemeClr>
                </a:solidFill>
                <a:cs typeface="+mn-ea"/>
                <a:sym typeface="+mn-lt"/>
              </a:rPr>
              <a:t>选题背景与意义</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982961"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01</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4" name="Freeform 60">
            <a:extLst>
              <a:ext uri="{FF2B5EF4-FFF2-40B4-BE49-F238E27FC236}">
                <a16:creationId xmlns:a16="http://schemas.microsoft.com/office/drawing/2014/main" id="{A8085D3D-8D7C-455D-29FF-4381FF67A9C3}"/>
              </a:ext>
            </a:extLst>
          </p:cNvPr>
          <p:cNvSpPr>
            <a:spLocks noEditPoints="1"/>
          </p:cNvSpPr>
          <p:nvPr/>
        </p:nvSpPr>
        <p:spPr bwMode="auto">
          <a:xfrm>
            <a:off x="6096000" y="1486214"/>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17" name="矩形 16">
            <a:extLst>
              <a:ext uri="{FF2B5EF4-FFF2-40B4-BE49-F238E27FC236}">
                <a16:creationId xmlns:a16="http://schemas.microsoft.com/office/drawing/2014/main" id="{0426AF7C-3E17-0020-3030-B212DA58E14E}"/>
              </a:ext>
            </a:extLst>
          </p:cNvPr>
          <p:cNvSpPr/>
          <p:nvPr/>
        </p:nvSpPr>
        <p:spPr>
          <a:xfrm>
            <a:off x="6713293" y="1548789"/>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选题背景</a:t>
            </a:r>
          </a:p>
        </p:txBody>
      </p:sp>
      <p:sp>
        <p:nvSpPr>
          <p:cNvPr id="23" name="文本框 22">
            <a:extLst>
              <a:ext uri="{FF2B5EF4-FFF2-40B4-BE49-F238E27FC236}">
                <a16:creationId xmlns:a16="http://schemas.microsoft.com/office/drawing/2014/main" id="{1A05FF14-C619-CFAE-6E3A-BDB32C7B687A}"/>
              </a:ext>
            </a:extLst>
          </p:cNvPr>
          <p:cNvSpPr txBox="1"/>
          <p:nvPr/>
        </p:nvSpPr>
        <p:spPr>
          <a:xfrm>
            <a:off x="6115386" y="2096589"/>
            <a:ext cx="5125638" cy="961289"/>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对抗攻击具有可迁移性</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对真实世界中的迁移攻击缺乏全面的了解</a:t>
            </a:r>
          </a:p>
        </p:txBody>
      </p:sp>
      <p:pic>
        <p:nvPicPr>
          <p:cNvPr id="16" name="图片 15">
            <a:extLst>
              <a:ext uri="{FF2B5EF4-FFF2-40B4-BE49-F238E27FC236}">
                <a16:creationId xmlns:a16="http://schemas.microsoft.com/office/drawing/2014/main" id="{C89A02F9-0C5E-4F0E-8480-36B1F6AF9B04}"/>
              </a:ext>
            </a:extLst>
          </p:cNvPr>
          <p:cNvPicPr>
            <a:picLocks noChangeAspect="1"/>
          </p:cNvPicPr>
          <p:nvPr/>
        </p:nvPicPr>
        <p:blipFill>
          <a:blip r:embed="rId3" cstate="print">
            <a:extLst>
              <a:ext uri="{28A0092B-C50C-407E-A947-70E740481C1C}">
                <a14:useLocalDpi xmlns:a14="http://schemas.microsoft.com/office/drawing/2010/main" val="0"/>
              </a:ext>
            </a:extLst>
          </a:blip>
          <a:srcRect l="22434" t="1740" r="7308" b="4316"/>
          <a:stretch>
            <a:fillRect/>
          </a:stretch>
        </p:blipFill>
        <p:spPr>
          <a:xfrm>
            <a:off x="1100543" y="1748844"/>
            <a:ext cx="4057638" cy="3617051"/>
          </a:xfrm>
          <a:custGeom>
            <a:avLst/>
            <a:gdLst>
              <a:gd name="connsiteX0" fmla="*/ 0 w 4288320"/>
              <a:gd name="connsiteY0" fmla="*/ 0 h 3822685"/>
              <a:gd name="connsiteX1" fmla="*/ 4288320 w 4288320"/>
              <a:gd name="connsiteY1" fmla="*/ 0 h 3822685"/>
              <a:gd name="connsiteX2" fmla="*/ 4288320 w 4288320"/>
              <a:gd name="connsiteY2" fmla="*/ 3822685 h 3822685"/>
              <a:gd name="connsiteX3" fmla="*/ 0 w 4288320"/>
              <a:gd name="connsiteY3" fmla="*/ 3822685 h 3822685"/>
            </a:gdLst>
            <a:ahLst/>
            <a:cxnLst>
              <a:cxn ang="0">
                <a:pos x="connsiteX0" y="connsiteY0"/>
              </a:cxn>
              <a:cxn ang="0">
                <a:pos x="connsiteX1" y="connsiteY1"/>
              </a:cxn>
              <a:cxn ang="0">
                <a:pos x="connsiteX2" y="connsiteY2"/>
              </a:cxn>
              <a:cxn ang="0">
                <a:pos x="connsiteX3" y="connsiteY3"/>
              </a:cxn>
            </a:cxnLst>
            <a:rect l="l" t="t" r="r" b="b"/>
            <a:pathLst>
              <a:path w="4288320" h="3822685">
                <a:moveTo>
                  <a:pt x="0" y="0"/>
                </a:moveTo>
                <a:lnTo>
                  <a:pt x="4288320" y="0"/>
                </a:lnTo>
                <a:lnTo>
                  <a:pt x="4288320" y="3822685"/>
                </a:lnTo>
                <a:lnTo>
                  <a:pt x="0" y="3822685"/>
                </a:lnTo>
                <a:close/>
              </a:path>
            </a:pathLst>
          </a:custGeom>
        </p:spPr>
      </p:pic>
      <p:pic>
        <p:nvPicPr>
          <p:cNvPr id="7" name="图片 6">
            <a:extLst>
              <a:ext uri="{FF2B5EF4-FFF2-40B4-BE49-F238E27FC236}">
                <a16:creationId xmlns:a16="http://schemas.microsoft.com/office/drawing/2014/main" id="{CF42C544-2F1B-4B54-824F-E934AAFECB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323" y="3482686"/>
            <a:ext cx="4061492" cy="2284589"/>
          </a:xfrm>
          <a:prstGeom prst="rect">
            <a:avLst/>
          </a:prstGeom>
        </p:spPr>
      </p:pic>
    </p:spTree>
    <p:extLst>
      <p:ext uri="{BB962C8B-B14F-4D97-AF65-F5344CB8AC3E}">
        <p14:creationId xmlns:p14="http://schemas.microsoft.com/office/powerpoint/2010/main" val="1510303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
            <a:extLst>
              <a:ext uri="{FF2B5EF4-FFF2-40B4-BE49-F238E27FC236}">
                <a16:creationId xmlns:a16="http://schemas.microsoft.com/office/drawing/2014/main" id="{1E4801B4-56C1-E35B-082B-619BC7E04A47}"/>
              </a:ext>
            </a:extLst>
          </p:cNvPr>
          <p:cNvSpPr/>
          <p:nvPr/>
        </p:nvSpPr>
        <p:spPr>
          <a:xfrm>
            <a:off x="2057748" y="2832067"/>
            <a:ext cx="3178280" cy="2935208"/>
          </a:xfrm>
          <a:custGeom>
            <a:avLst/>
            <a:gdLst>
              <a:gd name="connsiteX0" fmla="*/ 0 w 4254500"/>
              <a:gd name="connsiteY0" fmla="*/ 2127250 h 4254500"/>
              <a:gd name="connsiteX1" fmla="*/ 2127250 w 4254500"/>
              <a:gd name="connsiteY1" fmla="*/ 0 h 4254500"/>
              <a:gd name="connsiteX2" fmla="*/ 4254500 w 4254500"/>
              <a:gd name="connsiteY2" fmla="*/ 2127250 h 4254500"/>
              <a:gd name="connsiteX3" fmla="*/ 2127250 w 4254500"/>
              <a:gd name="connsiteY3" fmla="*/ 4254500 h 4254500"/>
              <a:gd name="connsiteX4" fmla="*/ 0 w 4254500"/>
              <a:gd name="connsiteY4" fmla="*/ 2127250 h 4254500"/>
              <a:gd name="connsiteX0" fmla="*/ 0 w 4308515"/>
              <a:gd name="connsiteY0" fmla="*/ 2206923 h 4334173"/>
              <a:gd name="connsiteX1" fmla="*/ 2127250 w 4308515"/>
              <a:gd name="connsiteY1" fmla="*/ 79673 h 4334173"/>
              <a:gd name="connsiteX2" fmla="*/ 3543300 w 4308515"/>
              <a:gd name="connsiteY2" fmla="*/ 619423 h 4334173"/>
              <a:gd name="connsiteX3" fmla="*/ 4254500 w 4308515"/>
              <a:gd name="connsiteY3" fmla="*/ 2206923 h 4334173"/>
              <a:gd name="connsiteX4" fmla="*/ 2127250 w 4308515"/>
              <a:gd name="connsiteY4" fmla="*/ 4334173 h 4334173"/>
              <a:gd name="connsiteX5" fmla="*/ 0 w 4308515"/>
              <a:gd name="connsiteY5" fmla="*/ 2206923 h 4334173"/>
              <a:gd name="connsiteX0" fmla="*/ 0 w 4346931"/>
              <a:gd name="connsiteY0" fmla="*/ 2214064 h 4341314"/>
              <a:gd name="connsiteX1" fmla="*/ 2127250 w 4346931"/>
              <a:gd name="connsiteY1" fmla="*/ 86814 h 4341314"/>
              <a:gd name="connsiteX2" fmla="*/ 3886200 w 4346931"/>
              <a:gd name="connsiteY2" fmla="*/ 588464 h 4341314"/>
              <a:gd name="connsiteX3" fmla="*/ 4254500 w 4346931"/>
              <a:gd name="connsiteY3" fmla="*/ 2214064 h 4341314"/>
              <a:gd name="connsiteX4" fmla="*/ 2127250 w 4346931"/>
              <a:gd name="connsiteY4" fmla="*/ 4341314 h 4341314"/>
              <a:gd name="connsiteX5" fmla="*/ 0 w 4346931"/>
              <a:gd name="connsiteY5" fmla="*/ 2214064 h 4341314"/>
              <a:gd name="connsiteX0" fmla="*/ 36842 w 4383773"/>
              <a:gd name="connsiteY0" fmla="*/ 1792361 h 3919611"/>
              <a:gd name="connsiteX1" fmla="*/ 1046492 w 4383773"/>
              <a:gd name="connsiteY1" fmla="*/ 363611 h 3919611"/>
              <a:gd name="connsiteX2" fmla="*/ 3923042 w 4383773"/>
              <a:gd name="connsiteY2" fmla="*/ 166761 h 3919611"/>
              <a:gd name="connsiteX3" fmla="*/ 4291342 w 4383773"/>
              <a:gd name="connsiteY3" fmla="*/ 1792361 h 3919611"/>
              <a:gd name="connsiteX4" fmla="*/ 2164092 w 4383773"/>
              <a:gd name="connsiteY4" fmla="*/ 3919611 h 3919611"/>
              <a:gd name="connsiteX5" fmla="*/ 36842 w 4383773"/>
              <a:gd name="connsiteY5" fmla="*/ 1792361 h 3919611"/>
              <a:gd name="connsiteX0" fmla="*/ 111946 w 4458877"/>
              <a:gd name="connsiteY0" fmla="*/ 2105033 h 4232283"/>
              <a:gd name="connsiteX1" fmla="*/ 1121596 w 4458877"/>
              <a:gd name="connsiteY1" fmla="*/ 676283 h 4232283"/>
              <a:gd name="connsiteX2" fmla="*/ 3998146 w 4458877"/>
              <a:gd name="connsiteY2" fmla="*/ 479433 h 4232283"/>
              <a:gd name="connsiteX3" fmla="*/ 4366446 w 4458877"/>
              <a:gd name="connsiteY3" fmla="*/ 2105033 h 4232283"/>
              <a:gd name="connsiteX4" fmla="*/ 2239196 w 4458877"/>
              <a:gd name="connsiteY4" fmla="*/ 4232283 h 4232283"/>
              <a:gd name="connsiteX5" fmla="*/ 111946 w 4458877"/>
              <a:gd name="connsiteY5" fmla="*/ 2105033 h 4232283"/>
              <a:gd name="connsiteX0" fmla="*/ 36843 w 4383774"/>
              <a:gd name="connsiteY0" fmla="*/ 2665992 h 3970522"/>
              <a:gd name="connsiteX1" fmla="*/ 1046493 w 4383774"/>
              <a:gd name="connsiteY1" fmla="*/ 399042 h 3970522"/>
              <a:gd name="connsiteX2" fmla="*/ 3923043 w 4383774"/>
              <a:gd name="connsiteY2" fmla="*/ 202192 h 3970522"/>
              <a:gd name="connsiteX3" fmla="*/ 4291343 w 4383774"/>
              <a:gd name="connsiteY3" fmla="*/ 1827792 h 3970522"/>
              <a:gd name="connsiteX4" fmla="*/ 2164093 w 4383774"/>
              <a:gd name="connsiteY4" fmla="*/ 3955042 h 3970522"/>
              <a:gd name="connsiteX5" fmla="*/ 36843 w 4383774"/>
              <a:gd name="connsiteY5" fmla="*/ 2665992 h 3970522"/>
              <a:gd name="connsiteX0" fmla="*/ 81857 w 4428788"/>
              <a:gd name="connsiteY0" fmla="*/ 2922202 h 4226732"/>
              <a:gd name="connsiteX1" fmla="*/ 1091507 w 4428788"/>
              <a:gd name="connsiteY1" fmla="*/ 655252 h 4226732"/>
              <a:gd name="connsiteX2" fmla="*/ 3968057 w 4428788"/>
              <a:gd name="connsiteY2" fmla="*/ 458402 h 4226732"/>
              <a:gd name="connsiteX3" fmla="*/ 4336357 w 4428788"/>
              <a:gd name="connsiteY3" fmla="*/ 2084002 h 4226732"/>
              <a:gd name="connsiteX4" fmla="*/ 2209107 w 4428788"/>
              <a:gd name="connsiteY4" fmla="*/ 4211252 h 4226732"/>
              <a:gd name="connsiteX5" fmla="*/ 81857 w 4428788"/>
              <a:gd name="connsiteY5" fmla="*/ 2922202 h 4226732"/>
              <a:gd name="connsiteX0" fmla="*/ 81857 w 4360645"/>
              <a:gd name="connsiteY0" fmla="*/ 2922202 h 4226732"/>
              <a:gd name="connsiteX1" fmla="*/ 1091507 w 4360645"/>
              <a:gd name="connsiteY1" fmla="*/ 655252 h 4226732"/>
              <a:gd name="connsiteX2" fmla="*/ 3968057 w 4360645"/>
              <a:gd name="connsiteY2" fmla="*/ 458402 h 4226732"/>
              <a:gd name="connsiteX3" fmla="*/ 4336357 w 4360645"/>
              <a:gd name="connsiteY3" fmla="*/ 2084002 h 4226732"/>
              <a:gd name="connsiteX4" fmla="*/ 3523556 w 4360645"/>
              <a:gd name="connsiteY4" fmla="*/ 3252402 h 4226732"/>
              <a:gd name="connsiteX5" fmla="*/ 2209107 w 4360645"/>
              <a:gd name="connsiteY5" fmla="*/ 4211252 h 4226732"/>
              <a:gd name="connsiteX6" fmla="*/ 81857 w 4360645"/>
              <a:gd name="connsiteY6" fmla="*/ 2922202 h 4226732"/>
              <a:gd name="connsiteX0" fmla="*/ 81857 w 4360645"/>
              <a:gd name="connsiteY0" fmla="*/ 2922202 h 4211903"/>
              <a:gd name="connsiteX1" fmla="*/ 1091507 w 4360645"/>
              <a:gd name="connsiteY1" fmla="*/ 655252 h 4211903"/>
              <a:gd name="connsiteX2" fmla="*/ 3968057 w 4360645"/>
              <a:gd name="connsiteY2" fmla="*/ 458402 h 4211903"/>
              <a:gd name="connsiteX3" fmla="*/ 4336357 w 4360645"/>
              <a:gd name="connsiteY3" fmla="*/ 2084002 h 4211903"/>
              <a:gd name="connsiteX4" fmla="*/ 3002856 w 4360645"/>
              <a:gd name="connsiteY4" fmla="*/ 2769802 h 4211903"/>
              <a:gd name="connsiteX5" fmla="*/ 2209107 w 4360645"/>
              <a:gd name="connsiteY5" fmla="*/ 4211252 h 4211903"/>
              <a:gd name="connsiteX6" fmla="*/ 81857 w 4360645"/>
              <a:gd name="connsiteY6" fmla="*/ 2922202 h 4211903"/>
              <a:gd name="connsiteX0" fmla="*/ 81857 w 4551167"/>
              <a:gd name="connsiteY0" fmla="*/ 2922202 h 4211903"/>
              <a:gd name="connsiteX1" fmla="*/ 1091507 w 4551167"/>
              <a:gd name="connsiteY1" fmla="*/ 655252 h 4211903"/>
              <a:gd name="connsiteX2" fmla="*/ 3968057 w 4551167"/>
              <a:gd name="connsiteY2" fmla="*/ 458402 h 4211903"/>
              <a:gd name="connsiteX3" fmla="*/ 4539557 w 4551167"/>
              <a:gd name="connsiteY3" fmla="*/ 1804602 h 4211903"/>
              <a:gd name="connsiteX4" fmla="*/ 3002856 w 4551167"/>
              <a:gd name="connsiteY4" fmla="*/ 2769802 h 4211903"/>
              <a:gd name="connsiteX5" fmla="*/ 2209107 w 4551167"/>
              <a:gd name="connsiteY5" fmla="*/ 4211252 h 4211903"/>
              <a:gd name="connsiteX6" fmla="*/ 81857 w 4551167"/>
              <a:gd name="connsiteY6" fmla="*/ 2922202 h 4211903"/>
              <a:gd name="connsiteX0" fmla="*/ 81857 w 4551167"/>
              <a:gd name="connsiteY0" fmla="*/ 2922202 h 4211903"/>
              <a:gd name="connsiteX1" fmla="*/ 1091507 w 4551167"/>
              <a:gd name="connsiteY1" fmla="*/ 655252 h 4211903"/>
              <a:gd name="connsiteX2" fmla="*/ 3968057 w 4551167"/>
              <a:gd name="connsiteY2" fmla="*/ 458402 h 4211903"/>
              <a:gd name="connsiteX3" fmla="*/ 4539557 w 4551167"/>
              <a:gd name="connsiteY3" fmla="*/ 1804602 h 4211903"/>
              <a:gd name="connsiteX4" fmla="*/ 3002856 w 4551167"/>
              <a:gd name="connsiteY4" fmla="*/ 2769802 h 4211903"/>
              <a:gd name="connsiteX5" fmla="*/ 2209107 w 4551167"/>
              <a:gd name="connsiteY5" fmla="*/ 4211252 h 4211903"/>
              <a:gd name="connsiteX6" fmla="*/ 81857 w 4551167"/>
              <a:gd name="connsiteY6" fmla="*/ 2922202 h 4211903"/>
              <a:gd name="connsiteX0" fmla="*/ 28260 w 4497570"/>
              <a:gd name="connsiteY0" fmla="*/ 2922202 h 4491148"/>
              <a:gd name="connsiteX1" fmla="*/ 1037910 w 4497570"/>
              <a:gd name="connsiteY1" fmla="*/ 655252 h 4491148"/>
              <a:gd name="connsiteX2" fmla="*/ 3914460 w 4497570"/>
              <a:gd name="connsiteY2" fmla="*/ 458402 h 4491148"/>
              <a:gd name="connsiteX3" fmla="*/ 4485960 w 4497570"/>
              <a:gd name="connsiteY3" fmla="*/ 1804602 h 4491148"/>
              <a:gd name="connsiteX4" fmla="*/ 2949259 w 4497570"/>
              <a:gd name="connsiteY4" fmla="*/ 2769802 h 4491148"/>
              <a:gd name="connsiteX5" fmla="*/ 1393510 w 4497570"/>
              <a:gd name="connsiteY5" fmla="*/ 4490652 h 4491148"/>
              <a:gd name="connsiteX6" fmla="*/ 28260 w 4497570"/>
              <a:gd name="connsiteY6" fmla="*/ 2922202 h 4491148"/>
              <a:gd name="connsiteX0" fmla="*/ 28260 w 4497570"/>
              <a:gd name="connsiteY0" fmla="*/ 2922202 h 4496926"/>
              <a:gd name="connsiteX1" fmla="*/ 1037910 w 4497570"/>
              <a:gd name="connsiteY1" fmla="*/ 655252 h 4496926"/>
              <a:gd name="connsiteX2" fmla="*/ 3914460 w 4497570"/>
              <a:gd name="connsiteY2" fmla="*/ 458402 h 4496926"/>
              <a:gd name="connsiteX3" fmla="*/ 4485960 w 4497570"/>
              <a:gd name="connsiteY3" fmla="*/ 1804602 h 4496926"/>
              <a:gd name="connsiteX4" fmla="*/ 2949259 w 4497570"/>
              <a:gd name="connsiteY4" fmla="*/ 2769802 h 4496926"/>
              <a:gd name="connsiteX5" fmla="*/ 1393510 w 4497570"/>
              <a:gd name="connsiteY5" fmla="*/ 4490652 h 4496926"/>
              <a:gd name="connsiteX6" fmla="*/ 28260 w 4497570"/>
              <a:gd name="connsiteY6" fmla="*/ 2922202 h 4496926"/>
              <a:gd name="connsiteX0" fmla="*/ 17953 w 4487263"/>
              <a:gd name="connsiteY0" fmla="*/ 2922202 h 4496926"/>
              <a:gd name="connsiteX1" fmla="*/ 1027603 w 4487263"/>
              <a:gd name="connsiteY1" fmla="*/ 655252 h 4496926"/>
              <a:gd name="connsiteX2" fmla="*/ 3904153 w 4487263"/>
              <a:gd name="connsiteY2" fmla="*/ 458402 h 4496926"/>
              <a:gd name="connsiteX3" fmla="*/ 4475653 w 4487263"/>
              <a:gd name="connsiteY3" fmla="*/ 1804602 h 4496926"/>
              <a:gd name="connsiteX4" fmla="*/ 2938952 w 4487263"/>
              <a:gd name="connsiteY4" fmla="*/ 2769802 h 4496926"/>
              <a:gd name="connsiteX5" fmla="*/ 1383203 w 4487263"/>
              <a:gd name="connsiteY5" fmla="*/ 4490652 h 4496926"/>
              <a:gd name="connsiteX6" fmla="*/ 17953 w 4487263"/>
              <a:gd name="connsiteY6" fmla="*/ 2922202 h 4496926"/>
              <a:gd name="connsiteX0" fmla="*/ 1351 w 4724661"/>
              <a:gd name="connsiteY0" fmla="*/ 2639405 h 4233602"/>
              <a:gd name="connsiteX1" fmla="*/ 1265001 w 4724661"/>
              <a:gd name="connsiteY1" fmla="*/ 397855 h 4233602"/>
              <a:gd name="connsiteX2" fmla="*/ 4141551 w 4724661"/>
              <a:gd name="connsiteY2" fmla="*/ 201005 h 4233602"/>
              <a:gd name="connsiteX3" fmla="*/ 4713051 w 4724661"/>
              <a:gd name="connsiteY3" fmla="*/ 1547205 h 4233602"/>
              <a:gd name="connsiteX4" fmla="*/ 3176350 w 4724661"/>
              <a:gd name="connsiteY4" fmla="*/ 2512405 h 4233602"/>
              <a:gd name="connsiteX5" fmla="*/ 1620601 w 4724661"/>
              <a:gd name="connsiteY5" fmla="*/ 4233255 h 4233602"/>
              <a:gd name="connsiteX6" fmla="*/ 1351 w 4724661"/>
              <a:gd name="connsiteY6" fmla="*/ 2639405 h 4233602"/>
              <a:gd name="connsiteX0" fmla="*/ 2847 w 4726157"/>
              <a:gd name="connsiteY0" fmla="*/ 2639405 h 4233907"/>
              <a:gd name="connsiteX1" fmla="*/ 1266497 w 4726157"/>
              <a:gd name="connsiteY1" fmla="*/ 397855 h 4233907"/>
              <a:gd name="connsiteX2" fmla="*/ 4143047 w 4726157"/>
              <a:gd name="connsiteY2" fmla="*/ 201005 h 4233907"/>
              <a:gd name="connsiteX3" fmla="*/ 4714547 w 4726157"/>
              <a:gd name="connsiteY3" fmla="*/ 1547205 h 4233907"/>
              <a:gd name="connsiteX4" fmla="*/ 3177846 w 4726157"/>
              <a:gd name="connsiteY4" fmla="*/ 2512405 h 4233907"/>
              <a:gd name="connsiteX5" fmla="*/ 1622097 w 4726157"/>
              <a:gd name="connsiteY5" fmla="*/ 4233255 h 4233907"/>
              <a:gd name="connsiteX6" fmla="*/ 2847 w 4726157"/>
              <a:gd name="connsiteY6" fmla="*/ 2639405 h 4233907"/>
              <a:gd name="connsiteX0" fmla="*/ 5380 w 4728690"/>
              <a:gd name="connsiteY0" fmla="*/ 2639405 h 4249129"/>
              <a:gd name="connsiteX1" fmla="*/ 1269030 w 4728690"/>
              <a:gd name="connsiteY1" fmla="*/ 397855 h 4249129"/>
              <a:gd name="connsiteX2" fmla="*/ 4145580 w 4728690"/>
              <a:gd name="connsiteY2" fmla="*/ 201005 h 4249129"/>
              <a:gd name="connsiteX3" fmla="*/ 4717080 w 4728690"/>
              <a:gd name="connsiteY3" fmla="*/ 1547205 h 4249129"/>
              <a:gd name="connsiteX4" fmla="*/ 3180379 w 4728690"/>
              <a:gd name="connsiteY4" fmla="*/ 2512405 h 4249129"/>
              <a:gd name="connsiteX5" fmla="*/ 1624630 w 4728690"/>
              <a:gd name="connsiteY5" fmla="*/ 4233255 h 4249129"/>
              <a:gd name="connsiteX6" fmla="*/ 5380 w 4728690"/>
              <a:gd name="connsiteY6" fmla="*/ 2639405 h 4249129"/>
              <a:gd name="connsiteX0" fmla="*/ 2878 w 4726188"/>
              <a:gd name="connsiteY0" fmla="*/ 2639405 h 4233279"/>
              <a:gd name="connsiteX1" fmla="*/ 1266528 w 4726188"/>
              <a:gd name="connsiteY1" fmla="*/ 397855 h 4233279"/>
              <a:gd name="connsiteX2" fmla="*/ 4143078 w 4726188"/>
              <a:gd name="connsiteY2" fmla="*/ 201005 h 4233279"/>
              <a:gd name="connsiteX3" fmla="*/ 4714578 w 4726188"/>
              <a:gd name="connsiteY3" fmla="*/ 1547205 h 4233279"/>
              <a:gd name="connsiteX4" fmla="*/ 3254077 w 4726188"/>
              <a:gd name="connsiteY4" fmla="*/ 2677505 h 4233279"/>
              <a:gd name="connsiteX5" fmla="*/ 1622128 w 4726188"/>
              <a:gd name="connsiteY5" fmla="*/ 4233255 h 4233279"/>
              <a:gd name="connsiteX6" fmla="*/ 2878 w 4726188"/>
              <a:gd name="connsiteY6" fmla="*/ 2639405 h 4233279"/>
              <a:gd name="connsiteX0" fmla="*/ 5184 w 4728494"/>
              <a:gd name="connsiteY0" fmla="*/ 2639405 h 4233787"/>
              <a:gd name="connsiteX1" fmla="*/ 1268834 w 4728494"/>
              <a:gd name="connsiteY1" fmla="*/ 397855 h 4233787"/>
              <a:gd name="connsiteX2" fmla="*/ 4145384 w 4728494"/>
              <a:gd name="connsiteY2" fmla="*/ 201005 h 4233787"/>
              <a:gd name="connsiteX3" fmla="*/ 4716884 w 4728494"/>
              <a:gd name="connsiteY3" fmla="*/ 1547205 h 4233787"/>
              <a:gd name="connsiteX4" fmla="*/ 3256383 w 4728494"/>
              <a:gd name="connsiteY4" fmla="*/ 2677505 h 4233787"/>
              <a:gd name="connsiteX5" fmla="*/ 1624434 w 4728494"/>
              <a:gd name="connsiteY5" fmla="*/ 4233255 h 4233787"/>
              <a:gd name="connsiteX6" fmla="*/ 5184 w 4728494"/>
              <a:gd name="connsiteY6" fmla="*/ 2639405 h 4233787"/>
              <a:gd name="connsiteX0" fmla="*/ 5184 w 4730327"/>
              <a:gd name="connsiteY0" fmla="*/ 2547681 h 4142063"/>
              <a:gd name="connsiteX1" fmla="*/ 1268834 w 4730327"/>
              <a:gd name="connsiteY1" fmla="*/ 306131 h 4142063"/>
              <a:gd name="connsiteX2" fmla="*/ 4196184 w 4730327"/>
              <a:gd name="connsiteY2" fmla="*/ 248981 h 4142063"/>
              <a:gd name="connsiteX3" fmla="*/ 4716884 w 4730327"/>
              <a:gd name="connsiteY3" fmla="*/ 1455481 h 4142063"/>
              <a:gd name="connsiteX4" fmla="*/ 3256383 w 4730327"/>
              <a:gd name="connsiteY4" fmla="*/ 2585781 h 4142063"/>
              <a:gd name="connsiteX5" fmla="*/ 1624434 w 4730327"/>
              <a:gd name="connsiteY5" fmla="*/ 4141531 h 4142063"/>
              <a:gd name="connsiteX6" fmla="*/ 5184 w 4730327"/>
              <a:gd name="connsiteY6" fmla="*/ 2547681 h 4142063"/>
              <a:gd name="connsiteX0" fmla="*/ 5184 w 4734858"/>
              <a:gd name="connsiteY0" fmla="*/ 2547681 h 4142063"/>
              <a:gd name="connsiteX1" fmla="*/ 1268834 w 4734858"/>
              <a:gd name="connsiteY1" fmla="*/ 306131 h 4142063"/>
              <a:gd name="connsiteX2" fmla="*/ 4196184 w 4734858"/>
              <a:gd name="connsiteY2" fmla="*/ 248981 h 4142063"/>
              <a:gd name="connsiteX3" fmla="*/ 4716884 w 4734858"/>
              <a:gd name="connsiteY3" fmla="*/ 1455481 h 4142063"/>
              <a:gd name="connsiteX4" fmla="*/ 3256383 w 4734858"/>
              <a:gd name="connsiteY4" fmla="*/ 2585781 h 4142063"/>
              <a:gd name="connsiteX5" fmla="*/ 1624434 w 4734858"/>
              <a:gd name="connsiteY5" fmla="*/ 4141531 h 4142063"/>
              <a:gd name="connsiteX6" fmla="*/ 5184 w 4734858"/>
              <a:gd name="connsiteY6" fmla="*/ 2547681 h 4142063"/>
              <a:gd name="connsiteX0" fmla="*/ 5184 w 4734858"/>
              <a:gd name="connsiteY0" fmla="*/ 2701268 h 4295650"/>
              <a:gd name="connsiteX1" fmla="*/ 1268834 w 4734858"/>
              <a:gd name="connsiteY1" fmla="*/ 459718 h 4295650"/>
              <a:gd name="connsiteX2" fmla="*/ 4196184 w 4734858"/>
              <a:gd name="connsiteY2" fmla="*/ 402568 h 4295650"/>
              <a:gd name="connsiteX3" fmla="*/ 4716884 w 4734858"/>
              <a:gd name="connsiteY3" fmla="*/ 1609068 h 4295650"/>
              <a:gd name="connsiteX4" fmla="*/ 3256383 w 4734858"/>
              <a:gd name="connsiteY4" fmla="*/ 2739368 h 4295650"/>
              <a:gd name="connsiteX5" fmla="*/ 1624434 w 4734858"/>
              <a:gd name="connsiteY5" fmla="*/ 4295118 h 4295650"/>
              <a:gd name="connsiteX6" fmla="*/ 5184 w 4734858"/>
              <a:gd name="connsiteY6" fmla="*/ 2701268 h 4295650"/>
              <a:gd name="connsiteX0" fmla="*/ 5184 w 4741797"/>
              <a:gd name="connsiteY0" fmla="*/ 2764001 h 4358383"/>
              <a:gd name="connsiteX1" fmla="*/ 1268834 w 4741797"/>
              <a:gd name="connsiteY1" fmla="*/ 522451 h 4358383"/>
              <a:gd name="connsiteX2" fmla="*/ 4272384 w 4741797"/>
              <a:gd name="connsiteY2" fmla="*/ 376401 h 4358383"/>
              <a:gd name="connsiteX3" fmla="*/ 4716884 w 4741797"/>
              <a:gd name="connsiteY3" fmla="*/ 1671801 h 4358383"/>
              <a:gd name="connsiteX4" fmla="*/ 3256383 w 4741797"/>
              <a:gd name="connsiteY4" fmla="*/ 2802101 h 4358383"/>
              <a:gd name="connsiteX5" fmla="*/ 1624434 w 4741797"/>
              <a:gd name="connsiteY5" fmla="*/ 4357851 h 4358383"/>
              <a:gd name="connsiteX6" fmla="*/ 5184 w 4741797"/>
              <a:gd name="connsiteY6" fmla="*/ 2764001 h 4358383"/>
              <a:gd name="connsiteX0" fmla="*/ 5184 w 4741797"/>
              <a:gd name="connsiteY0" fmla="*/ 2747307 h 4341689"/>
              <a:gd name="connsiteX1" fmla="*/ 1268834 w 4741797"/>
              <a:gd name="connsiteY1" fmla="*/ 505757 h 4341689"/>
              <a:gd name="connsiteX2" fmla="*/ 4272384 w 4741797"/>
              <a:gd name="connsiteY2" fmla="*/ 359707 h 4341689"/>
              <a:gd name="connsiteX3" fmla="*/ 4716884 w 4741797"/>
              <a:gd name="connsiteY3" fmla="*/ 1655107 h 4341689"/>
              <a:gd name="connsiteX4" fmla="*/ 3256383 w 4741797"/>
              <a:gd name="connsiteY4" fmla="*/ 2785407 h 4341689"/>
              <a:gd name="connsiteX5" fmla="*/ 1624434 w 4741797"/>
              <a:gd name="connsiteY5" fmla="*/ 4341157 h 4341689"/>
              <a:gd name="connsiteX6" fmla="*/ 5184 w 4741797"/>
              <a:gd name="connsiteY6" fmla="*/ 2747307 h 4341689"/>
              <a:gd name="connsiteX0" fmla="*/ 19613 w 4756226"/>
              <a:gd name="connsiteY0" fmla="*/ 2735262 h 4329385"/>
              <a:gd name="connsiteX1" fmla="*/ 978463 w 4756226"/>
              <a:gd name="connsiteY1" fmla="*/ 531812 h 4329385"/>
              <a:gd name="connsiteX2" fmla="*/ 4286813 w 4756226"/>
              <a:gd name="connsiteY2" fmla="*/ 347662 h 4329385"/>
              <a:gd name="connsiteX3" fmla="*/ 4731313 w 4756226"/>
              <a:gd name="connsiteY3" fmla="*/ 1643062 h 4329385"/>
              <a:gd name="connsiteX4" fmla="*/ 3270812 w 4756226"/>
              <a:gd name="connsiteY4" fmla="*/ 2773362 h 4329385"/>
              <a:gd name="connsiteX5" fmla="*/ 1638863 w 4756226"/>
              <a:gd name="connsiteY5" fmla="*/ 4329112 h 4329385"/>
              <a:gd name="connsiteX6" fmla="*/ 19613 w 4756226"/>
              <a:gd name="connsiteY6" fmla="*/ 2735262 h 4329385"/>
              <a:gd name="connsiteX0" fmla="*/ 25633 w 4762246"/>
              <a:gd name="connsiteY0" fmla="*/ 2803910 h 4398033"/>
              <a:gd name="connsiteX1" fmla="*/ 984483 w 4762246"/>
              <a:gd name="connsiteY1" fmla="*/ 600460 h 4398033"/>
              <a:gd name="connsiteX2" fmla="*/ 4292833 w 4762246"/>
              <a:gd name="connsiteY2" fmla="*/ 416310 h 4398033"/>
              <a:gd name="connsiteX3" fmla="*/ 4737333 w 4762246"/>
              <a:gd name="connsiteY3" fmla="*/ 1711710 h 4398033"/>
              <a:gd name="connsiteX4" fmla="*/ 3276832 w 4762246"/>
              <a:gd name="connsiteY4" fmla="*/ 2842010 h 4398033"/>
              <a:gd name="connsiteX5" fmla="*/ 1644883 w 4762246"/>
              <a:gd name="connsiteY5" fmla="*/ 4397760 h 4398033"/>
              <a:gd name="connsiteX6" fmla="*/ 25633 w 4762246"/>
              <a:gd name="connsiteY6" fmla="*/ 2803910 h 439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246" h="4398033">
                <a:moveTo>
                  <a:pt x="25633" y="2803910"/>
                </a:moveTo>
                <a:cubicBezTo>
                  <a:pt x="-84434" y="2171027"/>
                  <a:pt x="146283" y="1239693"/>
                  <a:pt x="984483" y="600460"/>
                </a:cubicBezTo>
                <a:cubicBezTo>
                  <a:pt x="1822683" y="-38773"/>
                  <a:pt x="3531891" y="-268432"/>
                  <a:pt x="4292833" y="416310"/>
                </a:cubicBezTo>
                <a:cubicBezTo>
                  <a:pt x="4736275" y="783552"/>
                  <a:pt x="4811417" y="1246043"/>
                  <a:pt x="4737333" y="1711710"/>
                </a:cubicBezTo>
                <a:cubicBezTo>
                  <a:pt x="4498150" y="2494877"/>
                  <a:pt x="3631374" y="2487468"/>
                  <a:pt x="3276832" y="2842010"/>
                </a:cubicBezTo>
                <a:cubicBezTo>
                  <a:pt x="2922290" y="3196552"/>
                  <a:pt x="2732849" y="4378710"/>
                  <a:pt x="1644883" y="4397760"/>
                </a:cubicBezTo>
                <a:cubicBezTo>
                  <a:pt x="556917" y="4416810"/>
                  <a:pt x="135700" y="3436793"/>
                  <a:pt x="25633" y="2803910"/>
                </a:cubicBezTo>
                <a:close/>
              </a:path>
            </a:pathLst>
          </a:custGeom>
          <a:noFill/>
          <a:ln>
            <a:solidFill>
              <a:srgbClr val="ACC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defRPr sz="2000" b="1">
                <a:solidFill>
                  <a:schemeClr val="accent3">
                    <a:lumMod val="50000"/>
                  </a:schemeClr>
                </a:solidFill>
                <a:cs typeface="+mn-ea"/>
              </a:defRPr>
            </a:lvl1pPr>
          </a:lstStyle>
          <a:p>
            <a:pPr algn="ctr"/>
            <a:r>
              <a:rPr lang="zh-CN" altLang="en-US" sz="2500" b="1" dirty="0">
                <a:solidFill>
                  <a:schemeClr val="accent3">
                    <a:lumMod val="50000"/>
                  </a:schemeClr>
                </a:solidFill>
                <a:cs typeface="+mn-ea"/>
                <a:sym typeface="+mn-lt"/>
              </a:rPr>
              <a:t>选题背景与意义</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982961"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01</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14" name="Freeform 60">
            <a:extLst>
              <a:ext uri="{FF2B5EF4-FFF2-40B4-BE49-F238E27FC236}">
                <a16:creationId xmlns:a16="http://schemas.microsoft.com/office/drawing/2014/main" id="{A8085D3D-8D7C-455D-29FF-4381FF67A9C3}"/>
              </a:ext>
            </a:extLst>
          </p:cNvPr>
          <p:cNvSpPr>
            <a:spLocks noEditPoints="1"/>
          </p:cNvSpPr>
          <p:nvPr/>
        </p:nvSpPr>
        <p:spPr bwMode="auto">
          <a:xfrm>
            <a:off x="609063" y="168781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17" name="矩形 16">
            <a:extLst>
              <a:ext uri="{FF2B5EF4-FFF2-40B4-BE49-F238E27FC236}">
                <a16:creationId xmlns:a16="http://schemas.microsoft.com/office/drawing/2014/main" id="{0426AF7C-3E17-0020-3030-B212DA58E14E}"/>
              </a:ext>
            </a:extLst>
          </p:cNvPr>
          <p:cNvSpPr/>
          <p:nvPr/>
        </p:nvSpPr>
        <p:spPr>
          <a:xfrm>
            <a:off x="1226356" y="175039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可迁移性</a:t>
            </a:r>
          </a:p>
        </p:txBody>
      </p:sp>
      <p:sp>
        <p:nvSpPr>
          <p:cNvPr id="23" name="文本框 22">
            <a:extLst>
              <a:ext uri="{FF2B5EF4-FFF2-40B4-BE49-F238E27FC236}">
                <a16:creationId xmlns:a16="http://schemas.microsoft.com/office/drawing/2014/main" id="{1A05FF14-C619-CFAE-6E3A-BDB32C7B687A}"/>
              </a:ext>
            </a:extLst>
          </p:cNvPr>
          <p:cNvSpPr txBox="1"/>
          <p:nvPr/>
        </p:nvSpPr>
        <p:spPr>
          <a:xfrm>
            <a:off x="609063" y="2486691"/>
            <a:ext cx="9741946" cy="2346283"/>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1.DNN</a:t>
            </a:r>
            <a:r>
              <a:rPr lang="zh-CN" altLang="en-US" sz="2000" dirty="0">
                <a:latin typeface="微软雅黑" panose="020B0503020204020204" pitchFamily="34" charset="-122"/>
                <a:ea typeface="微软雅黑" panose="020B0503020204020204" pitchFamily="34" charset="-122"/>
              </a:rPr>
              <a:t>容易受到恶意对抗样本的攻击</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对⼀个</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制作的样本同样适用于其他的</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 敌手可以在不知道目标</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的信息下，利用代理</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伪造对抗样本对目标</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进行攻击</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可迁移性是</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的⼀种内在属性</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真实环境下的可迁移性</a:t>
            </a:r>
          </a:p>
        </p:txBody>
      </p:sp>
    </p:spTree>
    <p:extLst>
      <p:ext uri="{BB962C8B-B14F-4D97-AF65-F5344CB8AC3E}">
        <p14:creationId xmlns:p14="http://schemas.microsoft.com/office/powerpoint/2010/main" val="12569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defRPr sz="2000" b="1">
                <a:solidFill>
                  <a:schemeClr val="accent3">
                    <a:lumMod val="50000"/>
                  </a:schemeClr>
                </a:solidFill>
                <a:cs typeface="+mn-ea"/>
              </a:defRPr>
            </a:lvl1pPr>
          </a:lstStyle>
          <a:p>
            <a:pPr algn="ctr"/>
            <a:r>
              <a:rPr lang="zh-CN" altLang="en-US" sz="2500" b="1" dirty="0">
                <a:solidFill>
                  <a:schemeClr val="accent3">
                    <a:lumMod val="50000"/>
                  </a:schemeClr>
                </a:solidFill>
                <a:cs typeface="+mn-ea"/>
                <a:sym typeface="+mn-lt"/>
              </a:rPr>
              <a:t>选题背景与意义</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982961"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01</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grpSp>
        <p:nvGrpSpPr>
          <p:cNvPr id="24" name="组合 23">
            <a:extLst>
              <a:ext uri="{FF2B5EF4-FFF2-40B4-BE49-F238E27FC236}">
                <a16:creationId xmlns:a16="http://schemas.microsoft.com/office/drawing/2014/main" id="{CDF309B1-0CBE-2E7D-F111-603A50B57E77}"/>
              </a:ext>
            </a:extLst>
          </p:cNvPr>
          <p:cNvGrpSpPr/>
          <p:nvPr/>
        </p:nvGrpSpPr>
        <p:grpSpPr>
          <a:xfrm>
            <a:off x="1193486" y="2414014"/>
            <a:ext cx="2851611" cy="2853908"/>
            <a:chOff x="870155" y="1818890"/>
            <a:chExt cx="1956143" cy="1179954"/>
          </a:xfrm>
        </p:grpSpPr>
        <p:sp>
          <p:nvSpPr>
            <p:cNvPr id="25" name="文本框 24">
              <a:extLst>
                <a:ext uri="{FF2B5EF4-FFF2-40B4-BE49-F238E27FC236}">
                  <a16:creationId xmlns:a16="http://schemas.microsoft.com/office/drawing/2014/main" id="{DC8CB2BA-3F88-6037-F3CF-99BC8A956EB2}"/>
                </a:ext>
              </a:extLst>
            </p:cNvPr>
            <p:cNvSpPr txBox="1"/>
            <p:nvPr/>
          </p:nvSpPr>
          <p:spPr>
            <a:xfrm>
              <a:off x="998614" y="2028769"/>
              <a:ext cx="1827684" cy="970075"/>
            </a:xfrm>
            <a:prstGeom prst="rect">
              <a:avLst/>
            </a:prstGeom>
            <a:noFill/>
          </p:spPr>
          <p:txBody>
            <a:bodyPr wrap="square">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敌手不知道模型最优参数和算法；</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真实环境中的训练集往往更复杂且有更多的干扰。</a:t>
              </a:r>
              <a:endParaRPr lang="en-US" altLang="zh-CN" sz="2000" b="0" i="0" dirty="0">
                <a:solidFill>
                  <a:schemeClr val="tx1">
                    <a:lumMod val="65000"/>
                    <a:lumOff val="35000"/>
                  </a:schemeClr>
                </a:solidFill>
                <a:effectLst/>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p:txBody>
        </p:sp>
        <p:sp>
          <p:nvSpPr>
            <p:cNvPr id="26" name="文本框 25">
              <a:extLst>
                <a:ext uri="{FF2B5EF4-FFF2-40B4-BE49-F238E27FC236}">
                  <a16:creationId xmlns:a16="http://schemas.microsoft.com/office/drawing/2014/main" id="{EB2AD491-3A39-F363-1ECA-362DEA8F9498}"/>
                </a:ext>
              </a:extLst>
            </p:cNvPr>
            <p:cNvSpPr txBox="1"/>
            <p:nvPr/>
          </p:nvSpPr>
          <p:spPr>
            <a:xfrm>
              <a:off x="870155" y="1818890"/>
              <a:ext cx="1815701" cy="190876"/>
            </a:xfrm>
            <a:prstGeom prst="rect">
              <a:avLst/>
            </a:prstGeom>
          </p:spPr>
          <p:txBody>
            <a:bodyPr wrap="none">
              <a:spAutoFit/>
            </a:bodyPr>
            <a:lstStyle>
              <a:defPPr>
                <a:defRPr lang="zh-CN"/>
              </a:defPPr>
              <a:lvl1pPr>
                <a:buClr>
                  <a:srgbClr val="4EBAB3"/>
                </a:buClr>
                <a:defRPr sz="2000" b="1">
                  <a:solidFill>
                    <a:schemeClr val="accent3">
                      <a:lumMod val="50000"/>
                    </a:schemeClr>
                  </a:solidFill>
                  <a:cs typeface="+mn-ea"/>
                </a:defRPr>
              </a:lvl1pPr>
            </a:lstStyle>
            <a:p>
              <a:pPr algn="ctr"/>
              <a:r>
                <a:rPr lang="zh-CN" altLang="en-US" sz="2400" dirty="0">
                  <a:sym typeface="HarmonyOS Sans SC Light" panose="00000400000000000000" pitchFamily="2" charset="-122"/>
                </a:rPr>
                <a:t>目标模型训练过程</a:t>
              </a:r>
            </a:p>
          </p:txBody>
        </p:sp>
      </p:grpSp>
      <p:grpSp>
        <p:nvGrpSpPr>
          <p:cNvPr id="27" name="组合 26">
            <a:extLst>
              <a:ext uri="{FF2B5EF4-FFF2-40B4-BE49-F238E27FC236}">
                <a16:creationId xmlns:a16="http://schemas.microsoft.com/office/drawing/2014/main" id="{E15C9AB4-BA96-5F77-A8BE-1464E6B89EA3}"/>
              </a:ext>
            </a:extLst>
          </p:cNvPr>
          <p:cNvGrpSpPr/>
          <p:nvPr/>
        </p:nvGrpSpPr>
        <p:grpSpPr>
          <a:xfrm>
            <a:off x="4549823" y="2414016"/>
            <a:ext cx="2916320" cy="2909805"/>
            <a:chOff x="864159" y="880125"/>
            <a:chExt cx="1827684" cy="2814761"/>
          </a:xfrm>
        </p:grpSpPr>
        <p:sp>
          <p:nvSpPr>
            <p:cNvPr id="28" name="文本框 27">
              <a:extLst>
                <a:ext uri="{FF2B5EF4-FFF2-40B4-BE49-F238E27FC236}">
                  <a16:creationId xmlns:a16="http://schemas.microsoft.com/office/drawing/2014/main" id="{C9CD9B05-E3CA-73D5-9272-3E540CE98B30}"/>
                </a:ext>
              </a:extLst>
            </p:cNvPr>
            <p:cNvSpPr txBox="1"/>
            <p:nvPr/>
          </p:nvSpPr>
          <p:spPr>
            <a:xfrm>
              <a:off x="864159" y="1425241"/>
              <a:ext cx="1827684" cy="2269645"/>
            </a:xfrm>
            <a:prstGeom prst="rect">
              <a:avLst/>
            </a:prstGeom>
            <a:noFill/>
          </p:spPr>
          <p:txBody>
            <a:bodyPr wrap="square">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云模型是针对于高像素的图片设计的，对于实验数据集中低像素的的数据集可能不会得到有意义的输出。</a:t>
              </a:r>
              <a:endParaRPr lang="en-US" altLang="zh-CN" sz="2000" b="0" i="0" dirty="0">
                <a:solidFill>
                  <a:schemeClr val="tx1">
                    <a:lumMod val="65000"/>
                    <a:lumOff val="35000"/>
                  </a:schemeClr>
                </a:solidFill>
                <a:effectLst/>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p:txBody>
        </p:sp>
        <p:sp>
          <p:nvSpPr>
            <p:cNvPr id="29" name="文本框 28">
              <a:extLst>
                <a:ext uri="{FF2B5EF4-FFF2-40B4-BE49-F238E27FC236}">
                  <a16:creationId xmlns:a16="http://schemas.microsoft.com/office/drawing/2014/main" id="{71CC8E7F-12FE-E136-6A92-512F28BB56D1}"/>
                </a:ext>
              </a:extLst>
            </p:cNvPr>
            <p:cNvSpPr txBox="1"/>
            <p:nvPr/>
          </p:nvSpPr>
          <p:spPr>
            <a:xfrm>
              <a:off x="1237919" y="880125"/>
              <a:ext cx="1080164" cy="446585"/>
            </a:xfrm>
            <a:prstGeom prst="rect">
              <a:avLst/>
            </a:prstGeom>
          </p:spPr>
          <p:txBody>
            <a:bodyPr wrap="none">
              <a:spAutoFit/>
            </a:bodyPr>
            <a:lstStyle>
              <a:defPPr>
                <a:defRPr lang="zh-CN"/>
              </a:defPPr>
              <a:lvl1pPr>
                <a:buClr>
                  <a:srgbClr val="4EBAB3"/>
                </a:buClr>
                <a:defRPr sz="2000" b="1">
                  <a:solidFill>
                    <a:schemeClr val="accent3">
                      <a:lumMod val="50000"/>
                    </a:schemeClr>
                  </a:solidFill>
                  <a:cs typeface="+mn-ea"/>
                </a:defRPr>
              </a:lvl1pPr>
            </a:lstStyle>
            <a:p>
              <a:pPr algn="ctr"/>
              <a:r>
                <a:rPr lang="zh-CN" altLang="en-US" sz="2400" dirty="0">
                  <a:sym typeface="HarmonyOS Sans SC Light" panose="00000400000000000000" pitchFamily="2" charset="-122"/>
                </a:rPr>
                <a:t>输入的结构</a:t>
              </a:r>
            </a:p>
          </p:txBody>
        </p:sp>
      </p:grpSp>
      <p:grpSp>
        <p:nvGrpSpPr>
          <p:cNvPr id="30" name="组合 29">
            <a:extLst>
              <a:ext uri="{FF2B5EF4-FFF2-40B4-BE49-F238E27FC236}">
                <a16:creationId xmlns:a16="http://schemas.microsoft.com/office/drawing/2014/main" id="{4DD07B83-BD1C-0AE9-FA13-0765B82F1B03}"/>
              </a:ext>
            </a:extLst>
          </p:cNvPr>
          <p:cNvGrpSpPr/>
          <p:nvPr/>
        </p:nvGrpSpPr>
        <p:grpSpPr>
          <a:xfrm>
            <a:off x="8035007" y="2414016"/>
            <a:ext cx="3051475" cy="2853908"/>
            <a:chOff x="864160" y="1818890"/>
            <a:chExt cx="1827684" cy="1225838"/>
          </a:xfrm>
        </p:grpSpPr>
        <p:sp>
          <p:nvSpPr>
            <p:cNvPr id="31" name="文本框 30">
              <a:extLst>
                <a:ext uri="{FF2B5EF4-FFF2-40B4-BE49-F238E27FC236}">
                  <a16:creationId xmlns:a16="http://schemas.microsoft.com/office/drawing/2014/main" id="{CC97E08D-F820-90BE-EBB2-CAEFEF7016B0}"/>
                </a:ext>
              </a:extLst>
            </p:cNvPr>
            <p:cNvSpPr txBox="1"/>
            <p:nvPr/>
          </p:nvSpPr>
          <p:spPr>
            <a:xfrm>
              <a:off x="864160" y="2036930"/>
              <a:ext cx="1827684" cy="1007798"/>
            </a:xfrm>
            <a:prstGeom prst="rect">
              <a:avLst/>
            </a:prstGeom>
            <a:noFill/>
          </p:spPr>
          <p:txBody>
            <a:bodyPr wrap="square">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rPr>
                <a:t>云模型返回多种预测结果及其置信度，而实验中返回分类器中的逻辑。云模型标签规模更大，很难在本地估计和分类。</a:t>
              </a:r>
              <a:endParaRPr lang="en-US" altLang="zh-CN" sz="2000" b="0" i="0" dirty="0">
                <a:solidFill>
                  <a:schemeClr val="tx1">
                    <a:lumMod val="65000"/>
                    <a:lumOff val="35000"/>
                  </a:schemeClr>
                </a:solidFill>
                <a:effectLst/>
                <a:latin typeface="微软雅黑" panose="020B0503020204020204" pitchFamily="34" charset="-122"/>
                <a:ea typeface="微软雅黑" panose="020B0503020204020204" pitchFamily="34" charset="-122"/>
                <a:cs typeface="阿里巴巴普惠体 2.0 55 Regular" panose="00020600040101010101" pitchFamily="18" charset="-122"/>
                <a:sym typeface="HarmonyOS Sans SC Light" panose="00000400000000000000" pitchFamily="2" charset="-122"/>
              </a:endParaRPr>
            </a:p>
          </p:txBody>
        </p:sp>
        <p:sp>
          <p:nvSpPr>
            <p:cNvPr id="32" name="文本框 31">
              <a:extLst>
                <a:ext uri="{FF2B5EF4-FFF2-40B4-BE49-F238E27FC236}">
                  <a16:creationId xmlns:a16="http://schemas.microsoft.com/office/drawing/2014/main" id="{72BBF718-8918-5602-A2B9-B4C7841CDDBA}"/>
                </a:ext>
              </a:extLst>
            </p:cNvPr>
            <p:cNvSpPr txBox="1"/>
            <p:nvPr/>
          </p:nvSpPr>
          <p:spPr>
            <a:xfrm>
              <a:off x="1261842" y="1818890"/>
              <a:ext cx="1032321" cy="198299"/>
            </a:xfrm>
            <a:prstGeom prst="rect">
              <a:avLst/>
            </a:prstGeom>
          </p:spPr>
          <p:txBody>
            <a:bodyPr wrap="none">
              <a:spAutoFit/>
            </a:bodyPr>
            <a:lstStyle>
              <a:defPPr>
                <a:defRPr lang="zh-CN"/>
              </a:defPPr>
              <a:lvl1pPr>
                <a:buClr>
                  <a:srgbClr val="4EBAB3"/>
                </a:buClr>
                <a:defRPr sz="2000" b="1">
                  <a:solidFill>
                    <a:schemeClr val="accent3">
                      <a:lumMod val="50000"/>
                    </a:schemeClr>
                  </a:solidFill>
                  <a:cs typeface="+mn-ea"/>
                </a:defRPr>
              </a:lvl1pPr>
            </a:lstStyle>
            <a:p>
              <a:pPr algn="ctr"/>
              <a:r>
                <a:rPr lang="zh-CN" altLang="en-US" sz="2400" dirty="0">
                  <a:sym typeface="HarmonyOS Sans SC Light" panose="00000400000000000000" pitchFamily="2" charset="-122"/>
                </a:rPr>
                <a:t>输出的结构</a:t>
              </a:r>
            </a:p>
          </p:txBody>
        </p:sp>
      </p:grpSp>
      <p:cxnSp>
        <p:nvCxnSpPr>
          <p:cNvPr id="34" name="直接连接符 33">
            <a:extLst>
              <a:ext uri="{FF2B5EF4-FFF2-40B4-BE49-F238E27FC236}">
                <a16:creationId xmlns:a16="http://schemas.microsoft.com/office/drawing/2014/main" id="{65C0E15D-7842-8D15-5CD3-77337EB41AB1}"/>
              </a:ext>
            </a:extLst>
          </p:cNvPr>
          <p:cNvCxnSpPr/>
          <p:nvPr/>
        </p:nvCxnSpPr>
        <p:spPr>
          <a:xfrm>
            <a:off x="4175206" y="2529707"/>
            <a:ext cx="0" cy="3512457"/>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09A38CC-7320-65A1-E63E-DEB0E7AD9E21}"/>
              </a:ext>
            </a:extLst>
          </p:cNvPr>
          <p:cNvCxnSpPr/>
          <p:nvPr/>
        </p:nvCxnSpPr>
        <p:spPr>
          <a:xfrm>
            <a:off x="7710569" y="2529706"/>
            <a:ext cx="0" cy="3512457"/>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Freeform 60">
            <a:extLst>
              <a:ext uri="{FF2B5EF4-FFF2-40B4-BE49-F238E27FC236}">
                <a16:creationId xmlns:a16="http://schemas.microsoft.com/office/drawing/2014/main" id="{77E0D022-9653-4F1F-A51C-F145CF872FB1}"/>
              </a:ext>
            </a:extLst>
          </p:cNvPr>
          <p:cNvSpPr>
            <a:spLocks noEditPoints="1"/>
          </p:cNvSpPr>
          <p:nvPr/>
        </p:nvSpPr>
        <p:spPr bwMode="auto">
          <a:xfrm>
            <a:off x="752397" y="1704564"/>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6" name="矩形 35">
            <a:extLst>
              <a:ext uri="{FF2B5EF4-FFF2-40B4-BE49-F238E27FC236}">
                <a16:creationId xmlns:a16="http://schemas.microsoft.com/office/drawing/2014/main" id="{CE8D938F-B7EB-40FF-8927-8F273E5B7424}"/>
              </a:ext>
            </a:extLst>
          </p:cNvPr>
          <p:cNvSpPr/>
          <p:nvPr/>
        </p:nvSpPr>
        <p:spPr>
          <a:xfrm>
            <a:off x="1369690" y="1767139"/>
            <a:ext cx="4134465"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实验环境和真实环境差距</a:t>
            </a:r>
          </a:p>
        </p:txBody>
      </p:sp>
      <p:pic>
        <p:nvPicPr>
          <p:cNvPr id="4" name="图片 3">
            <a:extLst>
              <a:ext uri="{FF2B5EF4-FFF2-40B4-BE49-F238E27FC236}">
                <a16:creationId xmlns:a16="http://schemas.microsoft.com/office/drawing/2014/main" id="{EA1B86ED-E0A7-46DC-84EB-5EBAA77669C4}"/>
              </a:ext>
            </a:extLst>
          </p:cNvPr>
          <p:cNvPicPr>
            <a:picLocks noChangeAspect="1"/>
          </p:cNvPicPr>
          <p:nvPr/>
        </p:nvPicPr>
        <p:blipFill>
          <a:blip r:embed="rId3"/>
          <a:stretch>
            <a:fillRect/>
          </a:stretch>
        </p:blipFill>
        <p:spPr>
          <a:xfrm>
            <a:off x="6869758" y="316438"/>
            <a:ext cx="5157941" cy="2051618"/>
          </a:xfrm>
          <a:prstGeom prst="rect">
            <a:avLst/>
          </a:prstGeom>
        </p:spPr>
      </p:pic>
    </p:spTree>
    <p:extLst>
      <p:ext uri="{BB962C8B-B14F-4D97-AF65-F5344CB8AC3E}">
        <p14:creationId xmlns:p14="http://schemas.microsoft.com/office/powerpoint/2010/main" val="1709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FEA25E90-8E61-C3CC-28AF-59BF914F4DF0}"/>
              </a:ext>
            </a:extLst>
          </p:cNvPr>
          <p:cNvSpPr/>
          <p:nvPr/>
        </p:nvSpPr>
        <p:spPr>
          <a:xfrm>
            <a:off x="561039" y="2700803"/>
            <a:ext cx="3226225" cy="3226225"/>
          </a:xfrm>
          <a:prstGeom prst="ellipse">
            <a:avLst/>
          </a:prstGeom>
          <a:solidFill>
            <a:srgbClr val="E7E1CD">
              <a:alpha val="33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椭圆 2">
            <a:extLst>
              <a:ext uri="{FF2B5EF4-FFF2-40B4-BE49-F238E27FC236}">
                <a16:creationId xmlns:a16="http://schemas.microsoft.com/office/drawing/2014/main" id="{18B79EAC-640F-3EBA-F844-757EE05054FA}"/>
              </a:ext>
            </a:extLst>
          </p:cNvPr>
          <p:cNvSpPr/>
          <p:nvPr/>
        </p:nvSpPr>
        <p:spPr>
          <a:xfrm>
            <a:off x="4419991" y="-2688365"/>
            <a:ext cx="4538532" cy="4538532"/>
          </a:xfrm>
          <a:prstGeom prst="ellipse">
            <a:avLst/>
          </a:prstGeom>
          <a:solidFill>
            <a:srgbClr val="D4DDE1">
              <a:alpha val="41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0CA72B0F-8246-EA02-8282-26EF3ECAE326}"/>
              </a:ext>
            </a:extLst>
          </p:cNvPr>
          <p:cNvSpPr/>
          <p:nvPr/>
        </p:nvSpPr>
        <p:spPr>
          <a:xfrm>
            <a:off x="7138226" y="3960869"/>
            <a:ext cx="6170487" cy="6170487"/>
          </a:xfrm>
          <a:prstGeom prst="ellipse">
            <a:avLst/>
          </a:prstGeom>
          <a:solidFill>
            <a:srgbClr val="FFB681">
              <a:alpha val="18000"/>
            </a:srgbClr>
          </a:solidFill>
          <a:ln>
            <a:noFill/>
          </a:ln>
          <a:effectLst>
            <a:softEdge rad="660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12E55F28-F6AE-D8CB-1E45-63694F396A90}"/>
              </a:ext>
            </a:extLst>
          </p:cNvPr>
          <p:cNvSpPr/>
          <p:nvPr/>
        </p:nvSpPr>
        <p:spPr>
          <a:xfrm>
            <a:off x="10426159" y="224830"/>
            <a:ext cx="1765841" cy="4273509"/>
          </a:xfrm>
          <a:custGeom>
            <a:avLst/>
            <a:gdLst>
              <a:gd name="connsiteX0" fmla="*/ 2157013 w 2157013"/>
              <a:gd name="connsiteY0" fmla="*/ 0 h 5220184"/>
              <a:gd name="connsiteX1" fmla="*/ 2157013 w 2157013"/>
              <a:gd name="connsiteY1" fmla="*/ 5220184 h 5220184"/>
              <a:gd name="connsiteX2" fmla="*/ 2072124 w 2157013"/>
              <a:gd name="connsiteY2" fmla="*/ 5196963 h 5220184"/>
              <a:gd name="connsiteX3" fmla="*/ 988613 w 2157013"/>
              <a:gd name="connsiteY3" fmla="*/ 4419455 h 5220184"/>
              <a:gd name="connsiteX4" fmla="*/ 1217213 w 2157013"/>
              <a:gd name="connsiteY4" fmla="*/ 3174855 h 5220184"/>
              <a:gd name="connsiteX5" fmla="*/ 48813 w 2157013"/>
              <a:gd name="connsiteY5" fmla="*/ 507855 h 5220184"/>
              <a:gd name="connsiteX6" fmla="*/ 2105320 w 2157013"/>
              <a:gd name="connsiteY6" fmla="*/ 351 h 52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013" h="5220184">
                <a:moveTo>
                  <a:pt x="2157013" y="0"/>
                </a:moveTo>
                <a:lnTo>
                  <a:pt x="2157013" y="5220184"/>
                </a:lnTo>
                <a:lnTo>
                  <a:pt x="2072124" y="5196963"/>
                </a:lnTo>
                <a:cubicBezTo>
                  <a:pt x="1658555" y="5060475"/>
                  <a:pt x="1138500" y="4647923"/>
                  <a:pt x="988613" y="4419455"/>
                </a:cubicBezTo>
                <a:cubicBezTo>
                  <a:pt x="770596" y="4087138"/>
                  <a:pt x="1373846" y="3826788"/>
                  <a:pt x="1217213" y="3174855"/>
                </a:cubicBezTo>
                <a:cubicBezTo>
                  <a:pt x="1060580" y="2522922"/>
                  <a:pt x="-268687" y="1037022"/>
                  <a:pt x="48813" y="507855"/>
                </a:cubicBezTo>
                <a:cubicBezTo>
                  <a:pt x="286938" y="110980"/>
                  <a:pt x="1121566" y="17714"/>
                  <a:pt x="2105320" y="351"/>
                </a:cubicBezTo>
                <a:close/>
              </a:path>
            </a:pathLst>
          </a:custGeom>
          <a:solidFill>
            <a:srgbClr val="E7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63F2FE16-E16F-1D87-C556-9B091D384B8D}"/>
              </a:ext>
            </a:extLst>
          </p:cNvPr>
          <p:cNvSpPr/>
          <p:nvPr/>
        </p:nvSpPr>
        <p:spPr>
          <a:xfrm rot="10800000">
            <a:off x="0" y="4973815"/>
            <a:ext cx="6604000" cy="1898698"/>
          </a:xfrm>
          <a:custGeom>
            <a:avLst/>
            <a:gdLst>
              <a:gd name="connsiteX0" fmla="*/ 7331648 w 8817548"/>
              <a:gd name="connsiteY0" fmla="*/ 2534684 h 2535109"/>
              <a:gd name="connsiteX1" fmla="*/ 4169348 w 8817548"/>
              <a:gd name="connsiteY1" fmla="*/ 972584 h 2535109"/>
              <a:gd name="connsiteX2" fmla="*/ 956249 w 8817548"/>
              <a:gd name="connsiteY2" fmla="*/ 896384 h 2535109"/>
              <a:gd name="connsiteX3" fmla="*/ 41688 w 8817548"/>
              <a:gd name="connsiteY3" fmla="*/ 36824 h 2535109"/>
              <a:gd name="connsiteX4" fmla="*/ 0 w 8817548"/>
              <a:gd name="connsiteY4" fmla="*/ 0 h 2535109"/>
              <a:gd name="connsiteX5" fmla="*/ 8817548 w 8817548"/>
              <a:gd name="connsiteY5" fmla="*/ 0 h 2535109"/>
              <a:gd name="connsiteX6" fmla="*/ 8817548 w 8817548"/>
              <a:gd name="connsiteY6" fmla="*/ 1477861 h 2535109"/>
              <a:gd name="connsiteX7" fmla="*/ 8637397 w 8817548"/>
              <a:gd name="connsiteY7" fmla="*/ 1720191 h 2535109"/>
              <a:gd name="connsiteX8" fmla="*/ 7331648 w 8817548"/>
              <a:gd name="connsiteY8" fmla="*/ 2534684 h 25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17548" h="2535109">
                <a:moveTo>
                  <a:pt x="7331648" y="2534684"/>
                </a:moveTo>
                <a:cubicBezTo>
                  <a:pt x="6482865" y="2562201"/>
                  <a:pt x="5231915" y="1245634"/>
                  <a:pt x="4169348" y="972584"/>
                </a:cubicBezTo>
                <a:cubicBezTo>
                  <a:pt x="3106781" y="699534"/>
                  <a:pt x="1673798" y="1069951"/>
                  <a:pt x="956249" y="896384"/>
                </a:cubicBezTo>
                <a:cubicBezTo>
                  <a:pt x="373239" y="755361"/>
                  <a:pt x="262527" y="262211"/>
                  <a:pt x="41688" y="36824"/>
                </a:cubicBezTo>
                <a:lnTo>
                  <a:pt x="0" y="0"/>
                </a:lnTo>
                <a:lnTo>
                  <a:pt x="8817548" y="0"/>
                </a:lnTo>
                <a:lnTo>
                  <a:pt x="8817548" y="1477861"/>
                </a:lnTo>
                <a:lnTo>
                  <a:pt x="8637397" y="1720191"/>
                </a:lnTo>
                <a:cubicBezTo>
                  <a:pt x="8272324" y="2179067"/>
                  <a:pt x="7862137" y="2517486"/>
                  <a:pt x="7331648" y="2534684"/>
                </a:cubicBezTo>
                <a:close/>
              </a:path>
            </a:pathLst>
          </a:custGeom>
          <a:solidFill>
            <a:srgbClr val="ACC4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6B1F2F0B-9D8F-DF28-38A0-814271663E3C}"/>
              </a:ext>
            </a:extLst>
          </p:cNvPr>
          <p:cNvSpPr/>
          <p:nvPr/>
        </p:nvSpPr>
        <p:spPr>
          <a:xfrm>
            <a:off x="2" y="0"/>
            <a:ext cx="4150394" cy="1669223"/>
          </a:xfrm>
          <a:custGeom>
            <a:avLst/>
            <a:gdLst>
              <a:gd name="connsiteX0" fmla="*/ 0 w 8763537"/>
              <a:gd name="connsiteY0" fmla="*/ 0 h 3524556"/>
              <a:gd name="connsiteX1" fmla="*/ 8763537 w 8763537"/>
              <a:gd name="connsiteY1" fmla="*/ 0 h 3524556"/>
              <a:gd name="connsiteX2" fmla="*/ 8670925 w 8763537"/>
              <a:gd name="connsiteY2" fmla="*/ 30163 h 3524556"/>
              <a:gd name="connsiteX3" fmla="*/ 7772400 w 8763537"/>
              <a:gd name="connsiteY3" fmla="*/ 419100 h 3524556"/>
              <a:gd name="connsiteX4" fmla="*/ 7239000 w 8763537"/>
              <a:gd name="connsiteY4" fmla="*/ 1435100 h 3524556"/>
              <a:gd name="connsiteX5" fmla="*/ 5537201 w 8763537"/>
              <a:gd name="connsiteY5" fmla="*/ 1981200 h 3524556"/>
              <a:gd name="connsiteX6" fmla="*/ 3733800 w 8763537"/>
              <a:gd name="connsiteY6" fmla="*/ 3505200 h 3524556"/>
              <a:gd name="connsiteX7" fmla="*/ 2197100 w 8763537"/>
              <a:gd name="connsiteY7" fmla="*/ 2832100 h 3524556"/>
              <a:gd name="connsiteX8" fmla="*/ 825500 w 8763537"/>
              <a:gd name="connsiteY8" fmla="*/ 2692400 h 3524556"/>
              <a:gd name="connsiteX9" fmla="*/ 33883 w 8763537"/>
              <a:gd name="connsiteY9" fmla="*/ 2973983 h 3524556"/>
              <a:gd name="connsiteX10" fmla="*/ 0 w 8763537"/>
              <a:gd name="connsiteY10" fmla="*/ 2993636 h 35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537" h="3524556">
                <a:moveTo>
                  <a:pt x="0" y="0"/>
                </a:moveTo>
                <a:lnTo>
                  <a:pt x="8763537" y="0"/>
                </a:lnTo>
                <a:lnTo>
                  <a:pt x="8670925" y="30163"/>
                </a:lnTo>
                <a:cubicBezTo>
                  <a:pt x="8322733" y="145521"/>
                  <a:pt x="7958667" y="278342"/>
                  <a:pt x="7772400" y="419100"/>
                </a:cubicBezTo>
                <a:cubicBezTo>
                  <a:pt x="7399867" y="700617"/>
                  <a:pt x="7611533" y="1174750"/>
                  <a:pt x="7239000" y="1435100"/>
                </a:cubicBezTo>
                <a:cubicBezTo>
                  <a:pt x="6866467" y="1695450"/>
                  <a:pt x="6121400" y="1636183"/>
                  <a:pt x="5537201" y="1981200"/>
                </a:cubicBezTo>
                <a:cubicBezTo>
                  <a:pt x="4953000" y="2326217"/>
                  <a:pt x="4290483" y="3363383"/>
                  <a:pt x="3733800" y="3505200"/>
                </a:cubicBezTo>
                <a:cubicBezTo>
                  <a:pt x="3177117" y="3647017"/>
                  <a:pt x="2681817" y="2967567"/>
                  <a:pt x="2197100" y="2832100"/>
                </a:cubicBezTo>
                <a:cubicBezTo>
                  <a:pt x="1712383" y="2696633"/>
                  <a:pt x="1225550" y="2645833"/>
                  <a:pt x="825500" y="2692400"/>
                </a:cubicBezTo>
                <a:cubicBezTo>
                  <a:pt x="525463" y="2727326"/>
                  <a:pt x="273646" y="2840831"/>
                  <a:pt x="33883" y="2973983"/>
                </a:cubicBezTo>
                <a:lnTo>
                  <a:pt x="0" y="2993636"/>
                </a:lnTo>
                <a:close/>
              </a:path>
            </a:pathLst>
          </a:custGeom>
          <a:solidFill>
            <a:srgbClr val="D4DD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a:extLst>
              <a:ext uri="{FF2B5EF4-FFF2-40B4-BE49-F238E27FC236}">
                <a16:creationId xmlns:a16="http://schemas.microsoft.com/office/drawing/2014/main" id="{8B1D947D-5146-A61B-7F34-E54F60E3916D}"/>
              </a:ext>
            </a:extLst>
          </p:cNvPr>
          <p:cNvSpPr/>
          <p:nvPr/>
        </p:nvSpPr>
        <p:spPr>
          <a:xfrm>
            <a:off x="-304800" y="-419099"/>
            <a:ext cx="3483429" cy="1569010"/>
          </a:xfrm>
          <a:custGeom>
            <a:avLst/>
            <a:gdLst>
              <a:gd name="connsiteX0" fmla="*/ 0 w 5175700"/>
              <a:gd name="connsiteY0" fmla="*/ 1917700 h 2331245"/>
              <a:gd name="connsiteX1" fmla="*/ 2209800 w 5175700"/>
              <a:gd name="connsiteY1" fmla="*/ 2286000 h 2331245"/>
              <a:gd name="connsiteX2" fmla="*/ 5029200 w 5175700"/>
              <a:gd name="connsiteY2" fmla="*/ 1003300 h 2331245"/>
              <a:gd name="connsiteX3" fmla="*/ 4521200 w 5175700"/>
              <a:gd name="connsiteY3" fmla="*/ 0 h 2331245"/>
            </a:gdLst>
            <a:ahLst/>
            <a:cxnLst>
              <a:cxn ang="0">
                <a:pos x="connsiteX0" y="connsiteY0"/>
              </a:cxn>
              <a:cxn ang="0">
                <a:pos x="connsiteX1" y="connsiteY1"/>
              </a:cxn>
              <a:cxn ang="0">
                <a:pos x="connsiteX2" y="connsiteY2"/>
              </a:cxn>
              <a:cxn ang="0">
                <a:pos x="connsiteX3" y="connsiteY3"/>
              </a:cxn>
            </a:cxnLst>
            <a:rect l="l" t="t" r="r" b="b"/>
            <a:pathLst>
              <a:path w="5175700" h="2331245">
                <a:moveTo>
                  <a:pt x="0" y="1917700"/>
                </a:moveTo>
                <a:cubicBezTo>
                  <a:pt x="685800" y="2178050"/>
                  <a:pt x="1371600" y="2438400"/>
                  <a:pt x="2209800" y="2286000"/>
                </a:cubicBezTo>
                <a:cubicBezTo>
                  <a:pt x="3048000" y="2133600"/>
                  <a:pt x="4643967" y="1384300"/>
                  <a:pt x="5029200" y="1003300"/>
                </a:cubicBezTo>
                <a:cubicBezTo>
                  <a:pt x="5414433" y="622300"/>
                  <a:pt x="4967816" y="311150"/>
                  <a:pt x="4521200"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C2F5E89-1344-8D90-8D1C-AC67F6C2D76D}"/>
              </a:ext>
            </a:extLst>
          </p:cNvPr>
          <p:cNvSpPr/>
          <p:nvPr/>
        </p:nvSpPr>
        <p:spPr>
          <a:xfrm>
            <a:off x="-74487" y="5785685"/>
            <a:ext cx="7264537" cy="910210"/>
          </a:xfrm>
          <a:custGeom>
            <a:avLst/>
            <a:gdLst>
              <a:gd name="connsiteX0" fmla="*/ 0 w 13462000"/>
              <a:gd name="connsiteY0" fmla="*/ 1410355 h 1686720"/>
              <a:gd name="connsiteX1" fmla="*/ 2527300 w 13462000"/>
              <a:gd name="connsiteY1" fmla="*/ 655 h 1686720"/>
              <a:gd name="connsiteX2" fmla="*/ 7848600 w 13462000"/>
              <a:gd name="connsiteY2" fmla="*/ 1562755 h 1686720"/>
              <a:gd name="connsiteX3" fmla="*/ 13462000 w 13462000"/>
              <a:gd name="connsiteY3" fmla="*/ 1473855 h 1686720"/>
            </a:gdLst>
            <a:ahLst/>
            <a:cxnLst>
              <a:cxn ang="0">
                <a:pos x="connsiteX0" y="connsiteY0"/>
              </a:cxn>
              <a:cxn ang="0">
                <a:pos x="connsiteX1" y="connsiteY1"/>
              </a:cxn>
              <a:cxn ang="0">
                <a:pos x="connsiteX2" y="connsiteY2"/>
              </a:cxn>
              <a:cxn ang="0">
                <a:pos x="connsiteX3" y="connsiteY3"/>
              </a:cxn>
            </a:cxnLst>
            <a:rect l="l" t="t" r="r" b="b"/>
            <a:pathLst>
              <a:path w="13462000" h="1686720">
                <a:moveTo>
                  <a:pt x="0" y="1410355"/>
                </a:moveTo>
                <a:cubicBezTo>
                  <a:pt x="609600" y="692805"/>
                  <a:pt x="1219200" y="-24745"/>
                  <a:pt x="2527300" y="655"/>
                </a:cubicBezTo>
                <a:cubicBezTo>
                  <a:pt x="3835400" y="26055"/>
                  <a:pt x="6026150" y="1317222"/>
                  <a:pt x="7848600" y="1562755"/>
                </a:cubicBezTo>
                <a:cubicBezTo>
                  <a:pt x="9671050" y="1808288"/>
                  <a:pt x="11566525" y="1641071"/>
                  <a:pt x="13462000" y="1473855"/>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7055F1C8-5D71-08CA-0F59-B14098D9E7CF}"/>
              </a:ext>
            </a:extLst>
          </p:cNvPr>
          <p:cNvSpPr/>
          <p:nvPr/>
        </p:nvSpPr>
        <p:spPr>
          <a:xfrm>
            <a:off x="9854102" y="-228600"/>
            <a:ext cx="3112597" cy="3966400"/>
          </a:xfrm>
          <a:custGeom>
            <a:avLst/>
            <a:gdLst>
              <a:gd name="connsiteX0" fmla="*/ 0 w 3657600"/>
              <a:gd name="connsiteY0" fmla="*/ 0 h 4660900"/>
              <a:gd name="connsiteX1" fmla="*/ 1447800 w 3657600"/>
              <a:gd name="connsiteY1" fmla="*/ 723900 h 4660900"/>
              <a:gd name="connsiteX2" fmla="*/ 1892300 w 3657600"/>
              <a:gd name="connsiteY2" fmla="*/ 2997200 h 4660900"/>
              <a:gd name="connsiteX3" fmla="*/ 3657600 w 3657600"/>
              <a:gd name="connsiteY3" fmla="*/ 4660900 h 4660900"/>
            </a:gdLst>
            <a:ahLst/>
            <a:cxnLst>
              <a:cxn ang="0">
                <a:pos x="connsiteX0" y="connsiteY0"/>
              </a:cxn>
              <a:cxn ang="0">
                <a:pos x="connsiteX1" y="connsiteY1"/>
              </a:cxn>
              <a:cxn ang="0">
                <a:pos x="connsiteX2" y="connsiteY2"/>
              </a:cxn>
              <a:cxn ang="0">
                <a:pos x="connsiteX3" y="connsiteY3"/>
              </a:cxn>
            </a:cxnLst>
            <a:rect l="l" t="t" r="r" b="b"/>
            <a:pathLst>
              <a:path w="3657600" h="4660900">
                <a:moveTo>
                  <a:pt x="0" y="0"/>
                </a:moveTo>
                <a:cubicBezTo>
                  <a:pt x="566208" y="112183"/>
                  <a:pt x="1132417" y="224367"/>
                  <a:pt x="1447800" y="723900"/>
                </a:cubicBezTo>
                <a:cubicBezTo>
                  <a:pt x="1763183" y="1223433"/>
                  <a:pt x="1524000" y="2341033"/>
                  <a:pt x="1892300" y="2997200"/>
                </a:cubicBezTo>
                <a:cubicBezTo>
                  <a:pt x="2260600" y="3653367"/>
                  <a:pt x="2959100" y="4157133"/>
                  <a:pt x="3657600" y="466090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BB94F80-FBCF-6F54-9E6C-25FC6DA047CE}"/>
              </a:ext>
            </a:extLst>
          </p:cNvPr>
          <p:cNvSpPr/>
          <p:nvPr/>
        </p:nvSpPr>
        <p:spPr>
          <a:xfrm>
            <a:off x="4866960" y="1365273"/>
            <a:ext cx="356856" cy="35685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E4A3E498-A83E-3F56-32FC-A1360A523F66}"/>
              </a:ext>
            </a:extLst>
          </p:cNvPr>
          <p:cNvSpPr/>
          <p:nvPr/>
        </p:nvSpPr>
        <p:spPr>
          <a:xfrm>
            <a:off x="5223816" y="1278846"/>
            <a:ext cx="1744366" cy="1744366"/>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椭圆 15">
            <a:extLst>
              <a:ext uri="{FF2B5EF4-FFF2-40B4-BE49-F238E27FC236}">
                <a16:creationId xmlns:a16="http://schemas.microsoft.com/office/drawing/2014/main" id="{6CF6CEEB-CE24-517C-6BB2-D966A80DC77B}"/>
              </a:ext>
            </a:extLst>
          </p:cNvPr>
          <p:cNvSpPr/>
          <p:nvPr/>
        </p:nvSpPr>
        <p:spPr>
          <a:xfrm>
            <a:off x="7019524" y="2726826"/>
            <a:ext cx="118702" cy="118702"/>
          </a:xfrm>
          <a:prstGeom prst="ellipse">
            <a:avLst/>
          </a:prstGeom>
          <a:solidFill>
            <a:srgbClr val="D4DDE1">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文本框 17">
            <a:extLst>
              <a:ext uri="{FF2B5EF4-FFF2-40B4-BE49-F238E27FC236}">
                <a16:creationId xmlns:a16="http://schemas.microsoft.com/office/drawing/2014/main" id="{DBA85AF9-45FC-685B-38F4-0CEDF8A8B555}"/>
              </a:ext>
            </a:extLst>
          </p:cNvPr>
          <p:cNvSpPr txBox="1"/>
          <p:nvPr/>
        </p:nvSpPr>
        <p:spPr>
          <a:xfrm>
            <a:off x="5391758" y="1522089"/>
            <a:ext cx="1502334" cy="1323439"/>
          </a:xfrm>
          <a:prstGeom prst="rect">
            <a:avLst/>
          </a:prstGeom>
          <a:noFill/>
        </p:spPr>
        <p:txBody>
          <a:bodyPr wrap="none" rtlCol="0">
            <a:spAutoFit/>
          </a:bodyPr>
          <a:lstStyle/>
          <a:p>
            <a:r>
              <a:rPr lang="en-US" altLang="zh-CN" sz="8000" dirty="0">
                <a:solidFill>
                  <a:srgbClr val="ACC4CE"/>
                </a:solidFill>
                <a:latin typeface="MiSans Semibold" panose="00000700000000000000" pitchFamily="2" charset="-122"/>
                <a:ea typeface="MiSans Semibold" panose="00000700000000000000" pitchFamily="2" charset="-122"/>
              </a:rPr>
              <a:t>02</a:t>
            </a:r>
            <a:endParaRPr lang="zh-CN" altLang="en-US" sz="8000" dirty="0">
              <a:solidFill>
                <a:srgbClr val="ACC4CE"/>
              </a:solidFill>
              <a:latin typeface="MiSans Semibold" panose="00000700000000000000" pitchFamily="2" charset="-122"/>
              <a:ea typeface="MiSans Semibold" panose="00000700000000000000" pitchFamily="2" charset="-122"/>
            </a:endParaRPr>
          </a:p>
        </p:txBody>
      </p:sp>
      <p:grpSp>
        <p:nvGrpSpPr>
          <p:cNvPr id="19" name="组合 18">
            <a:extLst>
              <a:ext uri="{FF2B5EF4-FFF2-40B4-BE49-F238E27FC236}">
                <a16:creationId xmlns:a16="http://schemas.microsoft.com/office/drawing/2014/main" id="{865BAC55-2327-48F5-85CB-37785C9E090C}"/>
              </a:ext>
            </a:extLst>
          </p:cNvPr>
          <p:cNvGrpSpPr/>
          <p:nvPr/>
        </p:nvGrpSpPr>
        <p:grpSpPr>
          <a:xfrm>
            <a:off x="145911" y="191305"/>
            <a:ext cx="1701283" cy="643306"/>
            <a:chOff x="5535168" y="881263"/>
            <a:chExt cx="5169408" cy="1601975"/>
          </a:xfrm>
          <a:solidFill>
            <a:schemeClr val="bg1"/>
          </a:solidFill>
        </p:grpSpPr>
        <p:sp>
          <p:nvSpPr>
            <p:cNvPr id="21" name="任意多边形: 形状 20">
              <a:extLst>
                <a:ext uri="{FF2B5EF4-FFF2-40B4-BE49-F238E27FC236}">
                  <a16:creationId xmlns:a16="http://schemas.microsoft.com/office/drawing/2014/main" id="{8EE78F6A-37A9-4A1C-87AA-CBFD082884CF}"/>
                </a:ext>
              </a:extLst>
            </p:cNvPr>
            <p:cNvSpPr/>
            <p:nvPr/>
          </p:nvSpPr>
          <p:spPr>
            <a:xfrm>
              <a:off x="7399396" y="987961"/>
              <a:ext cx="3305180" cy="1086861"/>
            </a:xfrm>
            <a:custGeom>
              <a:avLst/>
              <a:gdLst>
                <a:gd name="connsiteX0" fmla="*/ 3033140 w 3305180"/>
                <a:gd name="connsiteY0" fmla="*/ 842638 h 1086861"/>
                <a:gd name="connsiteX1" fmla="*/ 3007828 w 3305180"/>
                <a:gd name="connsiteY1" fmla="*/ 847860 h 1086861"/>
                <a:gd name="connsiteX2" fmla="*/ 2833181 w 3305180"/>
                <a:gd name="connsiteY2" fmla="*/ 908084 h 1086861"/>
                <a:gd name="connsiteX3" fmla="*/ 2803069 w 3305180"/>
                <a:gd name="connsiteY3" fmla="*/ 929162 h 1086861"/>
                <a:gd name="connsiteX4" fmla="*/ 2806081 w 3305180"/>
                <a:gd name="connsiteY4" fmla="*/ 959273 h 1086861"/>
                <a:gd name="connsiteX5" fmla="*/ 2950616 w 3305180"/>
                <a:gd name="connsiteY5" fmla="*/ 1010464 h 1086861"/>
                <a:gd name="connsiteX6" fmla="*/ 3022884 w 3305180"/>
                <a:gd name="connsiteY6" fmla="*/ 974329 h 1086861"/>
                <a:gd name="connsiteX7" fmla="*/ 3056007 w 3305180"/>
                <a:gd name="connsiteY7" fmla="*/ 893028 h 1086861"/>
                <a:gd name="connsiteX8" fmla="*/ 3033140 w 3305180"/>
                <a:gd name="connsiteY8" fmla="*/ 842638 h 1086861"/>
                <a:gd name="connsiteX9" fmla="*/ 1348679 w 3305180"/>
                <a:gd name="connsiteY9" fmla="*/ 817749 h 1086861"/>
                <a:gd name="connsiteX10" fmla="*/ 1460091 w 3305180"/>
                <a:gd name="connsiteY10" fmla="*/ 853882 h 1086861"/>
                <a:gd name="connsiteX11" fmla="*/ 1487191 w 3305180"/>
                <a:gd name="connsiteY11" fmla="*/ 905073 h 1086861"/>
                <a:gd name="connsiteX12" fmla="*/ 1436002 w 3305180"/>
                <a:gd name="connsiteY12" fmla="*/ 974329 h 1086861"/>
                <a:gd name="connsiteX13" fmla="*/ 1402880 w 3305180"/>
                <a:gd name="connsiteY13" fmla="*/ 950240 h 1086861"/>
                <a:gd name="connsiteX14" fmla="*/ 1330612 w 3305180"/>
                <a:gd name="connsiteY14" fmla="*/ 850871 h 1086861"/>
                <a:gd name="connsiteX15" fmla="*/ 1318567 w 3305180"/>
                <a:gd name="connsiteY15" fmla="*/ 829794 h 1086861"/>
                <a:gd name="connsiteX16" fmla="*/ 1348679 w 3305180"/>
                <a:gd name="connsiteY16" fmla="*/ 817749 h 1086861"/>
                <a:gd name="connsiteX17" fmla="*/ 2297195 w 3305180"/>
                <a:gd name="connsiteY17" fmla="*/ 664180 h 1086861"/>
                <a:gd name="connsiteX18" fmla="*/ 2417640 w 3305180"/>
                <a:gd name="connsiteY18" fmla="*/ 760537 h 1086861"/>
                <a:gd name="connsiteX19" fmla="*/ 2417640 w 3305180"/>
                <a:gd name="connsiteY19" fmla="*/ 769571 h 1086861"/>
                <a:gd name="connsiteX20" fmla="*/ 2408607 w 3305180"/>
                <a:gd name="connsiteY20" fmla="*/ 799682 h 1086861"/>
                <a:gd name="connsiteX21" fmla="*/ 2306228 w 3305180"/>
                <a:gd name="connsiteY21" fmla="*/ 926151 h 1086861"/>
                <a:gd name="connsiteX22" fmla="*/ 2282138 w 3305180"/>
                <a:gd name="connsiteY22" fmla="*/ 938196 h 1086861"/>
                <a:gd name="connsiteX23" fmla="*/ 2279127 w 3305180"/>
                <a:gd name="connsiteY23" fmla="*/ 911095 h 1086861"/>
                <a:gd name="connsiteX24" fmla="*/ 2294183 w 3305180"/>
                <a:gd name="connsiteY24" fmla="*/ 760537 h 1086861"/>
                <a:gd name="connsiteX25" fmla="*/ 2279127 w 3305180"/>
                <a:gd name="connsiteY25" fmla="*/ 691280 h 1086861"/>
                <a:gd name="connsiteX26" fmla="*/ 2297195 w 3305180"/>
                <a:gd name="connsiteY26" fmla="*/ 664180 h 1086861"/>
                <a:gd name="connsiteX27" fmla="*/ 433804 w 3305180"/>
                <a:gd name="connsiteY27" fmla="*/ 612802 h 1086861"/>
                <a:gd name="connsiteX28" fmla="*/ 442320 w 3305180"/>
                <a:gd name="connsiteY28" fmla="*/ 616001 h 1086861"/>
                <a:gd name="connsiteX29" fmla="*/ 433287 w 3305180"/>
                <a:gd name="connsiteY29" fmla="*/ 643102 h 1086861"/>
                <a:gd name="connsiteX30" fmla="*/ 80980 w 3305180"/>
                <a:gd name="connsiteY30" fmla="*/ 968307 h 1086861"/>
                <a:gd name="connsiteX31" fmla="*/ 53880 w 3305180"/>
                <a:gd name="connsiteY31" fmla="*/ 962284 h 1086861"/>
                <a:gd name="connsiteX32" fmla="*/ 5702 w 3305180"/>
                <a:gd name="connsiteY32" fmla="*/ 905073 h 1086861"/>
                <a:gd name="connsiteX33" fmla="*/ 5702 w 3305180"/>
                <a:gd name="connsiteY33" fmla="*/ 880984 h 1086861"/>
                <a:gd name="connsiteX34" fmla="*/ 83991 w 3305180"/>
                <a:gd name="connsiteY34" fmla="*/ 688269 h 1086861"/>
                <a:gd name="connsiteX35" fmla="*/ 99047 w 3305180"/>
                <a:gd name="connsiteY35" fmla="*/ 661169 h 1086861"/>
                <a:gd name="connsiteX36" fmla="*/ 126147 w 3305180"/>
                <a:gd name="connsiteY36" fmla="*/ 679236 h 1086861"/>
                <a:gd name="connsiteX37" fmla="*/ 135181 w 3305180"/>
                <a:gd name="connsiteY37" fmla="*/ 772582 h 1086861"/>
                <a:gd name="connsiteX38" fmla="*/ 114103 w 3305180"/>
                <a:gd name="connsiteY38" fmla="*/ 862916 h 1086861"/>
                <a:gd name="connsiteX39" fmla="*/ 201427 w 3305180"/>
                <a:gd name="connsiteY39" fmla="*/ 802693 h 1086861"/>
                <a:gd name="connsiteX40" fmla="*/ 412209 w 3305180"/>
                <a:gd name="connsiteY40" fmla="*/ 628046 h 1086861"/>
                <a:gd name="connsiteX41" fmla="*/ 433804 w 3305180"/>
                <a:gd name="connsiteY41" fmla="*/ 612802 h 1086861"/>
                <a:gd name="connsiteX42" fmla="*/ 616967 w 3305180"/>
                <a:gd name="connsiteY42" fmla="*/ 567822 h 1086861"/>
                <a:gd name="connsiteX43" fmla="*/ 653101 w 3305180"/>
                <a:gd name="connsiteY43" fmla="*/ 591912 h 1086861"/>
                <a:gd name="connsiteX44" fmla="*/ 707302 w 3305180"/>
                <a:gd name="connsiteY44" fmla="*/ 652135 h 1086861"/>
                <a:gd name="connsiteX45" fmla="*/ 719347 w 3305180"/>
                <a:gd name="connsiteY45" fmla="*/ 673213 h 1086861"/>
                <a:gd name="connsiteX46" fmla="*/ 692246 w 3305180"/>
                <a:gd name="connsiteY46" fmla="*/ 703325 h 1086861"/>
                <a:gd name="connsiteX47" fmla="*/ 541687 w 3305180"/>
                <a:gd name="connsiteY47" fmla="*/ 772582 h 1086861"/>
                <a:gd name="connsiteX48" fmla="*/ 529643 w 3305180"/>
                <a:gd name="connsiteY48" fmla="*/ 778604 h 1086861"/>
                <a:gd name="connsiteX49" fmla="*/ 505554 w 3305180"/>
                <a:gd name="connsiteY49" fmla="*/ 775593 h 1086861"/>
                <a:gd name="connsiteX50" fmla="*/ 511576 w 3305180"/>
                <a:gd name="connsiteY50" fmla="*/ 754514 h 1086861"/>
                <a:gd name="connsiteX51" fmla="*/ 598900 w 3305180"/>
                <a:gd name="connsiteY51" fmla="*/ 612990 h 1086861"/>
                <a:gd name="connsiteX52" fmla="*/ 601912 w 3305180"/>
                <a:gd name="connsiteY52" fmla="*/ 603956 h 1086861"/>
                <a:gd name="connsiteX53" fmla="*/ 616967 w 3305180"/>
                <a:gd name="connsiteY53" fmla="*/ 567822 h 1086861"/>
                <a:gd name="connsiteX54" fmla="*/ 1264365 w 3305180"/>
                <a:gd name="connsiteY54" fmla="*/ 477487 h 1086861"/>
                <a:gd name="connsiteX55" fmla="*/ 1201131 w 3305180"/>
                <a:gd name="connsiteY55" fmla="*/ 537710 h 1086861"/>
                <a:gd name="connsiteX56" fmla="*/ 1146930 w 3305180"/>
                <a:gd name="connsiteY56" fmla="*/ 712358 h 1086861"/>
                <a:gd name="connsiteX57" fmla="*/ 1225220 w 3305180"/>
                <a:gd name="connsiteY57" fmla="*/ 634067 h 1086861"/>
                <a:gd name="connsiteX58" fmla="*/ 1252321 w 3305180"/>
                <a:gd name="connsiteY58" fmla="*/ 555777 h 1086861"/>
                <a:gd name="connsiteX59" fmla="*/ 1264365 w 3305180"/>
                <a:gd name="connsiteY59" fmla="*/ 477487 h 1086861"/>
                <a:gd name="connsiteX60" fmla="*/ 395271 w 3305180"/>
                <a:gd name="connsiteY60" fmla="*/ 207235 h 1086861"/>
                <a:gd name="connsiteX61" fmla="*/ 409197 w 3305180"/>
                <a:gd name="connsiteY61" fmla="*/ 218527 h 1086861"/>
                <a:gd name="connsiteX62" fmla="*/ 466409 w 3305180"/>
                <a:gd name="connsiteY62" fmla="*/ 305851 h 1086861"/>
                <a:gd name="connsiteX63" fmla="*/ 463398 w 3305180"/>
                <a:gd name="connsiteY63" fmla="*/ 317896 h 1086861"/>
                <a:gd name="connsiteX64" fmla="*/ 418231 w 3305180"/>
                <a:gd name="connsiteY64" fmla="*/ 507599 h 1086861"/>
                <a:gd name="connsiteX65" fmla="*/ 376075 w 3305180"/>
                <a:gd name="connsiteY65" fmla="*/ 579867 h 1086861"/>
                <a:gd name="connsiteX66" fmla="*/ 351984 w 3305180"/>
                <a:gd name="connsiteY66" fmla="*/ 582878 h 1086861"/>
                <a:gd name="connsiteX67" fmla="*/ 345962 w 3305180"/>
                <a:gd name="connsiteY67" fmla="*/ 564811 h 1086861"/>
                <a:gd name="connsiteX68" fmla="*/ 376075 w 3305180"/>
                <a:gd name="connsiteY68" fmla="*/ 408231 h 1086861"/>
                <a:gd name="connsiteX69" fmla="*/ 388119 w 3305180"/>
                <a:gd name="connsiteY69" fmla="*/ 311873 h 1086861"/>
                <a:gd name="connsiteX70" fmla="*/ 376075 w 3305180"/>
                <a:gd name="connsiteY70" fmla="*/ 239605 h 1086861"/>
                <a:gd name="connsiteX71" fmla="*/ 379086 w 3305180"/>
                <a:gd name="connsiteY71" fmla="*/ 209494 h 1086861"/>
                <a:gd name="connsiteX72" fmla="*/ 395271 w 3305180"/>
                <a:gd name="connsiteY72" fmla="*/ 207235 h 1086861"/>
                <a:gd name="connsiteX73" fmla="*/ 2375861 w 3305180"/>
                <a:gd name="connsiteY73" fmla="*/ 168843 h 1086861"/>
                <a:gd name="connsiteX74" fmla="*/ 2384518 w 3305180"/>
                <a:gd name="connsiteY74" fmla="*/ 170349 h 1086861"/>
                <a:gd name="connsiteX75" fmla="*/ 2396563 w 3305180"/>
                <a:gd name="connsiteY75" fmla="*/ 194438 h 1086861"/>
                <a:gd name="connsiteX76" fmla="*/ 2300205 w 3305180"/>
                <a:gd name="connsiteY76" fmla="*/ 320906 h 1086861"/>
                <a:gd name="connsiteX77" fmla="*/ 2212882 w 3305180"/>
                <a:gd name="connsiteY77" fmla="*/ 426298 h 1086861"/>
                <a:gd name="connsiteX78" fmla="*/ 2086413 w 3305180"/>
                <a:gd name="connsiteY78" fmla="*/ 658157 h 1086861"/>
                <a:gd name="connsiteX79" fmla="*/ 1821431 w 3305180"/>
                <a:gd name="connsiteY79" fmla="*/ 944218 h 1086861"/>
                <a:gd name="connsiteX80" fmla="*/ 1749163 w 3305180"/>
                <a:gd name="connsiteY80" fmla="*/ 983362 h 1086861"/>
                <a:gd name="connsiteX81" fmla="*/ 1731096 w 3305180"/>
                <a:gd name="connsiteY81" fmla="*/ 980351 h 1086861"/>
                <a:gd name="connsiteX82" fmla="*/ 1737119 w 3305180"/>
                <a:gd name="connsiteY82" fmla="*/ 962284 h 1086861"/>
                <a:gd name="connsiteX83" fmla="*/ 1764218 w 3305180"/>
                <a:gd name="connsiteY83" fmla="*/ 938196 h 1086861"/>
                <a:gd name="connsiteX84" fmla="*/ 1981023 w 3305180"/>
                <a:gd name="connsiteY84" fmla="*/ 658157 h 1086861"/>
                <a:gd name="connsiteX85" fmla="*/ 2041246 w 3305180"/>
                <a:gd name="connsiteY85" fmla="*/ 543733 h 1086861"/>
                <a:gd name="connsiteX86" fmla="*/ 1902733 w 3305180"/>
                <a:gd name="connsiteY86" fmla="*/ 486521 h 1086861"/>
                <a:gd name="connsiteX87" fmla="*/ 1926822 w 3305180"/>
                <a:gd name="connsiteY87" fmla="*/ 441353 h 1086861"/>
                <a:gd name="connsiteX88" fmla="*/ 2110503 w 3305180"/>
                <a:gd name="connsiteY88" fmla="*/ 351019 h 1086861"/>
                <a:gd name="connsiteX89" fmla="*/ 2113514 w 3305180"/>
                <a:gd name="connsiteY89" fmla="*/ 299829 h 1086861"/>
                <a:gd name="connsiteX90" fmla="*/ 2095447 w 3305180"/>
                <a:gd name="connsiteY90" fmla="*/ 245628 h 1086861"/>
                <a:gd name="connsiteX91" fmla="*/ 2104480 w 3305180"/>
                <a:gd name="connsiteY91" fmla="*/ 209494 h 1086861"/>
                <a:gd name="connsiteX92" fmla="*/ 2140614 w 3305180"/>
                <a:gd name="connsiteY92" fmla="*/ 212505 h 1086861"/>
                <a:gd name="connsiteX93" fmla="*/ 2209870 w 3305180"/>
                <a:gd name="connsiteY93" fmla="*/ 272727 h 1086861"/>
                <a:gd name="connsiteX94" fmla="*/ 2236971 w 3305180"/>
                <a:gd name="connsiteY94" fmla="*/ 278750 h 1086861"/>
                <a:gd name="connsiteX95" fmla="*/ 2369462 w 3305180"/>
                <a:gd name="connsiteY95" fmla="*/ 176370 h 1086861"/>
                <a:gd name="connsiteX96" fmla="*/ 2375861 w 3305180"/>
                <a:gd name="connsiteY96" fmla="*/ 168843 h 1086861"/>
                <a:gd name="connsiteX97" fmla="*/ 3176453 w 3305180"/>
                <a:gd name="connsiteY97" fmla="*/ 89046 h 1086861"/>
                <a:gd name="connsiteX98" fmla="*/ 3143329 w 3305180"/>
                <a:gd name="connsiteY98" fmla="*/ 104103 h 1086861"/>
                <a:gd name="connsiteX99" fmla="*/ 3128275 w 3305180"/>
                <a:gd name="connsiteY99" fmla="*/ 131203 h 1086861"/>
                <a:gd name="connsiteX100" fmla="*/ 3140319 w 3305180"/>
                <a:gd name="connsiteY100" fmla="*/ 140237 h 1086861"/>
                <a:gd name="connsiteX101" fmla="*/ 3161396 w 3305180"/>
                <a:gd name="connsiteY101" fmla="*/ 128192 h 1086861"/>
                <a:gd name="connsiteX102" fmla="*/ 3182475 w 3305180"/>
                <a:gd name="connsiteY102" fmla="*/ 95068 h 1086861"/>
                <a:gd name="connsiteX103" fmla="*/ 1390834 w 3305180"/>
                <a:gd name="connsiteY103" fmla="*/ 28824 h 1086861"/>
                <a:gd name="connsiteX104" fmla="*/ 1405890 w 3305180"/>
                <a:gd name="connsiteY104" fmla="*/ 46891 h 1086861"/>
                <a:gd name="connsiteX105" fmla="*/ 1405890 w 3305180"/>
                <a:gd name="connsiteY105" fmla="*/ 131204 h 1086861"/>
                <a:gd name="connsiteX106" fmla="*/ 1360723 w 3305180"/>
                <a:gd name="connsiteY106" fmla="*/ 266706 h 1086861"/>
                <a:gd name="connsiteX107" fmla="*/ 1478158 w 3305180"/>
                <a:gd name="connsiteY107" fmla="*/ 179382 h 1086861"/>
                <a:gd name="connsiteX108" fmla="*/ 1496225 w 3305180"/>
                <a:gd name="connsiteY108" fmla="*/ 161315 h 1086861"/>
                <a:gd name="connsiteX109" fmla="*/ 1520314 w 3305180"/>
                <a:gd name="connsiteY109" fmla="*/ 146259 h 1086861"/>
                <a:gd name="connsiteX110" fmla="*/ 1550426 w 3305180"/>
                <a:gd name="connsiteY110" fmla="*/ 173360 h 1086861"/>
                <a:gd name="connsiteX111" fmla="*/ 1487192 w 3305180"/>
                <a:gd name="connsiteY111" fmla="*/ 320907 h 1086861"/>
                <a:gd name="connsiteX112" fmla="*/ 1463102 w 3305180"/>
                <a:gd name="connsiteY112" fmla="*/ 338974 h 1086861"/>
                <a:gd name="connsiteX113" fmla="*/ 1336633 w 3305180"/>
                <a:gd name="connsiteY113" fmla="*/ 414253 h 1086861"/>
                <a:gd name="connsiteX114" fmla="*/ 1318566 w 3305180"/>
                <a:gd name="connsiteY114" fmla="*/ 435331 h 1086861"/>
                <a:gd name="connsiteX115" fmla="*/ 1339645 w 3305180"/>
                <a:gd name="connsiteY115" fmla="*/ 444364 h 1086861"/>
                <a:gd name="connsiteX116" fmla="*/ 1372767 w 3305180"/>
                <a:gd name="connsiteY116" fmla="*/ 474476 h 1086861"/>
                <a:gd name="connsiteX117" fmla="*/ 1393845 w 3305180"/>
                <a:gd name="connsiteY117" fmla="*/ 507599 h 1086861"/>
                <a:gd name="connsiteX118" fmla="*/ 1399868 w 3305180"/>
                <a:gd name="connsiteY118" fmla="*/ 528677 h 1086861"/>
                <a:gd name="connsiteX119" fmla="*/ 1393845 w 3305180"/>
                <a:gd name="connsiteY119" fmla="*/ 546744 h 1086861"/>
                <a:gd name="connsiteX120" fmla="*/ 1354700 w 3305180"/>
                <a:gd name="connsiteY120" fmla="*/ 652134 h 1086861"/>
                <a:gd name="connsiteX121" fmla="*/ 1306522 w 3305180"/>
                <a:gd name="connsiteY121" fmla="*/ 802692 h 1086861"/>
                <a:gd name="connsiteX122" fmla="*/ 1306522 w 3305180"/>
                <a:gd name="connsiteY122" fmla="*/ 980351 h 1086861"/>
                <a:gd name="connsiteX123" fmla="*/ 1303511 w 3305180"/>
                <a:gd name="connsiteY123" fmla="*/ 1013474 h 1086861"/>
                <a:gd name="connsiteX124" fmla="*/ 1249310 w 3305180"/>
                <a:gd name="connsiteY124" fmla="*/ 1034552 h 1086861"/>
                <a:gd name="connsiteX125" fmla="*/ 1168008 w 3305180"/>
                <a:gd name="connsiteY125" fmla="*/ 971317 h 1086861"/>
                <a:gd name="connsiteX126" fmla="*/ 1140908 w 3305180"/>
                <a:gd name="connsiteY126" fmla="*/ 977340 h 1086861"/>
                <a:gd name="connsiteX127" fmla="*/ 1101763 w 3305180"/>
                <a:gd name="connsiteY127" fmla="*/ 1040574 h 1086861"/>
                <a:gd name="connsiteX128" fmla="*/ 1017450 w 3305180"/>
                <a:gd name="connsiteY128" fmla="*/ 1034552 h 1086861"/>
                <a:gd name="connsiteX129" fmla="*/ 1023472 w 3305180"/>
                <a:gd name="connsiteY129" fmla="*/ 971317 h 1086861"/>
                <a:gd name="connsiteX130" fmla="*/ 1086707 w 3305180"/>
                <a:gd name="connsiteY130" fmla="*/ 941206 h 1086861"/>
                <a:gd name="connsiteX131" fmla="*/ 1219198 w 3305180"/>
                <a:gd name="connsiteY131" fmla="*/ 784625 h 1086861"/>
                <a:gd name="connsiteX132" fmla="*/ 1198120 w 3305180"/>
                <a:gd name="connsiteY132" fmla="*/ 772581 h 1086861"/>
                <a:gd name="connsiteX133" fmla="*/ 1125852 w 3305180"/>
                <a:gd name="connsiteY133" fmla="*/ 814737 h 1086861"/>
                <a:gd name="connsiteX134" fmla="*/ 1053584 w 3305180"/>
                <a:gd name="connsiteY134" fmla="*/ 784625 h 1086861"/>
                <a:gd name="connsiteX135" fmla="*/ 1056595 w 3305180"/>
                <a:gd name="connsiteY135" fmla="*/ 751503 h 1086861"/>
                <a:gd name="connsiteX136" fmla="*/ 1149941 w 3305180"/>
                <a:gd name="connsiteY136" fmla="*/ 555777 h 1086861"/>
                <a:gd name="connsiteX137" fmla="*/ 1140908 w 3305180"/>
                <a:gd name="connsiteY137" fmla="*/ 519643 h 1086861"/>
                <a:gd name="connsiteX138" fmla="*/ 1086707 w 3305180"/>
                <a:gd name="connsiteY138" fmla="*/ 477487 h 1086861"/>
                <a:gd name="connsiteX139" fmla="*/ 1074662 w 3305180"/>
                <a:gd name="connsiteY139" fmla="*/ 438342 h 1086861"/>
                <a:gd name="connsiteX140" fmla="*/ 1107785 w 3305180"/>
                <a:gd name="connsiteY140" fmla="*/ 423286 h 1086861"/>
                <a:gd name="connsiteX141" fmla="*/ 1243287 w 3305180"/>
                <a:gd name="connsiteY141" fmla="*/ 338974 h 1086861"/>
                <a:gd name="connsiteX142" fmla="*/ 1360723 w 3305180"/>
                <a:gd name="connsiteY142" fmla="*/ 104103 h 1086861"/>
                <a:gd name="connsiteX143" fmla="*/ 1375778 w 3305180"/>
                <a:gd name="connsiteY143" fmla="*/ 46891 h 1086861"/>
                <a:gd name="connsiteX144" fmla="*/ 1390834 w 3305180"/>
                <a:gd name="connsiteY144" fmla="*/ 28824 h 1086861"/>
                <a:gd name="connsiteX145" fmla="*/ 3231360 w 3305180"/>
                <a:gd name="connsiteY145" fmla="*/ 76 h 1086861"/>
                <a:gd name="connsiteX146" fmla="*/ 3302921 w 3305180"/>
                <a:gd name="connsiteY146" fmla="*/ 31834 h 1086861"/>
                <a:gd name="connsiteX147" fmla="*/ 3302921 w 3305180"/>
                <a:gd name="connsiteY147" fmla="*/ 49902 h 1086861"/>
                <a:gd name="connsiteX148" fmla="*/ 3227643 w 3305180"/>
                <a:gd name="connsiteY148" fmla="*/ 188416 h 1086861"/>
                <a:gd name="connsiteX149" fmla="*/ 3113218 w 3305180"/>
                <a:gd name="connsiteY149" fmla="*/ 314885 h 1086861"/>
                <a:gd name="connsiteX150" fmla="*/ 2971694 w 3305180"/>
                <a:gd name="connsiteY150" fmla="*/ 447375 h 1086861"/>
                <a:gd name="connsiteX151" fmla="*/ 3004817 w 3305180"/>
                <a:gd name="connsiteY151" fmla="*/ 438341 h 1086861"/>
                <a:gd name="connsiteX152" fmla="*/ 3059018 w 3305180"/>
                <a:gd name="connsiteY152" fmla="*/ 453398 h 1086861"/>
                <a:gd name="connsiteX153" fmla="*/ 3056007 w 3305180"/>
                <a:gd name="connsiteY153" fmla="*/ 495554 h 1086861"/>
                <a:gd name="connsiteX154" fmla="*/ 3001806 w 3305180"/>
                <a:gd name="connsiteY154" fmla="*/ 628046 h 1086861"/>
                <a:gd name="connsiteX155" fmla="*/ 3013851 w 3305180"/>
                <a:gd name="connsiteY155" fmla="*/ 655146 h 1086861"/>
                <a:gd name="connsiteX156" fmla="*/ 3083106 w 3305180"/>
                <a:gd name="connsiteY156" fmla="*/ 688269 h 1086861"/>
                <a:gd name="connsiteX157" fmla="*/ 3113218 w 3305180"/>
                <a:gd name="connsiteY157" fmla="*/ 745480 h 1086861"/>
                <a:gd name="connsiteX158" fmla="*/ 3134297 w 3305180"/>
                <a:gd name="connsiteY158" fmla="*/ 775593 h 1086861"/>
                <a:gd name="connsiteX159" fmla="*/ 3227643 w 3305180"/>
                <a:gd name="connsiteY159" fmla="*/ 802693 h 1086861"/>
                <a:gd name="connsiteX160" fmla="*/ 3269799 w 3305180"/>
                <a:gd name="connsiteY160" fmla="*/ 826783 h 1086861"/>
                <a:gd name="connsiteX161" fmla="*/ 3263777 w 3305180"/>
                <a:gd name="connsiteY161" fmla="*/ 883995 h 1086861"/>
                <a:gd name="connsiteX162" fmla="*/ 3203553 w 3305180"/>
                <a:gd name="connsiteY162" fmla="*/ 880984 h 1086861"/>
                <a:gd name="connsiteX163" fmla="*/ 3137307 w 3305180"/>
                <a:gd name="connsiteY163" fmla="*/ 853882 h 1086861"/>
                <a:gd name="connsiteX164" fmla="*/ 3113218 w 3305180"/>
                <a:gd name="connsiteY164" fmla="*/ 871949 h 1086861"/>
                <a:gd name="connsiteX165" fmla="*/ 3095151 w 3305180"/>
                <a:gd name="connsiteY165" fmla="*/ 989386 h 1086861"/>
                <a:gd name="connsiteX166" fmla="*/ 2941582 w 3305180"/>
                <a:gd name="connsiteY166" fmla="*/ 1076709 h 1086861"/>
                <a:gd name="connsiteX167" fmla="*/ 2712735 w 3305180"/>
                <a:gd name="connsiteY167" fmla="*/ 947229 h 1086861"/>
                <a:gd name="connsiteX168" fmla="*/ 2724779 w 3305180"/>
                <a:gd name="connsiteY168" fmla="*/ 826783 h 1086861"/>
                <a:gd name="connsiteX169" fmla="*/ 3052995 w 3305180"/>
                <a:gd name="connsiteY169" fmla="*/ 754514 h 1086861"/>
                <a:gd name="connsiteX170" fmla="*/ 2944594 w 3305180"/>
                <a:gd name="connsiteY170" fmla="*/ 709347 h 1086861"/>
                <a:gd name="connsiteX171" fmla="*/ 2893403 w 3305180"/>
                <a:gd name="connsiteY171" fmla="*/ 697303 h 1086861"/>
                <a:gd name="connsiteX172" fmla="*/ 2893403 w 3305180"/>
                <a:gd name="connsiteY172" fmla="*/ 646113 h 1086861"/>
                <a:gd name="connsiteX173" fmla="*/ 2920505 w 3305180"/>
                <a:gd name="connsiteY173" fmla="*/ 585889 h 1086861"/>
                <a:gd name="connsiteX174" fmla="*/ 2917493 w 3305180"/>
                <a:gd name="connsiteY174" fmla="*/ 564811 h 1086861"/>
                <a:gd name="connsiteX175" fmla="*/ 2896415 w 3305180"/>
                <a:gd name="connsiteY175" fmla="*/ 570834 h 1086861"/>
                <a:gd name="connsiteX176" fmla="*/ 2854259 w 3305180"/>
                <a:gd name="connsiteY176" fmla="*/ 606968 h 1086861"/>
                <a:gd name="connsiteX177" fmla="*/ 2821136 w 3305180"/>
                <a:gd name="connsiteY177" fmla="*/ 619011 h 1086861"/>
                <a:gd name="connsiteX178" fmla="*/ 2763924 w 3305180"/>
                <a:gd name="connsiteY178" fmla="*/ 591912 h 1086861"/>
                <a:gd name="connsiteX179" fmla="*/ 2800058 w 3305180"/>
                <a:gd name="connsiteY179" fmla="*/ 504588 h 1086861"/>
                <a:gd name="connsiteX180" fmla="*/ 2938571 w 3305180"/>
                <a:gd name="connsiteY180" fmla="*/ 390163 h 1086861"/>
                <a:gd name="connsiteX181" fmla="*/ 3080096 w 3305180"/>
                <a:gd name="connsiteY181" fmla="*/ 245628 h 1086861"/>
                <a:gd name="connsiteX182" fmla="*/ 3071063 w 3305180"/>
                <a:gd name="connsiteY182" fmla="*/ 203470 h 1086861"/>
                <a:gd name="connsiteX183" fmla="*/ 3056007 w 3305180"/>
                <a:gd name="connsiteY183" fmla="*/ 197449 h 1086861"/>
                <a:gd name="connsiteX184" fmla="*/ 2956639 w 3305180"/>
                <a:gd name="connsiteY184" fmla="*/ 209494 h 1086861"/>
                <a:gd name="connsiteX185" fmla="*/ 2851247 w 3305180"/>
                <a:gd name="connsiteY185" fmla="*/ 302840 h 1086861"/>
                <a:gd name="connsiteX186" fmla="*/ 2791025 w 3305180"/>
                <a:gd name="connsiteY186" fmla="*/ 311873 h 1086861"/>
                <a:gd name="connsiteX187" fmla="*/ 2769947 w 3305180"/>
                <a:gd name="connsiteY187" fmla="*/ 272727 h 1086861"/>
                <a:gd name="connsiteX188" fmla="*/ 2788013 w 3305180"/>
                <a:gd name="connsiteY188" fmla="*/ 173359 h 1086861"/>
                <a:gd name="connsiteX189" fmla="*/ 2806081 w 3305180"/>
                <a:gd name="connsiteY189" fmla="*/ 158304 h 1086861"/>
                <a:gd name="connsiteX190" fmla="*/ 2815114 w 3305180"/>
                <a:gd name="connsiteY190" fmla="*/ 179381 h 1086861"/>
                <a:gd name="connsiteX191" fmla="*/ 2815114 w 3305180"/>
                <a:gd name="connsiteY191" fmla="*/ 200459 h 1086861"/>
                <a:gd name="connsiteX192" fmla="*/ 2866304 w 3305180"/>
                <a:gd name="connsiteY192" fmla="*/ 224550 h 1086861"/>
                <a:gd name="connsiteX193" fmla="*/ 2980728 w 3305180"/>
                <a:gd name="connsiteY193" fmla="*/ 143247 h 1086861"/>
                <a:gd name="connsiteX194" fmla="*/ 3080096 w 3305180"/>
                <a:gd name="connsiteY194" fmla="*/ 104103 h 1086861"/>
                <a:gd name="connsiteX195" fmla="*/ 3101173 w 3305180"/>
                <a:gd name="connsiteY195" fmla="*/ 92057 h 1086861"/>
                <a:gd name="connsiteX196" fmla="*/ 3212587 w 3305180"/>
                <a:gd name="connsiteY196" fmla="*/ 4733 h 1086861"/>
                <a:gd name="connsiteX197" fmla="*/ 3231360 w 3305180"/>
                <a:gd name="connsiteY197" fmla="*/ 76 h 108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305180" h="1086861">
                  <a:moveTo>
                    <a:pt x="3033140" y="842638"/>
                  </a:moveTo>
                  <a:cubicBezTo>
                    <a:pt x="3026083" y="842402"/>
                    <a:pt x="3017614" y="844096"/>
                    <a:pt x="3007828" y="847860"/>
                  </a:cubicBezTo>
                  <a:cubicBezTo>
                    <a:pt x="2950616" y="862916"/>
                    <a:pt x="2890393" y="880984"/>
                    <a:pt x="2833181" y="908084"/>
                  </a:cubicBezTo>
                  <a:cubicBezTo>
                    <a:pt x="2821136" y="914106"/>
                    <a:pt x="2812103" y="920129"/>
                    <a:pt x="2803069" y="929162"/>
                  </a:cubicBezTo>
                  <a:cubicBezTo>
                    <a:pt x="2791025" y="941207"/>
                    <a:pt x="2791025" y="953252"/>
                    <a:pt x="2806081" y="959273"/>
                  </a:cubicBezTo>
                  <a:cubicBezTo>
                    <a:pt x="2851247" y="983362"/>
                    <a:pt x="2896415" y="1007453"/>
                    <a:pt x="2950616" y="1010464"/>
                  </a:cubicBezTo>
                  <a:cubicBezTo>
                    <a:pt x="2980728" y="1007453"/>
                    <a:pt x="3007828" y="1001430"/>
                    <a:pt x="3022884" y="974329"/>
                  </a:cubicBezTo>
                  <a:cubicBezTo>
                    <a:pt x="3037940" y="950240"/>
                    <a:pt x="3049985" y="923140"/>
                    <a:pt x="3056007" y="893028"/>
                  </a:cubicBezTo>
                  <a:cubicBezTo>
                    <a:pt x="3062782" y="861410"/>
                    <a:pt x="3054313" y="843344"/>
                    <a:pt x="3033140" y="842638"/>
                  </a:cubicBezTo>
                  <a:close/>
                  <a:moveTo>
                    <a:pt x="1348679" y="817749"/>
                  </a:moveTo>
                  <a:cubicBezTo>
                    <a:pt x="1384813" y="829794"/>
                    <a:pt x="1423958" y="832805"/>
                    <a:pt x="1460091" y="853882"/>
                  </a:cubicBezTo>
                  <a:cubicBezTo>
                    <a:pt x="1481169" y="865927"/>
                    <a:pt x="1493214" y="883995"/>
                    <a:pt x="1487191" y="905073"/>
                  </a:cubicBezTo>
                  <a:cubicBezTo>
                    <a:pt x="1475147" y="932173"/>
                    <a:pt x="1469125" y="965295"/>
                    <a:pt x="1436002" y="974329"/>
                  </a:cubicBezTo>
                  <a:cubicBezTo>
                    <a:pt x="1414925" y="980351"/>
                    <a:pt x="1408902" y="965295"/>
                    <a:pt x="1402880" y="950240"/>
                  </a:cubicBezTo>
                  <a:cubicBezTo>
                    <a:pt x="1387824" y="911095"/>
                    <a:pt x="1360724" y="877973"/>
                    <a:pt x="1330612" y="850871"/>
                  </a:cubicBezTo>
                  <a:cubicBezTo>
                    <a:pt x="1324590" y="844849"/>
                    <a:pt x="1315556" y="838827"/>
                    <a:pt x="1318567" y="829794"/>
                  </a:cubicBezTo>
                  <a:cubicBezTo>
                    <a:pt x="1321579" y="817749"/>
                    <a:pt x="1333623" y="820760"/>
                    <a:pt x="1348679" y="817749"/>
                  </a:cubicBezTo>
                  <a:close/>
                  <a:moveTo>
                    <a:pt x="2297195" y="664180"/>
                  </a:moveTo>
                  <a:cubicBezTo>
                    <a:pt x="2342362" y="664180"/>
                    <a:pt x="2408607" y="718381"/>
                    <a:pt x="2417640" y="760537"/>
                  </a:cubicBezTo>
                  <a:cubicBezTo>
                    <a:pt x="2420652" y="766559"/>
                    <a:pt x="2420652" y="769571"/>
                    <a:pt x="2417640" y="769571"/>
                  </a:cubicBezTo>
                  <a:cubicBezTo>
                    <a:pt x="2417640" y="781615"/>
                    <a:pt x="2417640" y="793660"/>
                    <a:pt x="2408607" y="799682"/>
                  </a:cubicBezTo>
                  <a:cubicBezTo>
                    <a:pt x="2366451" y="835816"/>
                    <a:pt x="2336339" y="880984"/>
                    <a:pt x="2306228" y="926151"/>
                  </a:cubicBezTo>
                  <a:cubicBezTo>
                    <a:pt x="2300205" y="935185"/>
                    <a:pt x="2291172" y="944218"/>
                    <a:pt x="2282138" y="938196"/>
                  </a:cubicBezTo>
                  <a:cubicBezTo>
                    <a:pt x="2270093" y="932173"/>
                    <a:pt x="2273105" y="917118"/>
                    <a:pt x="2279127" y="911095"/>
                  </a:cubicBezTo>
                  <a:cubicBezTo>
                    <a:pt x="2315261" y="862916"/>
                    <a:pt x="2303217" y="811727"/>
                    <a:pt x="2294183" y="760537"/>
                  </a:cubicBezTo>
                  <a:cubicBezTo>
                    <a:pt x="2291172" y="736447"/>
                    <a:pt x="2282138" y="715370"/>
                    <a:pt x="2279127" y="691280"/>
                  </a:cubicBezTo>
                  <a:cubicBezTo>
                    <a:pt x="2276115" y="679236"/>
                    <a:pt x="2276115" y="664180"/>
                    <a:pt x="2297195" y="664180"/>
                  </a:cubicBezTo>
                  <a:close/>
                  <a:moveTo>
                    <a:pt x="433804" y="612802"/>
                  </a:moveTo>
                  <a:cubicBezTo>
                    <a:pt x="436486" y="612802"/>
                    <a:pt x="439309" y="613743"/>
                    <a:pt x="442320" y="616001"/>
                  </a:cubicBezTo>
                  <a:cubicBezTo>
                    <a:pt x="451354" y="625035"/>
                    <a:pt x="442320" y="637079"/>
                    <a:pt x="433287" y="643102"/>
                  </a:cubicBezTo>
                  <a:cubicBezTo>
                    <a:pt x="351984" y="790649"/>
                    <a:pt x="246595" y="911095"/>
                    <a:pt x="80980" y="968307"/>
                  </a:cubicBezTo>
                  <a:cubicBezTo>
                    <a:pt x="68935" y="971318"/>
                    <a:pt x="62913" y="971318"/>
                    <a:pt x="53880" y="962284"/>
                  </a:cubicBezTo>
                  <a:cubicBezTo>
                    <a:pt x="38824" y="944218"/>
                    <a:pt x="20757" y="923140"/>
                    <a:pt x="5702" y="905073"/>
                  </a:cubicBezTo>
                  <a:cubicBezTo>
                    <a:pt x="-3332" y="896040"/>
                    <a:pt x="-321" y="890017"/>
                    <a:pt x="5702" y="880984"/>
                  </a:cubicBezTo>
                  <a:cubicBezTo>
                    <a:pt x="47857" y="823772"/>
                    <a:pt x="65924" y="757525"/>
                    <a:pt x="83991" y="688269"/>
                  </a:cubicBezTo>
                  <a:cubicBezTo>
                    <a:pt x="87002" y="676224"/>
                    <a:pt x="87002" y="664180"/>
                    <a:pt x="99047" y="661169"/>
                  </a:cubicBezTo>
                  <a:cubicBezTo>
                    <a:pt x="111092" y="661169"/>
                    <a:pt x="120125" y="670202"/>
                    <a:pt x="126147" y="679236"/>
                  </a:cubicBezTo>
                  <a:cubicBezTo>
                    <a:pt x="144214" y="709347"/>
                    <a:pt x="141203" y="742469"/>
                    <a:pt x="135181" y="772582"/>
                  </a:cubicBezTo>
                  <a:cubicBezTo>
                    <a:pt x="132170" y="802693"/>
                    <a:pt x="123136" y="829794"/>
                    <a:pt x="114103" y="862916"/>
                  </a:cubicBezTo>
                  <a:cubicBezTo>
                    <a:pt x="147227" y="841839"/>
                    <a:pt x="177338" y="826783"/>
                    <a:pt x="201427" y="802693"/>
                  </a:cubicBezTo>
                  <a:cubicBezTo>
                    <a:pt x="267672" y="739458"/>
                    <a:pt x="351984" y="697303"/>
                    <a:pt x="412209" y="628046"/>
                  </a:cubicBezTo>
                  <a:cubicBezTo>
                    <a:pt x="418984" y="621271"/>
                    <a:pt x="425759" y="612802"/>
                    <a:pt x="433804" y="612802"/>
                  </a:cubicBezTo>
                  <a:close/>
                  <a:moveTo>
                    <a:pt x="616967" y="567822"/>
                  </a:moveTo>
                  <a:cubicBezTo>
                    <a:pt x="635034" y="564811"/>
                    <a:pt x="644068" y="579867"/>
                    <a:pt x="653101" y="591912"/>
                  </a:cubicBezTo>
                  <a:cubicBezTo>
                    <a:pt x="668157" y="612990"/>
                    <a:pt x="686224" y="631057"/>
                    <a:pt x="707302" y="652135"/>
                  </a:cubicBezTo>
                  <a:cubicBezTo>
                    <a:pt x="713325" y="658157"/>
                    <a:pt x="719347" y="664180"/>
                    <a:pt x="719347" y="673213"/>
                  </a:cubicBezTo>
                  <a:cubicBezTo>
                    <a:pt x="716336" y="691280"/>
                    <a:pt x="707302" y="700314"/>
                    <a:pt x="692246" y="703325"/>
                  </a:cubicBezTo>
                  <a:cubicBezTo>
                    <a:pt x="635034" y="712358"/>
                    <a:pt x="589866" y="745480"/>
                    <a:pt x="541687" y="772582"/>
                  </a:cubicBezTo>
                  <a:cubicBezTo>
                    <a:pt x="538676" y="775593"/>
                    <a:pt x="532654" y="778604"/>
                    <a:pt x="529643" y="778604"/>
                  </a:cubicBezTo>
                  <a:cubicBezTo>
                    <a:pt x="520609" y="778604"/>
                    <a:pt x="511576" y="787638"/>
                    <a:pt x="505554" y="775593"/>
                  </a:cubicBezTo>
                  <a:cubicBezTo>
                    <a:pt x="499531" y="766559"/>
                    <a:pt x="505554" y="760536"/>
                    <a:pt x="511576" y="754514"/>
                  </a:cubicBezTo>
                  <a:cubicBezTo>
                    <a:pt x="556743" y="715370"/>
                    <a:pt x="577821" y="664180"/>
                    <a:pt x="598900" y="612990"/>
                  </a:cubicBezTo>
                  <a:cubicBezTo>
                    <a:pt x="598900" y="609979"/>
                    <a:pt x="601912" y="606968"/>
                    <a:pt x="601912" y="603956"/>
                  </a:cubicBezTo>
                  <a:cubicBezTo>
                    <a:pt x="607934" y="591912"/>
                    <a:pt x="595888" y="570834"/>
                    <a:pt x="616967" y="567822"/>
                  </a:cubicBezTo>
                  <a:close/>
                  <a:moveTo>
                    <a:pt x="1264365" y="477487"/>
                  </a:moveTo>
                  <a:cubicBezTo>
                    <a:pt x="1237265" y="492543"/>
                    <a:pt x="1210164" y="507599"/>
                    <a:pt x="1201131" y="537710"/>
                  </a:cubicBezTo>
                  <a:cubicBezTo>
                    <a:pt x="1183064" y="594922"/>
                    <a:pt x="1164997" y="652134"/>
                    <a:pt x="1146930" y="712358"/>
                  </a:cubicBezTo>
                  <a:cubicBezTo>
                    <a:pt x="1192098" y="700313"/>
                    <a:pt x="1213176" y="673212"/>
                    <a:pt x="1225220" y="634067"/>
                  </a:cubicBezTo>
                  <a:cubicBezTo>
                    <a:pt x="1234254" y="606967"/>
                    <a:pt x="1243287" y="582878"/>
                    <a:pt x="1252321" y="555777"/>
                  </a:cubicBezTo>
                  <a:cubicBezTo>
                    <a:pt x="1261354" y="531688"/>
                    <a:pt x="1270388" y="507599"/>
                    <a:pt x="1264365" y="477487"/>
                  </a:cubicBezTo>
                  <a:close/>
                  <a:moveTo>
                    <a:pt x="395271" y="207235"/>
                  </a:moveTo>
                  <a:cubicBezTo>
                    <a:pt x="400164" y="209493"/>
                    <a:pt x="404681" y="214010"/>
                    <a:pt x="409197" y="218527"/>
                  </a:cubicBezTo>
                  <a:cubicBezTo>
                    <a:pt x="433287" y="245628"/>
                    <a:pt x="457376" y="269716"/>
                    <a:pt x="466409" y="305851"/>
                  </a:cubicBezTo>
                  <a:cubicBezTo>
                    <a:pt x="466409" y="308862"/>
                    <a:pt x="466409" y="314885"/>
                    <a:pt x="463398" y="317896"/>
                  </a:cubicBezTo>
                  <a:cubicBezTo>
                    <a:pt x="439309" y="378118"/>
                    <a:pt x="427264" y="444364"/>
                    <a:pt x="418231" y="507599"/>
                  </a:cubicBezTo>
                  <a:cubicBezTo>
                    <a:pt x="412209" y="537711"/>
                    <a:pt x="397153" y="558789"/>
                    <a:pt x="376075" y="579867"/>
                  </a:cubicBezTo>
                  <a:cubicBezTo>
                    <a:pt x="367040" y="585889"/>
                    <a:pt x="361018" y="588901"/>
                    <a:pt x="351984" y="582878"/>
                  </a:cubicBezTo>
                  <a:cubicBezTo>
                    <a:pt x="345962" y="576856"/>
                    <a:pt x="342951" y="573845"/>
                    <a:pt x="345962" y="564811"/>
                  </a:cubicBezTo>
                  <a:cubicBezTo>
                    <a:pt x="373063" y="516633"/>
                    <a:pt x="367040" y="459420"/>
                    <a:pt x="376075" y="408231"/>
                  </a:cubicBezTo>
                  <a:cubicBezTo>
                    <a:pt x="382097" y="378118"/>
                    <a:pt x="385108" y="344996"/>
                    <a:pt x="388119" y="311873"/>
                  </a:cubicBezTo>
                  <a:cubicBezTo>
                    <a:pt x="391130" y="287784"/>
                    <a:pt x="391130" y="260684"/>
                    <a:pt x="376075" y="239605"/>
                  </a:cubicBezTo>
                  <a:cubicBezTo>
                    <a:pt x="370051" y="230571"/>
                    <a:pt x="364029" y="218527"/>
                    <a:pt x="379086" y="209494"/>
                  </a:cubicBezTo>
                  <a:cubicBezTo>
                    <a:pt x="385108" y="204977"/>
                    <a:pt x="390378" y="204977"/>
                    <a:pt x="395271" y="207235"/>
                  </a:cubicBezTo>
                  <a:close/>
                  <a:moveTo>
                    <a:pt x="2375861" y="168843"/>
                  </a:moveTo>
                  <a:cubicBezTo>
                    <a:pt x="2377743" y="167337"/>
                    <a:pt x="2380001" y="167337"/>
                    <a:pt x="2384518" y="170349"/>
                  </a:cubicBezTo>
                  <a:cubicBezTo>
                    <a:pt x="2393551" y="176370"/>
                    <a:pt x="2402585" y="185404"/>
                    <a:pt x="2396563" y="194438"/>
                  </a:cubicBezTo>
                  <a:cubicBezTo>
                    <a:pt x="2372473" y="242617"/>
                    <a:pt x="2369462" y="302840"/>
                    <a:pt x="2300205" y="320906"/>
                  </a:cubicBezTo>
                  <a:cubicBezTo>
                    <a:pt x="2255038" y="341985"/>
                    <a:pt x="2224927" y="369086"/>
                    <a:pt x="2212882" y="426298"/>
                  </a:cubicBezTo>
                  <a:cubicBezTo>
                    <a:pt x="2194815" y="513621"/>
                    <a:pt x="2137603" y="585889"/>
                    <a:pt x="2086413" y="658157"/>
                  </a:cubicBezTo>
                  <a:cubicBezTo>
                    <a:pt x="2008122" y="763548"/>
                    <a:pt x="1920799" y="859905"/>
                    <a:pt x="1821431" y="944218"/>
                  </a:cubicBezTo>
                  <a:cubicBezTo>
                    <a:pt x="1800352" y="962284"/>
                    <a:pt x="1779275" y="980351"/>
                    <a:pt x="1749163" y="983362"/>
                  </a:cubicBezTo>
                  <a:cubicBezTo>
                    <a:pt x="1743141" y="986374"/>
                    <a:pt x="1734107" y="986374"/>
                    <a:pt x="1731096" y="980351"/>
                  </a:cubicBezTo>
                  <a:cubicBezTo>
                    <a:pt x="1728084" y="974329"/>
                    <a:pt x="1734107" y="968307"/>
                    <a:pt x="1737119" y="962284"/>
                  </a:cubicBezTo>
                  <a:cubicBezTo>
                    <a:pt x="1746151" y="953252"/>
                    <a:pt x="1755186" y="947229"/>
                    <a:pt x="1764218" y="938196"/>
                  </a:cubicBezTo>
                  <a:cubicBezTo>
                    <a:pt x="1857565" y="859905"/>
                    <a:pt x="1932844" y="769571"/>
                    <a:pt x="1981023" y="658157"/>
                  </a:cubicBezTo>
                  <a:cubicBezTo>
                    <a:pt x="1996077" y="622023"/>
                    <a:pt x="2020167" y="585889"/>
                    <a:pt x="2041246" y="543733"/>
                  </a:cubicBezTo>
                  <a:cubicBezTo>
                    <a:pt x="1968978" y="576856"/>
                    <a:pt x="1941877" y="519644"/>
                    <a:pt x="1902733" y="486521"/>
                  </a:cubicBezTo>
                  <a:cubicBezTo>
                    <a:pt x="1881654" y="468454"/>
                    <a:pt x="1896710" y="441353"/>
                    <a:pt x="1926822" y="441353"/>
                  </a:cubicBezTo>
                  <a:cubicBezTo>
                    <a:pt x="2002100" y="441353"/>
                    <a:pt x="2056301" y="393174"/>
                    <a:pt x="2110503" y="351019"/>
                  </a:cubicBezTo>
                  <a:cubicBezTo>
                    <a:pt x="2128569" y="338974"/>
                    <a:pt x="2119536" y="317896"/>
                    <a:pt x="2113514" y="299829"/>
                  </a:cubicBezTo>
                  <a:lnTo>
                    <a:pt x="2095447" y="245628"/>
                  </a:lnTo>
                  <a:cubicBezTo>
                    <a:pt x="2092435" y="230571"/>
                    <a:pt x="2092435" y="218527"/>
                    <a:pt x="2104480" y="209494"/>
                  </a:cubicBezTo>
                  <a:cubicBezTo>
                    <a:pt x="2116525" y="200459"/>
                    <a:pt x="2128569" y="206482"/>
                    <a:pt x="2140614" y="212505"/>
                  </a:cubicBezTo>
                  <a:cubicBezTo>
                    <a:pt x="2167715" y="230571"/>
                    <a:pt x="2191803" y="245628"/>
                    <a:pt x="2209870" y="272727"/>
                  </a:cubicBezTo>
                  <a:cubicBezTo>
                    <a:pt x="2218904" y="287784"/>
                    <a:pt x="2224927" y="287784"/>
                    <a:pt x="2236971" y="278750"/>
                  </a:cubicBezTo>
                  <a:cubicBezTo>
                    <a:pt x="2285150" y="248639"/>
                    <a:pt x="2327306" y="215516"/>
                    <a:pt x="2369462" y="176370"/>
                  </a:cubicBezTo>
                  <a:cubicBezTo>
                    <a:pt x="2372474" y="173359"/>
                    <a:pt x="2373979" y="170348"/>
                    <a:pt x="2375861" y="168843"/>
                  </a:cubicBezTo>
                  <a:close/>
                  <a:moveTo>
                    <a:pt x="3176453" y="89046"/>
                  </a:moveTo>
                  <a:cubicBezTo>
                    <a:pt x="3164409" y="92057"/>
                    <a:pt x="3155374" y="98081"/>
                    <a:pt x="3143329" y="104103"/>
                  </a:cubicBezTo>
                  <a:cubicBezTo>
                    <a:pt x="3134297" y="107114"/>
                    <a:pt x="3128275" y="113135"/>
                    <a:pt x="3128275" y="131203"/>
                  </a:cubicBezTo>
                  <a:cubicBezTo>
                    <a:pt x="3131285" y="134215"/>
                    <a:pt x="3137307" y="140237"/>
                    <a:pt x="3140319" y="140237"/>
                  </a:cubicBezTo>
                  <a:cubicBezTo>
                    <a:pt x="3149352" y="140237"/>
                    <a:pt x="3155374" y="137226"/>
                    <a:pt x="3161396" y="128192"/>
                  </a:cubicBezTo>
                  <a:cubicBezTo>
                    <a:pt x="3167419" y="116147"/>
                    <a:pt x="3176453" y="107114"/>
                    <a:pt x="3182475" y="95068"/>
                  </a:cubicBezTo>
                  <a:close/>
                  <a:moveTo>
                    <a:pt x="1390834" y="28824"/>
                  </a:moveTo>
                  <a:cubicBezTo>
                    <a:pt x="1399868" y="28824"/>
                    <a:pt x="1405890" y="37858"/>
                    <a:pt x="1405890" y="46891"/>
                  </a:cubicBezTo>
                  <a:cubicBezTo>
                    <a:pt x="1408901" y="73991"/>
                    <a:pt x="1417935" y="101092"/>
                    <a:pt x="1405890" y="131204"/>
                  </a:cubicBezTo>
                  <a:cubicBezTo>
                    <a:pt x="1390834" y="173360"/>
                    <a:pt x="1378790" y="215516"/>
                    <a:pt x="1360723" y="266706"/>
                  </a:cubicBezTo>
                  <a:cubicBezTo>
                    <a:pt x="1399868" y="230572"/>
                    <a:pt x="1439013" y="203471"/>
                    <a:pt x="1478158" y="179382"/>
                  </a:cubicBezTo>
                  <a:cubicBezTo>
                    <a:pt x="1484180" y="176371"/>
                    <a:pt x="1490203" y="167337"/>
                    <a:pt x="1496225" y="161315"/>
                  </a:cubicBezTo>
                  <a:cubicBezTo>
                    <a:pt x="1502247" y="155293"/>
                    <a:pt x="1502247" y="134215"/>
                    <a:pt x="1520314" y="146259"/>
                  </a:cubicBezTo>
                  <a:cubicBezTo>
                    <a:pt x="1532359" y="152282"/>
                    <a:pt x="1544404" y="164326"/>
                    <a:pt x="1550426" y="173360"/>
                  </a:cubicBezTo>
                  <a:cubicBezTo>
                    <a:pt x="1529348" y="224550"/>
                    <a:pt x="1508270" y="272728"/>
                    <a:pt x="1487192" y="320907"/>
                  </a:cubicBezTo>
                  <a:cubicBezTo>
                    <a:pt x="1481169" y="329940"/>
                    <a:pt x="1472136" y="332951"/>
                    <a:pt x="1463102" y="338974"/>
                  </a:cubicBezTo>
                  <a:cubicBezTo>
                    <a:pt x="1420946" y="363063"/>
                    <a:pt x="1378790" y="390163"/>
                    <a:pt x="1336633" y="414253"/>
                  </a:cubicBezTo>
                  <a:cubicBezTo>
                    <a:pt x="1327600" y="420275"/>
                    <a:pt x="1315555" y="423286"/>
                    <a:pt x="1318566" y="435331"/>
                  </a:cubicBezTo>
                  <a:cubicBezTo>
                    <a:pt x="1318566" y="444364"/>
                    <a:pt x="1330611" y="441353"/>
                    <a:pt x="1339645" y="444364"/>
                  </a:cubicBezTo>
                  <a:cubicBezTo>
                    <a:pt x="1357711" y="450387"/>
                    <a:pt x="1366745" y="459420"/>
                    <a:pt x="1372767" y="474476"/>
                  </a:cubicBezTo>
                  <a:cubicBezTo>
                    <a:pt x="1378790" y="489532"/>
                    <a:pt x="1381801" y="501576"/>
                    <a:pt x="1393845" y="507599"/>
                  </a:cubicBezTo>
                  <a:cubicBezTo>
                    <a:pt x="1402879" y="513621"/>
                    <a:pt x="1402879" y="519643"/>
                    <a:pt x="1399868" y="528677"/>
                  </a:cubicBezTo>
                  <a:cubicBezTo>
                    <a:pt x="1396857" y="534699"/>
                    <a:pt x="1390834" y="540721"/>
                    <a:pt x="1393845" y="546744"/>
                  </a:cubicBezTo>
                  <a:cubicBezTo>
                    <a:pt x="1411912" y="594922"/>
                    <a:pt x="1378790" y="622023"/>
                    <a:pt x="1354700" y="652134"/>
                  </a:cubicBezTo>
                  <a:cubicBezTo>
                    <a:pt x="1321578" y="697302"/>
                    <a:pt x="1303511" y="745480"/>
                    <a:pt x="1306522" y="802692"/>
                  </a:cubicBezTo>
                  <a:cubicBezTo>
                    <a:pt x="1309533" y="862916"/>
                    <a:pt x="1306522" y="920128"/>
                    <a:pt x="1306522" y="980351"/>
                  </a:cubicBezTo>
                  <a:cubicBezTo>
                    <a:pt x="1306522" y="992395"/>
                    <a:pt x="1306522" y="1001429"/>
                    <a:pt x="1303511" y="1013474"/>
                  </a:cubicBezTo>
                  <a:cubicBezTo>
                    <a:pt x="1297488" y="1052619"/>
                    <a:pt x="1279421" y="1058641"/>
                    <a:pt x="1249310" y="1034552"/>
                  </a:cubicBezTo>
                  <a:lnTo>
                    <a:pt x="1168008" y="971317"/>
                  </a:lnTo>
                  <a:cubicBezTo>
                    <a:pt x="1155964" y="962284"/>
                    <a:pt x="1149941" y="962284"/>
                    <a:pt x="1140908" y="977340"/>
                  </a:cubicBezTo>
                  <a:cubicBezTo>
                    <a:pt x="1128863" y="998418"/>
                    <a:pt x="1116818" y="1019496"/>
                    <a:pt x="1101763" y="1040574"/>
                  </a:cubicBezTo>
                  <a:cubicBezTo>
                    <a:pt x="1077673" y="1070686"/>
                    <a:pt x="1053584" y="1067674"/>
                    <a:pt x="1017450" y="1034552"/>
                  </a:cubicBezTo>
                  <a:cubicBezTo>
                    <a:pt x="996372" y="1016485"/>
                    <a:pt x="999383" y="995407"/>
                    <a:pt x="1023472" y="971317"/>
                  </a:cubicBezTo>
                  <a:cubicBezTo>
                    <a:pt x="1041539" y="953250"/>
                    <a:pt x="1062617" y="947228"/>
                    <a:pt x="1086707" y="941206"/>
                  </a:cubicBezTo>
                  <a:cubicBezTo>
                    <a:pt x="1152952" y="929161"/>
                    <a:pt x="1216187" y="853882"/>
                    <a:pt x="1219198" y="784625"/>
                  </a:cubicBezTo>
                  <a:cubicBezTo>
                    <a:pt x="1219198" y="763547"/>
                    <a:pt x="1213176" y="763547"/>
                    <a:pt x="1198120" y="772581"/>
                  </a:cubicBezTo>
                  <a:cubicBezTo>
                    <a:pt x="1174031" y="787637"/>
                    <a:pt x="1149941" y="799681"/>
                    <a:pt x="1125852" y="814737"/>
                  </a:cubicBezTo>
                  <a:cubicBezTo>
                    <a:pt x="1089718" y="832804"/>
                    <a:pt x="1077673" y="796670"/>
                    <a:pt x="1053584" y="784625"/>
                  </a:cubicBezTo>
                  <a:cubicBezTo>
                    <a:pt x="1032506" y="775592"/>
                    <a:pt x="1050573" y="760536"/>
                    <a:pt x="1056595" y="751503"/>
                  </a:cubicBezTo>
                  <a:cubicBezTo>
                    <a:pt x="1086707" y="685257"/>
                    <a:pt x="1119830" y="622023"/>
                    <a:pt x="1149941" y="555777"/>
                  </a:cubicBezTo>
                  <a:cubicBezTo>
                    <a:pt x="1155964" y="540721"/>
                    <a:pt x="1155964" y="528677"/>
                    <a:pt x="1140908" y="519643"/>
                  </a:cubicBezTo>
                  <a:cubicBezTo>
                    <a:pt x="1122841" y="507599"/>
                    <a:pt x="1104774" y="492543"/>
                    <a:pt x="1086707" y="477487"/>
                  </a:cubicBezTo>
                  <a:cubicBezTo>
                    <a:pt x="1074662" y="465442"/>
                    <a:pt x="1068640" y="453398"/>
                    <a:pt x="1074662" y="438342"/>
                  </a:cubicBezTo>
                  <a:cubicBezTo>
                    <a:pt x="1080684" y="423286"/>
                    <a:pt x="1095740" y="423286"/>
                    <a:pt x="1107785" y="423286"/>
                  </a:cubicBezTo>
                  <a:cubicBezTo>
                    <a:pt x="1164997" y="417264"/>
                    <a:pt x="1216187" y="396186"/>
                    <a:pt x="1243287" y="338974"/>
                  </a:cubicBezTo>
                  <a:lnTo>
                    <a:pt x="1360723" y="104103"/>
                  </a:lnTo>
                  <a:cubicBezTo>
                    <a:pt x="1369756" y="86036"/>
                    <a:pt x="1369756" y="64958"/>
                    <a:pt x="1375778" y="46891"/>
                  </a:cubicBezTo>
                  <a:cubicBezTo>
                    <a:pt x="1378790" y="37858"/>
                    <a:pt x="1378790" y="28824"/>
                    <a:pt x="1390834" y="28824"/>
                  </a:cubicBezTo>
                  <a:close/>
                  <a:moveTo>
                    <a:pt x="3231360" y="76"/>
                  </a:moveTo>
                  <a:cubicBezTo>
                    <a:pt x="3256061" y="1346"/>
                    <a:pt x="3293888" y="18284"/>
                    <a:pt x="3302921" y="31834"/>
                  </a:cubicBezTo>
                  <a:cubicBezTo>
                    <a:pt x="3305933" y="37856"/>
                    <a:pt x="3305933" y="43880"/>
                    <a:pt x="3302921" y="49902"/>
                  </a:cubicBezTo>
                  <a:cubicBezTo>
                    <a:pt x="3284855" y="98081"/>
                    <a:pt x="3266788" y="152281"/>
                    <a:pt x="3227643" y="188416"/>
                  </a:cubicBezTo>
                  <a:cubicBezTo>
                    <a:pt x="3185486" y="227560"/>
                    <a:pt x="3143329" y="269716"/>
                    <a:pt x="3113218" y="314885"/>
                  </a:cubicBezTo>
                  <a:cubicBezTo>
                    <a:pt x="3071063" y="372097"/>
                    <a:pt x="3001806" y="390163"/>
                    <a:pt x="2971694" y="447375"/>
                  </a:cubicBezTo>
                  <a:cubicBezTo>
                    <a:pt x="2983739" y="444364"/>
                    <a:pt x="2995783" y="441353"/>
                    <a:pt x="3004817" y="438341"/>
                  </a:cubicBezTo>
                  <a:cubicBezTo>
                    <a:pt x="3025895" y="432320"/>
                    <a:pt x="3043962" y="435330"/>
                    <a:pt x="3059018" y="453398"/>
                  </a:cubicBezTo>
                  <a:cubicBezTo>
                    <a:pt x="3074074" y="468454"/>
                    <a:pt x="3062029" y="483510"/>
                    <a:pt x="3056007" y="495554"/>
                  </a:cubicBezTo>
                  <a:cubicBezTo>
                    <a:pt x="3037940" y="537711"/>
                    <a:pt x="3019873" y="582878"/>
                    <a:pt x="3001806" y="628046"/>
                  </a:cubicBezTo>
                  <a:cubicBezTo>
                    <a:pt x="2992772" y="643102"/>
                    <a:pt x="2998795" y="652135"/>
                    <a:pt x="3013851" y="655146"/>
                  </a:cubicBezTo>
                  <a:cubicBezTo>
                    <a:pt x="3037940" y="661169"/>
                    <a:pt x="3062029" y="673213"/>
                    <a:pt x="3083106" y="688269"/>
                  </a:cubicBezTo>
                  <a:cubicBezTo>
                    <a:pt x="3101173" y="700314"/>
                    <a:pt x="3116230" y="721392"/>
                    <a:pt x="3113218" y="745480"/>
                  </a:cubicBezTo>
                  <a:cubicBezTo>
                    <a:pt x="3110207" y="766559"/>
                    <a:pt x="3119240" y="772582"/>
                    <a:pt x="3134297" y="775593"/>
                  </a:cubicBezTo>
                  <a:cubicBezTo>
                    <a:pt x="3164409" y="784626"/>
                    <a:pt x="3194520" y="793660"/>
                    <a:pt x="3227643" y="802693"/>
                  </a:cubicBezTo>
                  <a:cubicBezTo>
                    <a:pt x="3242699" y="808716"/>
                    <a:pt x="3257755" y="814738"/>
                    <a:pt x="3269799" y="826783"/>
                  </a:cubicBezTo>
                  <a:cubicBezTo>
                    <a:pt x="3293888" y="850871"/>
                    <a:pt x="3290877" y="865927"/>
                    <a:pt x="3263777" y="883995"/>
                  </a:cubicBezTo>
                  <a:cubicBezTo>
                    <a:pt x="3242699" y="896040"/>
                    <a:pt x="3227643" y="908084"/>
                    <a:pt x="3203553" y="880984"/>
                  </a:cubicBezTo>
                  <a:cubicBezTo>
                    <a:pt x="3188498" y="865927"/>
                    <a:pt x="3161396" y="859905"/>
                    <a:pt x="3137307" y="853882"/>
                  </a:cubicBezTo>
                  <a:cubicBezTo>
                    <a:pt x="3122252" y="847860"/>
                    <a:pt x="3116230" y="853882"/>
                    <a:pt x="3113218" y="871949"/>
                  </a:cubicBezTo>
                  <a:cubicBezTo>
                    <a:pt x="3110207" y="911095"/>
                    <a:pt x="3104185" y="950240"/>
                    <a:pt x="3095151" y="989386"/>
                  </a:cubicBezTo>
                  <a:cubicBezTo>
                    <a:pt x="3080096" y="1067676"/>
                    <a:pt x="3013851" y="1106821"/>
                    <a:pt x="2941582" y="1076709"/>
                  </a:cubicBezTo>
                  <a:cubicBezTo>
                    <a:pt x="2860281" y="1043587"/>
                    <a:pt x="2781991" y="1001430"/>
                    <a:pt x="2712735" y="947229"/>
                  </a:cubicBezTo>
                  <a:cubicBezTo>
                    <a:pt x="2634444" y="887006"/>
                    <a:pt x="2637455" y="871949"/>
                    <a:pt x="2724779" y="826783"/>
                  </a:cubicBezTo>
                  <a:cubicBezTo>
                    <a:pt x="2827159" y="775593"/>
                    <a:pt x="2935559" y="739458"/>
                    <a:pt x="3052995" y="754514"/>
                  </a:cubicBezTo>
                  <a:cubicBezTo>
                    <a:pt x="3037940" y="712358"/>
                    <a:pt x="2998795" y="697303"/>
                    <a:pt x="2944594" y="709347"/>
                  </a:cubicBezTo>
                  <a:cubicBezTo>
                    <a:pt x="2923515" y="712358"/>
                    <a:pt x="2905448" y="715370"/>
                    <a:pt x="2893403" y="697303"/>
                  </a:cubicBezTo>
                  <a:cubicBezTo>
                    <a:pt x="2881359" y="682247"/>
                    <a:pt x="2881359" y="664180"/>
                    <a:pt x="2893403" y="646113"/>
                  </a:cubicBezTo>
                  <a:cubicBezTo>
                    <a:pt x="2905448" y="628046"/>
                    <a:pt x="2914482" y="606968"/>
                    <a:pt x="2920505" y="585889"/>
                  </a:cubicBezTo>
                  <a:cubicBezTo>
                    <a:pt x="2923515" y="579867"/>
                    <a:pt x="2923515" y="570834"/>
                    <a:pt x="2917493" y="564811"/>
                  </a:cubicBezTo>
                  <a:cubicBezTo>
                    <a:pt x="2908460" y="558789"/>
                    <a:pt x="2902437" y="564811"/>
                    <a:pt x="2896415" y="570834"/>
                  </a:cubicBezTo>
                  <a:cubicBezTo>
                    <a:pt x="2884371" y="582878"/>
                    <a:pt x="2869314" y="594923"/>
                    <a:pt x="2854259" y="606968"/>
                  </a:cubicBezTo>
                  <a:cubicBezTo>
                    <a:pt x="2845225" y="612990"/>
                    <a:pt x="2833181" y="622023"/>
                    <a:pt x="2821136" y="619011"/>
                  </a:cubicBezTo>
                  <a:cubicBezTo>
                    <a:pt x="2800058" y="612990"/>
                    <a:pt x="2772958" y="619011"/>
                    <a:pt x="2763924" y="591912"/>
                  </a:cubicBezTo>
                  <a:cubicBezTo>
                    <a:pt x="2754891" y="561800"/>
                    <a:pt x="2775969" y="516633"/>
                    <a:pt x="2800058" y="504588"/>
                  </a:cubicBezTo>
                  <a:cubicBezTo>
                    <a:pt x="2854259" y="477487"/>
                    <a:pt x="2893403" y="432320"/>
                    <a:pt x="2938571" y="390163"/>
                  </a:cubicBezTo>
                  <a:cubicBezTo>
                    <a:pt x="2986750" y="344996"/>
                    <a:pt x="3028906" y="290795"/>
                    <a:pt x="3080096" y="245628"/>
                  </a:cubicBezTo>
                  <a:cubicBezTo>
                    <a:pt x="3107195" y="224550"/>
                    <a:pt x="3104185" y="212505"/>
                    <a:pt x="3071063" y="203470"/>
                  </a:cubicBezTo>
                  <a:cubicBezTo>
                    <a:pt x="3065040" y="203470"/>
                    <a:pt x="3059018" y="200459"/>
                    <a:pt x="3056007" y="197449"/>
                  </a:cubicBezTo>
                  <a:cubicBezTo>
                    <a:pt x="3016862" y="161315"/>
                    <a:pt x="2986750" y="182393"/>
                    <a:pt x="2956639" y="209494"/>
                  </a:cubicBezTo>
                  <a:cubicBezTo>
                    <a:pt x="2920505" y="242617"/>
                    <a:pt x="2878348" y="260684"/>
                    <a:pt x="2851247" y="302840"/>
                  </a:cubicBezTo>
                  <a:cubicBezTo>
                    <a:pt x="2839203" y="323917"/>
                    <a:pt x="2812103" y="317896"/>
                    <a:pt x="2791025" y="311873"/>
                  </a:cubicBezTo>
                  <a:cubicBezTo>
                    <a:pt x="2769947" y="305851"/>
                    <a:pt x="2769947" y="287784"/>
                    <a:pt x="2769947" y="272727"/>
                  </a:cubicBezTo>
                  <a:cubicBezTo>
                    <a:pt x="2769947" y="239605"/>
                    <a:pt x="2769947" y="203470"/>
                    <a:pt x="2788013" y="173359"/>
                  </a:cubicBezTo>
                  <a:cubicBezTo>
                    <a:pt x="2791025" y="167337"/>
                    <a:pt x="2797047" y="155293"/>
                    <a:pt x="2806081" y="158304"/>
                  </a:cubicBezTo>
                  <a:cubicBezTo>
                    <a:pt x="2812103" y="161315"/>
                    <a:pt x="2815114" y="170349"/>
                    <a:pt x="2815114" y="179381"/>
                  </a:cubicBezTo>
                  <a:lnTo>
                    <a:pt x="2815114" y="200459"/>
                  </a:lnTo>
                  <a:cubicBezTo>
                    <a:pt x="2821136" y="236593"/>
                    <a:pt x="2836192" y="242617"/>
                    <a:pt x="2866304" y="224550"/>
                  </a:cubicBezTo>
                  <a:cubicBezTo>
                    <a:pt x="2905448" y="197449"/>
                    <a:pt x="2950616" y="176370"/>
                    <a:pt x="2980728" y="143247"/>
                  </a:cubicBezTo>
                  <a:cubicBezTo>
                    <a:pt x="3007828" y="110125"/>
                    <a:pt x="3034929" y="89046"/>
                    <a:pt x="3080096" y="104103"/>
                  </a:cubicBezTo>
                  <a:cubicBezTo>
                    <a:pt x="3086118" y="107114"/>
                    <a:pt x="3095151" y="101092"/>
                    <a:pt x="3101173" y="92057"/>
                  </a:cubicBezTo>
                  <a:cubicBezTo>
                    <a:pt x="3125263" y="46891"/>
                    <a:pt x="3179463" y="37856"/>
                    <a:pt x="3212587" y="4733"/>
                  </a:cubicBezTo>
                  <a:cubicBezTo>
                    <a:pt x="3216351" y="970"/>
                    <a:pt x="3223126" y="-348"/>
                    <a:pt x="3231360" y="76"/>
                  </a:cubicBezTo>
                  <a:close/>
                </a:path>
              </a:pathLst>
            </a:custGeom>
            <a:grpFill/>
            <a:ln w="1860"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B98D189B-3E34-4628-9753-498BCF7E339C}"/>
                </a:ext>
              </a:extLst>
            </p:cNvPr>
            <p:cNvSpPr/>
            <p:nvPr/>
          </p:nvSpPr>
          <p:spPr>
            <a:xfrm>
              <a:off x="7471344" y="2218239"/>
              <a:ext cx="3197853" cy="162953"/>
            </a:xfrm>
            <a:custGeom>
              <a:avLst/>
              <a:gdLst>
                <a:gd name="connsiteX0" fmla="*/ 2292145 w 3197853"/>
                <a:gd name="connsiteY0" fmla="*/ 151640 h 162953"/>
                <a:gd name="connsiteX1" fmla="*/ 2292247 w 3197853"/>
                <a:gd name="connsiteY1" fmla="*/ 151687 h 162953"/>
                <a:gd name="connsiteX2" fmla="*/ 2292300 w 3197853"/>
                <a:gd name="connsiteY2" fmla="*/ 151666 h 162953"/>
                <a:gd name="connsiteX3" fmla="*/ 418552 w 3197853"/>
                <a:gd name="connsiteY3" fmla="*/ 42157 h 162953"/>
                <a:gd name="connsiteX4" fmla="*/ 391452 w 3197853"/>
                <a:gd name="connsiteY4" fmla="*/ 99369 h 162953"/>
                <a:gd name="connsiteX5" fmla="*/ 448664 w 3197853"/>
                <a:gd name="connsiteY5" fmla="*/ 99369 h 162953"/>
                <a:gd name="connsiteX6" fmla="*/ 418552 w 3197853"/>
                <a:gd name="connsiteY6" fmla="*/ 42157 h 162953"/>
                <a:gd name="connsiteX7" fmla="*/ 1047881 w 3197853"/>
                <a:gd name="connsiteY7" fmla="*/ 21078 h 162953"/>
                <a:gd name="connsiteX8" fmla="*/ 1017771 w 3197853"/>
                <a:gd name="connsiteY8" fmla="*/ 25595 h 162953"/>
                <a:gd name="connsiteX9" fmla="*/ 987661 w 3197853"/>
                <a:gd name="connsiteY9" fmla="*/ 21078 h 162953"/>
                <a:gd name="connsiteX10" fmla="*/ 970771 w 3197853"/>
                <a:gd name="connsiteY10" fmla="*/ 38204 h 162953"/>
                <a:gd name="connsiteX11" fmla="*/ 963572 w 3197853"/>
                <a:gd name="connsiteY11" fmla="*/ 114424 h 162953"/>
                <a:gd name="connsiteX12" fmla="*/ 1017773 w 3197853"/>
                <a:gd name="connsiteY12" fmla="*/ 153569 h 162953"/>
                <a:gd name="connsiteX13" fmla="*/ 1068963 w 3197853"/>
                <a:gd name="connsiteY13" fmla="*/ 114424 h 162953"/>
                <a:gd name="connsiteX14" fmla="*/ 1047885 w 3197853"/>
                <a:gd name="connsiteY14" fmla="*/ 21078 h 162953"/>
                <a:gd name="connsiteX15" fmla="*/ 2496251 w 3197853"/>
                <a:gd name="connsiteY15" fmla="*/ 15056 h 162953"/>
                <a:gd name="connsiteX16" fmla="*/ 2475173 w 3197853"/>
                <a:gd name="connsiteY16" fmla="*/ 51190 h 162953"/>
                <a:gd name="connsiteX17" fmla="*/ 2493240 w 3197853"/>
                <a:gd name="connsiteY17" fmla="*/ 78291 h 162953"/>
                <a:gd name="connsiteX18" fmla="*/ 2538407 w 3197853"/>
                <a:gd name="connsiteY18" fmla="*/ 48179 h 162953"/>
                <a:gd name="connsiteX19" fmla="*/ 2496251 w 3197853"/>
                <a:gd name="connsiteY19" fmla="*/ 15056 h 162953"/>
                <a:gd name="connsiteX20" fmla="*/ 803979 w 3197853"/>
                <a:gd name="connsiteY20" fmla="*/ 15055 h 162953"/>
                <a:gd name="connsiteX21" fmla="*/ 776879 w 3197853"/>
                <a:gd name="connsiteY21" fmla="*/ 39144 h 162953"/>
                <a:gd name="connsiteX22" fmla="*/ 779081 w 3197853"/>
                <a:gd name="connsiteY22" fmla="*/ 116204 h 162953"/>
                <a:gd name="connsiteX23" fmla="*/ 773951 w 3197853"/>
                <a:gd name="connsiteY23" fmla="*/ 149997 h 162953"/>
                <a:gd name="connsiteX24" fmla="*/ 779889 w 3197853"/>
                <a:gd name="connsiteY24" fmla="*/ 147545 h 162953"/>
                <a:gd name="connsiteX25" fmla="*/ 786211 w 3197853"/>
                <a:gd name="connsiteY25" fmla="*/ 145137 h 162953"/>
                <a:gd name="connsiteX26" fmla="*/ 811507 w 3197853"/>
                <a:gd name="connsiteY26" fmla="*/ 147546 h 162953"/>
                <a:gd name="connsiteX27" fmla="*/ 843124 w 3197853"/>
                <a:gd name="connsiteY27" fmla="*/ 141524 h 162953"/>
                <a:gd name="connsiteX28" fmla="*/ 873236 w 3197853"/>
                <a:gd name="connsiteY28" fmla="*/ 57211 h 162953"/>
                <a:gd name="connsiteX29" fmla="*/ 803979 w 3197853"/>
                <a:gd name="connsiteY29" fmla="*/ 15055 h 162953"/>
                <a:gd name="connsiteX30" fmla="*/ 2430006 w 3197853"/>
                <a:gd name="connsiteY30" fmla="*/ 9034 h 162953"/>
                <a:gd name="connsiteX31" fmla="*/ 2505285 w 3197853"/>
                <a:gd name="connsiteY31" fmla="*/ 9034 h 162953"/>
                <a:gd name="connsiteX32" fmla="*/ 2565508 w 3197853"/>
                <a:gd name="connsiteY32" fmla="*/ 42157 h 162953"/>
                <a:gd name="connsiteX33" fmla="*/ 2523352 w 3197853"/>
                <a:gd name="connsiteY33" fmla="*/ 87324 h 162953"/>
                <a:gd name="connsiteX34" fmla="*/ 2589597 w 3197853"/>
                <a:gd name="connsiteY34" fmla="*/ 156580 h 162953"/>
                <a:gd name="connsiteX35" fmla="*/ 2532385 w 3197853"/>
                <a:gd name="connsiteY35" fmla="*/ 138513 h 162953"/>
                <a:gd name="connsiteX36" fmla="*/ 2514318 w 3197853"/>
                <a:gd name="connsiteY36" fmla="*/ 120447 h 162953"/>
                <a:gd name="connsiteX37" fmla="*/ 2478184 w 3197853"/>
                <a:gd name="connsiteY37" fmla="*/ 93346 h 162953"/>
                <a:gd name="connsiteX38" fmla="*/ 2490229 w 3197853"/>
                <a:gd name="connsiteY38" fmla="*/ 159591 h 162953"/>
                <a:gd name="connsiteX39" fmla="*/ 2433017 w 3197853"/>
                <a:gd name="connsiteY39" fmla="*/ 159591 h 162953"/>
                <a:gd name="connsiteX40" fmla="*/ 2430006 w 3197853"/>
                <a:gd name="connsiteY40" fmla="*/ 9034 h 162953"/>
                <a:gd name="connsiteX41" fmla="*/ 2071678 w 3197853"/>
                <a:gd name="connsiteY41" fmla="*/ 9034 h 162953"/>
                <a:gd name="connsiteX42" fmla="*/ 2122867 w 3197853"/>
                <a:gd name="connsiteY42" fmla="*/ 9034 h 162953"/>
                <a:gd name="connsiteX43" fmla="*/ 2165024 w 3197853"/>
                <a:gd name="connsiteY43" fmla="*/ 114425 h 162953"/>
                <a:gd name="connsiteX44" fmla="*/ 2210191 w 3197853"/>
                <a:gd name="connsiteY44" fmla="*/ 9034 h 162953"/>
                <a:gd name="connsiteX45" fmla="*/ 2237291 w 3197853"/>
                <a:gd name="connsiteY45" fmla="*/ 9034 h 162953"/>
                <a:gd name="connsiteX46" fmla="*/ 2162012 w 3197853"/>
                <a:gd name="connsiteY46" fmla="*/ 162604 h 162953"/>
                <a:gd name="connsiteX47" fmla="*/ 2071678 w 3197853"/>
                <a:gd name="connsiteY47" fmla="*/ 9034 h 162953"/>
                <a:gd name="connsiteX48" fmla="*/ 1589891 w 3197853"/>
                <a:gd name="connsiteY48" fmla="*/ 9034 h 162953"/>
                <a:gd name="connsiteX49" fmla="*/ 1650114 w 3197853"/>
                <a:gd name="connsiteY49" fmla="*/ 9034 h 162953"/>
                <a:gd name="connsiteX50" fmla="*/ 1629036 w 3197853"/>
                <a:gd name="connsiteY50" fmla="*/ 39146 h 162953"/>
                <a:gd name="connsiteX51" fmla="*/ 1629036 w 3197853"/>
                <a:gd name="connsiteY51" fmla="*/ 90335 h 162953"/>
                <a:gd name="connsiteX52" fmla="*/ 1674203 w 3197853"/>
                <a:gd name="connsiteY52" fmla="*/ 150558 h 162953"/>
                <a:gd name="connsiteX53" fmla="*/ 1678116 w 3197853"/>
                <a:gd name="connsiteY53" fmla="*/ 153267 h 162953"/>
                <a:gd name="connsiteX54" fmla="*/ 1708457 w 3197853"/>
                <a:gd name="connsiteY54" fmla="*/ 143032 h 162953"/>
                <a:gd name="connsiteX55" fmla="*/ 1728405 w 3197853"/>
                <a:gd name="connsiteY55" fmla="*/ 114425 h 162953"/>
                <a:gd name="connsiteX56" fmla="*/ 1707327 w 3197853"/>
                <a:gd name="connsiteY56" fmla="*/ 9034 h 162953"/>
                <a:gd name="connsiteX57" fmla="*/ 1761528 w 3197853"/>
                <a:gd name="connsiteY57" fmla="*/ 9034 h 162953"/>
                <a:gd name="connsiteX58" fmla="*/ 1743461 w 3197853"/>
                <a:gd name="connsiteY58" fmla="*/ 45168 h 162953"/>
                <a:gd name="connsiteX59" fmla="*/ 1743461 w 3197853"/>
                <a:gd name="connsiteY59" fmla="*/ 96358 h 162953"/>
                <a:gd name="connsiteX60" fmla="*/ 1677216 w 3197853"/>
                <a:gd name="connsiteY60" fmla="*/ 159593 h 162953"/>
                <a:gd name="connsiteX61" fmla="*/ 1677216 w 3197853"/>
                <a:gd name="connsiteY61" fmla="*/ 159589 h 162953"/>
                <a:gd name="connsiteX62" fmla="*/ 1677215 w 3197853"/>
                <a:gd name="connsiteY62" fmla="*/ 159592 h 162953"/>
                <a:gd name="connsiteX63" fmla="*/ 1601936 w 3197853"/>
                <a:gd name="connsiteY63" fmla="*/ 87324 h 162953"/>
                <a:gd name="connsiteX64" fmla="*/ 1589891 w 3197853"/>
                <a:gd name="connsiteY64" fmla="*/ 9034 h 162953"/>
                <a:gd name="connsiteX65" fmla="*/ 1804390 w 3197853"/>
                <a:gd name="connsiteY65" fmla="*/ 8986 h 162953"/>
                <a:gd name="connsiteX66" fmla="*/ 1848852 w 3197853"/>
                <a:gd name="connsiteY66" fmla="*/ 33122 h 162953"/>
                <a:gd name="connsiteX67" fmla="*/ 1924131 w 3197853"/>
                <a:gd name="connsiteY67" fmla="*/ 105390 h 162953"/>
                <a:gd name="connsiteX68" fmla="*/ 1909075 w 3197853"/>
                <a:gd name="connsiteY68" fmla="*/ 12044 h 162953"/>
                <a:gd name="connsiteX69" fmla="*/ 1951231 w 3197853"/>
                <a:gd name="connsiteY69" fmla="*/ 9033 h 162953"/>
                <a:gd name="connsiteX70" fmla="*/ 1936175 w 3197853"/>
                <a:gd name="connsiteY70" fmla="*/ 156580 h 162953"/>
                <a:gd name="connsiteX71" fmla="*/ 1824763 w 3197853"/>
                <a:gd name="connsiteY71" fmla="*/ 42156 h 162953"/>
                <a:gd name="connsiteX72" fmla="*/ 1815729 w 3197853"/>
                <a:gd name="connsiteY72" fmla="*/ 48178 h 162953"/>
                <a:gd name="connsiteX73" fmla="*/ 1827774 w 3197853"/>
                <a:gd name="connsiteY73" fmla="*/ 159591 h 162953"/>
                <a:gd name="connsiteX74" fmla="*/ 1785618 w 3197853"/>
                <a:gd name="connsiteY74" fmla="*/ 159591 h 162953"/>
                <a:gd name="connsiteX75" fmla="*/ 1785618 w 3197853"/>
                <a:gd name="connsiteY75" fmla="*/ 12044 h 162953"/>
                <a:gd name="connsiteX76" fmla="*/ 1804390 w 3197853"/>
                <a:gd name="connsiteY76" fmla="*/ 8986 h 162953"/>
                <a:gd name="connsiteX77" fmla="*/ 1421266 w 3197853"/>
                <a:gd name="connsiteY77" fmla="*/ 7903 h 162953"/>
                <a:gd name="connsiteX78" fmla="*/ 1472455 w 3197853"/>
                <a:gd name="connsiteY78" fmla="*/ 12043 h 162953"/>
                <a:gd name="connsiteX79" fmla="*/ 1478477 w 3197853"/>
                <a:gd name="connsiteY79" fmla="*/ 48177 h 162953"/>
                <a:gd name="connsiteX80" fmla="*/ 1424277 w 3197853"/>
                <a:gd name="connsiteY80" fmla="*/ 15054 h 162953"/>
                <a:gd name="connsiteX81" fmla="*/ 1361043 w 3197853"/>
                <a:gd name="connsiteY81" fmla="*/ 45166 h 162953"/>
                <a:gd name="connsiteX82" fmla="*/ 1364054 w 3197853"/>
                <a:gd name="connsiteY82" fmla="*/ 126468 h 162953"/>
                <a:gd name="connsiteX83" fmla="*/ 1439332 w 3197853"/>
                <a:gd name="connsiteY83" fmla="*/ 150557 h 162953"/>
                <a:gd name="connsiteX84" fmla="*/ 1457399 w 3197853"/>
                <a:gd name="connsiteY84" fmla="*/ 117434 h 162953"/>
                <a:gd name="connsiteX85" fmla="*/ 1445355 w 3197853"/>
                <a:gd name="connsiteY85" fmla="*/ 78289 h 162953"/>
                <a:gd name="connsiteX86" fmla="*/ 1496544 w 3197853"/>
                <a:gd name="connsiteY86" fmla="*/ 78289 h 162953"/>
                <a:gd name="connsiteX87" fmla="*/ 1487511 w 3197853"/>
                <a:gd name="connsiteY87" fmla="*/ 117434 h 162953"/>
                <a:gd name="connsiteX88" fmla="*/ 1454388 w 3197853"/>
                <a:gd name="connsiteY88" fmla="*/ 159591 h 162953"/>
                <a:gd name="connsiteX89" fmla="*/ 1373087 w 3197853"/>
                <a:gd name="connsiteY89" fmla="*/ 156580 h 162953"/>
                <a:gd name="connsiteX90" fmla="*/ 1318887 w 3197853"/>
                <a:gd name="connsiteY90" fmla="*/ 87323 h 162953"/>
                <a:gd name="connsiteX91" fmla="*/ 1370076 w 3197853"/>
                <a:gd name="connsiteY91" fmla="*/ 15054 h 162953"/>
                <a:gd name="connsiteX92" fmla="*/ 1421266 w 3197853"/>
                <a:gd name="connsiteY92" fmla="*/ 7903 h 162953"/>
                <a:gd name="connsiteX93" fmla="*/ 2878669 w 3197853"/>
                <a:gd name="connsiteY93" fmla="*/ 6023 h 162953"/>
                <a:gd name="connsiteX94" fmla="*/ 2972014 w 3197853"/>
                <a:gd name="connsiteY94" fmla="*/ 6023 h 162953"/>
                <a:gd name="connsiteX95" fmla="*/ 3002126 w 3197853"/>
                <a:gd name="connsiteY95" fmla="*/ 45168 h 162953"/>
                <a:gd name="connsiteX96" fmla="*/ 2987069 w 3197853"/>
                <a:gd name="connsiteY96" fmla="*/ 24090 h 162953"/>
                <a:gd name="connsiteX97" fmla="*/ 2950935 w 3197853"/>
                <a:gd name="connsiteY97" fmla="*/ 18068 h 162953"/>
                <a:gd name="connsiteX98" fmla="*/ 2941903 w 3197853"/>
                <a:gd name="connsiteY98" fmla="*/ 45168 h 162953"/>
                <a:gd name="connsiteX99" fmla="*/ 2941903 w 3197853"/>
                <a:gd name="connsiteY99" fmla="*/ 123459 h 162953"/>
                <a:gd name="connsiteX100" fmla="*/ 2965992 w 3197853"/>
                <a:gd name="connsiteY100" fmla="*/ 156582 h 162953"/>
                <a:gd name="connsiteX101" fmla="*/ 2896736 w 3197853"/>
                <a:gd name="connsiteY101" fmla="*/ 156582 h 162953"/>
                <a:gd name="connsiteX102" fmla="*/ 2914803 w 3197853"/>
                <a:gd name="connsiteY102" fmla="*/ 123459 h 162953"/>
                <a:gd name="connsiteX103" fmla="*/ 2914803 w 3197853"/>
                <a:gd name="connsiteY103" fmla="*/ 48180 h 162953"/>
                <a:gd name="connsiteX104" fmla="*/ 2905769 w 3197853"/>
                <a:gd name="connsiteY104" fmla="*/ 18068 h 162953"/>
                <a:gd name="connsiteX105" fmla="*/ 2860602 w 3197853"/>
                <a:gd name="connsiteY105" fmla="*/ 30113 h 162953"/>
                <a:gd name="connsiteX106" fmla="*/ 2854580 w 3197853"/>
                <a:gd name="connsiteY106" fmla="*/ 42157 h 162953"/>
                <a:gd name="connsiteX107" fmla="*/ 2878669 w 3197853"/>
                <a:gd name="connsiteY107" fmla="*/ 6023 h 162953"/>
                <a:gd name="connsiteX108" fmla="*/ 2273424 w 3197853"/>
                <a:gd name="connsiteY108" fmla="*/ 6023 h 162953"/>
                <a:gd name="connsiteX109" fmla="*/ 2378814 w 3197853"/>
                <a:gd name="connsiteY109" fmla="*/ 6023 h 162953"/>
                <a:gd name="connsiteX110" fmla="*/ 2396881 w 3197853"/>
                <a:gd name="connsiteY110" fmla="*/ 36135 h 162953"/>
                <a:gd name="connsiteX111" fmla="*/ 2315580 w 3197853"/>
                <a:gd name="connsiteY111" fmla="*/ 18068 h 162953"/>
                <a:gd name="connsiteX112" fmla="*/ 2306547 w 3197853"/>
                <a:gd name="connsiteY112" fmla="*/ 57213 h 162953"/>
                <a:gd name="connsiteX113" fmla="*/ 2324613 w 3197853"/>
                <a:gd name="connsiteY113" fmla="*/ 72268 h 162953"/>
                <a:gd name="connsiteX114" fmla="*/ 2381825 w 3197853"/>
                <a:gd name="connsiteY114" fmla="*/ 45168 h 162953"/>
                <a:gd name="connsiteX115" fmla="*/ 2381825 w 3197853"/>
                <a:gd name="connsiteY115" fmla="*/ 99369 h 162953"/>
                <a:gd name="connsiteX116" fmla="*/ 2357736 w 3197853"/>
                <a:gd name="connsiteY116" fmla="*/ 81302 h 162953"/>
                <a:gd name="connsiteX117" fmla="*/ 2306547 w 3197853"/>
                <a:gd name="connsiteY117" fmla="*/ 141524 h 162953"/>
                <a:gd name="connsiteX118" fmla="*/ 2302896 w 3197853"/>
                <a:gd name="connsiteY118" fmla="*/ 147289 h 162953"/>
                <a:gd name="connsiteX119" fmla="*/ 2309561 w 3197853"/>
                <a:gd name="connsiteY119" fmla="*/ 144536 h 162953"/>
                <a:gd name="connsiteX120" fmla="*/ 2411941 w 3197853"/>
                <a:gd name="connsiteY120" fmla="*/ 114425 h 162953"/>
                <a:gd name="connsiteX121" fmla="*/ 2372796 w 3197853"/>
                <a:gd name="connsiteY121" fmla="*/ 159592 h 162953"/>
                <a:gd name="connsiteX122" fmla="*/ 2258371 w 3197853"/>
                <a:gd name="connsiteY122" fmla="*/ 159592 h 162953"/>
                <a:gd name="connsiteX123" fmla="*/ 2279446 w 3197853"/>
                <a:gd name="connsiteY123" fmla="*/ 138517 h 162953"/>
                <a:gd name="connsiteX124" fmla="*/ 2279446 w 3197853"/>
                <a:gd name="connsiteY124" fmla="*/ 138513 h 162953"/>
                <a:gd name="connsiteX125" fmla="*/ 2273424 w 3197853"/>
                <a:gd name="connsiteY125" fmla="*/ 6023 h 162953"/>
                <a:gd name="connsiteX126" fmla="*/ 1978331 w 3197853"/>
                <a:gd name="connsiteY126" fmla="*/ 6023 h 162953"/>
                <a:gd name="connsiteX127" fmla="*/ 2041567 w 3197853"/>
                <a:gd name="connsiteY127" fmla="*/ 6023 h 162953"/>
                <a:gd name="connsiteX128" fmla="*/ 2044578 w 3197853"/>
                <a:gd name="connsiteY128" fmla="*/ 156582 h 162953"/>
                <a:gd name="connsiteX129" fmla="*/ 1987365 w 3197853"/>
                <a:gd name="connsiteY129" fmla="*/ 156582 h 162953"/>
                <a:gd name="connsiteX130" fmla="*/ 1978331 w 3197853"/>
                <a:gd name="connsiteY130" fmla="*/ 6023 h 162953"/>
                <a:gd name="connsiteX131" fmla="*/ 1255651 w 3197853"/>
                <a:gd name="connsiteY131" fmla="*/ 6023 h 162953"/>
                <a:gd name="connsiteX132" fmla="*/ 1297807 w 3197853"/>
                <a:gd name="connsiteY132" fmla="*/ 6023 h 162953"/>
                <a:gd name="connsiteX133" fmla="*/ 1285762 w 3197853"/>
                <a:gd name="connsiteY133" fmla="*/ 147549 h 162953"/>
                <a:gd name="connsiteX134" fmla="*/ 1171339 w 3197853"/>
                <a:gd name="connsiteY134" fmla="*/ 39146 h 162953"/>
                <a:gd name="connsiteX135" fmla="*/ 1156283 w 3197853"/>
                <a:gd name="connsiteY135" fmla="*/ 45168 h 162953"/>
                <a:gd name="connsiteX136" fmla="*/ 1171339 w 3197853"/>
                <a:gd name="connsiteY136" fmla="*/ 156582 h 162953"/>
                <a:gd name="connsiteX137" fmla="*/ 1129183 w 3197853"/>
                <a:gd name="connsiteY137" fmla="*/ 156582 h 162953"/>
                <a:gd name="connsiteX138" fmla="*/ 1129183 w 3197853"/>
                <a:gd name="connsiteY138" fmla="*/ 9034 h 162953"/>
                <a:gd name="connsiteX139" fmla="*/ 1186395 w 3197853"/>
                <a:gd name="connsiteY139" fmla="*/ 27101 h 162953"/>
                <a:gd name="connsiteX140" fmla="*/ 1261673 w 3197853"/>
                <a:gd name="connsiteY140" fmla="*/ 105392 h 162953"/>
                <a:gd name="connsiteX141" fmla="*/ 1273718 w 3197853"/>
                <a:gd name="connsiteY141" fmla="*/ 108403 h 162953"/>
                <a:gd name="connsiteX142" fmla="*/ 1255651 w 3197853"/>
                <a:gd name="connsiteY142" fmla="*/ 6023 h 162953"/>
                <a:gd name="connsiteX143" fmla="*/ 671488 w 3197853"/>
                <a:gd name="connsiteY143" fmla="*/ 6020 h 162953"/>
                <a:gd name="connsiteX144" fmla="*/ 710633 w 3197853"/>
                <a:gd name="connsiteY144" fmla="*/ 6020 h 162953"/>
                <a:gd name="connsiteX145" fmla="*/ 698589 w 3197853"/>
                <a:gd name="connsiteY145" fmla="*/ 144533 h 162953"/>
                <a:gd name="connsiteX146" fmla="*/ 578142 w 3197853"/>
                <a:gd name="connsiteY146" fmla="*/ 39143 h 162953"/>
                <a:gd name="connsiteX147" fmla="*/ 569001 w 3197853"/>
                <a:gd name="connsiteY147" fmla="*/ 36027 h 162953"/>
                <a:gd name="connsiteX148" fmla="*/ 572120 w 3197853"/>
                <a:gd name="connsiteY148" fmla="*/ 39145 h 162953"/>
                <a:gd name="connsiteX149" fmla="*/ 584164 w 3197853"/>
                <a:gd name="connsiteY149" fmla="*/ 156581 h 162953"/>
                <a:gd name="connsiteX150" fmla="*/ 542008 w 3197853"/>
                <a:gd name="connsiteY150" fmla="*/ 156581 h 162953"/>
                <a:gd name="connsiteX151" fmla="*/ 554053 w 3197853"/>
                <a:gd name="connsiteY151" fmla="*/ 21078 h 162953"/>
                <a:gd name="connsiteX152" fmla="*/ 554058 w 3197853"/>
                <a:gd name="connsiteY152" fmla="*/ 21083 h 162953"/>
                <a:gd name="connsiteX153" fmla="*/ 554053 w 3197853"/>
                <a:gd name="connsiteY153" fmla="*/ 21076 h 162953"/>
                <a:gd name="connsiteX154" fmla="*/ 538997 w 3197853"/>
                <a:gd name="connsiteY154" fmla="*/ 9031 h 162953"/>
                <a:gd name="connsiteX155" fmla="*/ 596209 w 3197853"/>
                <a:gd name="connsiteY155" fmla="*/ 21076 h 162953"/>
                <a:gd name="connsiteX156" fmla="*/ 680522 w 3197853"/>
                <a:gd name="connsiteY156" fmla="*/ 105388 h 162953"/>
                <a:gd name="connsiteX157" fmla="*/ 671488 w 3197853"/>
                <a:gd name="connsiteY157" fmla="*/ 6020 h 162953"/>
                <a:gd name="connsiteX158" fmla="*/ 3153061 w 3197853"/>
                <a:gd name="connsiteY158" fmla="*/ 5647 h 162953"/>
                <a:gd name="connsiteX159" fmla="*/ 3158707 w 3197853"/>
                <a:gd name="connsiteY159" fmla="*/ 6024 h 162953"/>
                <a:gd name="connsiteX160" fmla="*/ 3197853 w 3197853"/>
                <a:gd name="connsiteY160" fmla="*/ 6024 h 162953"/>
                <a:gd name="connsiteX161" fmla="*/ 3122573 w 3197853"/>
                <a:gd name="connsiteY161" fmla="*/ 87326 h 162953"/>
                <a:gd name="connsiteX162" fmla="*/ 3121444 w 3197853"/>
                <a:gd name="connsiteY162" fmla="*/ 125341 h 162953"/>
                <a:gd name="connsiteX163" fmla="*/ 3140640 w 3197853"/>
                <a:gd name="connsiteY163" fmla="*/ 156582 h 162953"/>
                <a:gd name="connsiteX164" fmla="*/ 3077405 w 3197853"/>
                <a:gd name="connsiteY164" fmla="*/ 156582 h 162953"/>
                <a:gd name="connsiteX165" fmla="*/ 3014170 w 3197853"/>
                <a:gd name="connsiteY165" fmla="*/ 6023 h 162953"/>
                <a:gd name="connsiteX166" fmla="*/ 3065360 w 3197853"/>
                <a:gd name="connsiteY166" fmla="*/ 6023 h 162953"/>
                <a:gd name="connsiteX167" fmla="*/ 3074394 w 3197853"/>
                <a:gd name="connsiteY167" fmla="*/ 18068 h 162953"/>
                <a:gd name="connsiteX168" fmla="*/ 3110528 w 3197853"/>
                <a:gd name="connsiteY168" fmla="*/ 72269 h 162953"/>
                <a:gd name="connsiteX169" fmla="*/ 3110529 w 3197853"/>
                <a:gd name="connsiteY169" fmla="*/ 72270 h 162953"/>
                <a:gd name="connsiteX170" fmla="*/ 3140264 w 3197853"/>
                <a:gd name="connsiteY170" fmla="*/ 48933 h 162953"/>
                <a:gd name="connsiteX171" fmla="*/ 3149674 w 3197853"/>
                <a:gd name="connsiteY171" fmla="*/ 12046 h 162953"/>
                <a:gd name="connsiteX172" fmla="*/ 3153061 w 3197853"/>
                <a:gd name="connsiteY172" fmla="*/ 5647 h 162953"/>
                <a:gd name="connsiteX173" fmla="*/ 2798498 w 3197853"/>
                <a:gd name="connsiteY173" fmla="*/ 5644 h 162953"/>
                <a:gd name="connsiteX174" fmla="*/ 2827480 w 3197853"/>
                <a:gd name="connsiteY174" fmla="*/ 9032 h 162953"/>
                <a:gd name="connsiteX175" fmla="*/ 2824469 w 3197853"/>
                <a:gd name="connsiteY175" fmla="*/ 156580 h 162953"/>
                <a:gd name="connsiteX176" fmla="*/ 2764246 w 3197853"/>
                <a:gd name="connsiteY176" fmla="*/ 156580 h 162953"/>
                <a:gd name="connsiteX177" fmla="*/ 2767257 w 3197853"/>
                <a:gd name="connsiteY177" fmla="*/ 9032 h 162953"/>
                <a:gd name="connsiteX178" fmla="*/ 2798498 w 3197853"/>
                <a:gd name="connsiteY178" fmla="*/ 5644 h 162953"/>
                <a:gd name="connsiteX179" fmla="*/ 173141 w 3197853"/>
                <a:gd name="connsiteY179" fmla="*/ 5644 h 162953"/>
                <a:gd name="connsiteX180" fmla="*/ 201747 w 3197853"/>
                <a:gd name="connsiteY180" fmla="*/ 9032 h 162953"/>
                <a:gd name="connsiteX181" fmla="*/ 189702 w 3197853"/>
                <a:gd name="connsiteY181" fmla="*/ 72267 h 162953"/>
                <a:gd name="connsiteX182" fmla="*/ 192713 w 3197853"/>
                <a:gd name="connsiteY182" fmla="*/ 87320 h 162953"/>
                <a:gd name="connsiteX183" fmla="*/ 192713 w 3197853"/>
                <a:gd name="connsiteY183" fmla="*/ 72267 h 162953"/>
                <a:gd name="connsiteX184" fmla="*/ 271002 w 3197853"/>
                <a:gd name="connsiteY184" fmla="*/ 72267 h 162953"/>
                <a:gd name="connsiteX185" fmla="*/ 271002 w 3197853"/>
                <a:gd name="connsiteY185" fmla="*/ 72273 h 162953"/>
                <a:gd name="connsiteX186" fmla="*/ 271003 w 3197853"/>
                <a:gd name="connsiteY186" fmla="*/ 72265 h 162953"/>
                <a:gd name="connsiteX187" fmla="*/ 255948 w 3197853"/>
                <a:gd name="connsiteY187" fmla="*/ 9031 h 162953"/>
                <a:gd name="connsiteX188" fmla="*/ 313159 w 3197853"/>
                <a:gd name="connsiteY188" fmla="*/ 9031 h 162953"/>
                <a:gd name="connsiteX189" fmla="*/ 313159 w 3197853"/>
                <a:gd name="connsiteY189" fmla="*/ 156577 h 162953"/>
                <a:gd name="connsiteX190" fmla="*/ 255948 w 3197853"/>
                <a:gd name="connsiteY190" fmla="*/ 156577 h 162953"/>
                <a:gd name="connsiteX191" fmla="*/ 267992 w 3197853"/>
                <a:gd name="connsiteY191" fmla="*/ 87323 h 162953"/>
                <a:gd name="connsiteX192" fmla="*/ 192713 w 3197853"/>
                <a:gd name="connsiteY192" fmla="*/ 87323 h 162953"/>
                <a:gd name="connsiteX193" fmla="*/ 189702 w 3197853"/>
                <a:gd name="connsiteY193" fmla="*/ 124210 h 162953"/>
                <a:gd name="connsiteX194" fmla="*/ 204758 w 3197853"/>
                <a:gd name="connsiteY194" fmla="*/ 156580 h 162953"/>
                <a:gd name="connsiteX195" fmla="*/ 144535 w 3197853"/>
                <a:gd name="connsiteY195" fmla="*/ 156580 h 162953"/>
                <a:gd name="connsiteX196" fmla="*/ 144535 w 3197853"/>
                <a:gd name="connsiteY196" fmla="*/ 9032 h 162953"/>
                <a:gd name="connsiteX197" fmla="*/ 173141 w 3197853"/>
                <a:gd name="connsiteY197" fmla="*/ 5644 h 162953"/>
                <a:gd name="connsiteX198" fmla="*/ 788169 w 3197853"/>
                <a:gd name="connsiteY198" fmla="*/ 5269 h 162953"/>
                <a:gd name="connsiteX199" fmla="*/ 837100 w 3197853"/>
                <a:gd name="connsiteY199" fmla="*/ 9033 h 162953"/>
                <a:gd name="connsiteX200" fmla="*/ 906357 w 3197853"/>
                <a:gd name="connsiteY200" fmla="*/ 69256 h 162953"/>
                <a:gd name="connsiteX201" fmla="*/ 858178 w 3197853"/>
                <a:gd name="connsiteY201" fmla="*/ 144535 h 162953"/>
                <a:gd name="connsiteX202" fmla="*/ 853350 w 3197853"/>
                <a:gd name="connsiteY202" fmla="*/ 146093 h 162953"/>
                <a:gd name="connsiteX203" fmla="*/ 861190 w 3197853"/>
                <a:gd name="connsiteY203" fmla="*/ 147545 h 162953"/>
                <a:gd name="connsiteX204" fmla="*/ 734721 w 3197853"/>
                <a:gd name="connsiteY204" fmla="*/ 162600 h 162953"/>
                <a:gd name="connsiteX205" fmla="*/ 749777 w 3197853"/>
                <a:gd name="connsiteY205" fmla="*/ 141523 h 162953"/>
                <a:gd name="connsiteX206" fmla="*/ 750669 w 3197853"/>
                <a:gd name="connsiteY206" fmla="*/ 143101 h 162953"/>
                <a:gd name="connsiteX207" fmla="*/ 749777 w 3197853"/>
                <a:gd name="connsiteY207" fmla="*/ 138513 h 162953"/>
                <a:gd name="connsiteX208" fmla="*/ 743754 w 3197853"/>
                <a:gd name="connsiteY208" fmla="*/ 6022 h 162953"/>
                <a:gd name="connsiteX209" fmla="*/ 788169 w 3197853"/>
                <a:gd name="connsiteY209" fmla="*/ 5269 h 162953"/>
                <a:gd name="connsiteX210" fmla="*/ 37121 w 3197853"/>
                <a:gd name="connsiteY210" fmla="*/ 4423 h 162953"/>
                <a:gd name="connsiteX211" fmla="*/ 99368 w 3197853"/>
                <a:gd name="connsiteY211" fmla="*/ 12045 h 162953"/>
                <a:gd name="connsiteX212" fmla="*/ 108402 w 3197853"/>
                <a:gd name="connsiteY212" fmla="*/ 63233 h 162953"/>
                <a:gd name="connsiteX213" fmla="*/ 27099 w 3197853"/>
                <a:gd name="connsiteY213" fmla="*/ 21078 h 162953"/>
                <a:gd name="connsiteX214" fmla="*/ 26706 w 3197853"/>
                <a:gd name="connsiteY214" fmla="*/ 20816 h 162953"/>
                <a:gd name="connsiteX215" fmla="*/ 24087 w 3197853"/>
                <a:gd name="connsiteY215" fmla="*/ 39146 h 162953"/>
                <a:gd name="connsiteX216" fmla="*/ 39143 w 3197853"/>
                <a:gd name="connsiteY216" fmla="*/ 51190 h 162953"/>
                <a:gd name="connsiteX217" fmla="*/ 93344 w 3197853"/>
                <a:gd name="connsiteY217" fmla="*/ 81302 h 162953"/>
                <a:gd name="connsiteX218" fmla="*/ 116304 w 3197853"/>
                <a:gd name="connsiteY218" fmla="*/ 117060 h 162953"/>
                <a:gd name="connsiteX219" fmla="*/ 89281 w 3197853"/>
                <a:gd name="connsiteY219" fmla="*/ 148295 h 162953"/>
                <a:gd name="connsiteX220" fmla="*/ 90336 w 3197853"/>
                <a:gd name="connsiteY220" fmla="*/ 153569 h 162953"/>
                <a:gd name="connsiteX221" fmla="*/ 9033 w 3197853"/>
                <a:gd name="connsiteY221" fmla="*/ 156580 h 162953"/>
                <a:gd name="connsiteX222" fmla="*/ 0 w 3197853"/>
                <a:gd name="connsiteY222" fmla="*/ 114425 h 162953"/>
                <a:gd name="connsiteX223" fmla="*/ 60553 w 3197853"/>
                <a:gd name="connsiteY223" fmla="*/ 151264 h 162953"/>
                <a:gd name="connsiteX224" fmla="*/ 87322 w 3197853"/>
                <a:gd name="connsiteY224" fmla="*/ 138515 h 162953"/>
                <a:gd name="connsiteX225" fmla="*/ 87322 w 3197853"/>
                <a:gd name="connsiteY225" fmla="*/ 138514 h 162953"/>
                <a:gd name="connsiteX226" fmla="*/ 66244 w 3197853"/>
                <a:gd name="connsiteY226" fmla="*/ 99369 h 162953"/>
                <a:gd name="connsiteX227" fmla="*/ 18065 w 3197853"/>
                <a:gd name="connsiteY227" fmla="*/ 72268 h 162953"/>
                <a:gd name="connsiteX228" fmla="*/ 18065 w 3197853"/>
                <a:gd name="connsiteY228" fmla="*/ 12045 h 162953"/>
                <a:gd name="connsiteX229" fmla="*/ 24058 w 3197853"/>
                <a:gd name="connsiteY229" fmla="*/ 11712 h 162953"/>
                <a:gd name="connsiteX230" fmla="*/ 2668642 w 3197853"/>
                <a:gd name="connsiteY230" fmla="*/ 3104 h 162953"/>
                <a:gd name="connsiteX231" fmla="*/ 2716069 w 3197853"/>
                <a:gd name="connsiteY231" fmla="*/ 9032 h 162953"/>
                <a:gd name="connsiteX232" fmla="*/ 2725102 w 3197853"/>
                <a:gd name="connsiteY232" fmla="*/ 57209 h 162953"/>
                <a:gd name="connsiteX233" fmla="*/ 2661867 w 3197853"/>
                <a:gd name="connsiteY233" fmla="*/ 15054 h 162953"/>
                <a:gd name="connsiteX234" fmla="*/ 2661865 w 3197853"/>
                <a:gd name="connsiteY234" fmla="*/ 15052 h 162953"/>
                <a:gd name="connsiteX235" fmla="*/ 2661866 w 3197853"/>
                <a:gd name="connsiteY235" fmla="*/ 15056 h 162953"/>
                <a:gd name="connsiteX236" fmla="*/ 2655844 w 3197853"/>
                <a:gd name="connsiteY236" fmla="*/ 54201 h 162953"/>
                <a:gd name="connsiteX237" fmla="*/ 2701012 w 3197853"/>
                <a:gd name="connsiteY237" fmla="*/ 81301 h 162953"/>
                <a:gd name="connsiteX238" fmla="*/ 2731124 w 3197853"/>
                <a:gd name="connsiteY238" fmla="*/ 129480 h 162953"/>
                <a:gd name="connsiteX239" fmla="*/ 2679934 w 3197853"/>
                <a:gd name="connsiteY239" fmla="*/ 162603 h 162953"/>
                <a:gd name="connsiteX240" fmla="*/ 2680089 w 3197853"/>
                <a:gd name="connsiteY240" fmla="*/ 160273 h 162953"/>
                <a:gd name="connsiteX241" fmla="*/ 2668920 w 3197853"/>
                <a:gd name="connsiteY241" fmla="*/ 162934 h 162953"/>
                <a:gd name="connsiteX242" fmla="*/ 2625730 w 3197853"/>
                <a:gd name="connsiteY242" fmla="*/ 156583 h 162953"/>
                <a:gd name="connsiteX243" fmla="*/ 2616696 w 3197853"/>
                <a:gd name="connsiteY243" fmla="*/ 114425 h 162953"/>
                <a:gd name="connsiteX244" fmla="*/ 2682941 w 3197853"/>
                <a:gd name="connsiteY244" fmla="*/ 153571 h 162953"/>
                <a:gd name="connsiteX245" fmla="*/ 2682941 w 3197853"/>
                <a:gd name="connsiteY245" fmla="*/ 153575 h 162953"/>
                <a:gd name="connsiteX246" fmla="*/ 2682945 w 3197853"/>
                <a:gd name="connsiteY246" fmla="*/ 153570 h 162953"/>
                <a:gd name="connsiteX247" fmla="*/ 2682945 w 3197853"/>
                <a:gd name="connsiteY247" fmla="*/ 99369 h 162953"/>
                <a:gd name="connsiteX248" fmla="*/ 2640788 w 3197853"/>
                <a:gd name="connsiteY248" fmla="*/ 75279 h 162953"/>
                <a:gd name="connsiteX249" fmla="*/ 2619710 w 3197853"/>
                <a:gd name="connsiteY249" fmla="*/ 36134 h 162953"/>
                <a:gd name="connsiteX250" fmla="*/ 2652833 w 3197853"/>
                <a:gd name="connsiteY250" fmla="*/ 9034 h 162953"/>
                <a:gd name="connsiteX251" fmla="*/ 2652836 w 3197853"/>
                <a:gd name="connsiteY251" fmla="*/ 9034 h 162953"/>
                <a:gd name="connsiteX252" fmla="*/ 2652833 w 3197853"/>
                <a:gd name="connsiteY252" fmla="*/ 9032 h 162953"/>
                <a:gd name="connsiteX253" fmla="*/ 2668642 w 3197853"/>
                <a:gd name="connsiteY253" fmla="*/ 3104 h 162953"/>
                <a:gd name="connsiteX254" fmla="*/ 1016266 w 3197853"/>
                <a:gd name="connsiteY254" fmla="*/ 1505 h 162953"/>
                <a:gd name="connsiteX255" fmla="*/ 1059910 w 3197853"/>
                <a:gd name="connsiteY255" fmla="*/ 15049 h 162953"/>
                <a:gd name="connsiteX256" fmla="*/ 1059930 w 3197853"/>
                <a:gd name="connsiteY256" fmla="*/ 15056 h 162953"/>
                <a:gd name="connsiteX257" fmla="*/ 1108108 w 3197853"/>
                <a:gd name="connsiteY257" fmla="*/ 96357 h 162953"/>
                <a:gd name="connsiteX258" fmla="*/ 1035840 w 3197853"/>
                <a:gd name="connsiteY258" fmla="*/ 159591 h 162953"/>
                <a:gd name="connsiteX259" fmla="*/ 930449 w 3197853"/>
                <a:gd name="connsiteY259" fmla="*/ 75279 h 162953"/>
                <a:gd name="connsiteX260" fmla="*/ 942870 w 3197853"/>
                <a:gd name="connsiteY260" fmla="*/ 37263 h 162953"/>
                <a:gd name="connsiteX261" fmla="*/ 974499 w 3197853"/>
                <a:gd name="connsiteY261" fmla="*/ 15813 h 162953"/>
                <a:gd name="connsiteX262" fmla="*/ 972603 w 3197853"/>
                <a:gd name="connsiteY262" fmla="*/ 15055 h 162953"/>
                <a:gd name="connsiteX263" fmla="*/ 1016266 w 3197853"/>
                <a:gd name="connsiteY263" fmla="*/ 1505 h 162953"/>
                <a:gd name="connsiteX264" fmla="*/ 427586 w 3197853"/>
                <a:gd name="connsiteY264" fmla="*/ 0 h 162953"/>
                <a:gd name="connsiteX265" fmla="*/ 511898 w 3197853"/>
                <a:gd name="connsiteY265" fmla="*/ 156581 h 162953"/>
                <a:gd name="connsiteX266" fmla="*/ 466731 w 3197853"/>
                <a:gd name="connsiteY266" fmla="*/ 156581 h 162953"/>
                <a:gd name="connsiteX267" fmla="*/ 454686 w 3197853"/>
                <a:gd name="connsiteY267" fmla="*/ 111413 h 162953"/>
                <a:gd name="connsiteX268" fmla="*/ 385430 w 3197853"/>
                <a:gd name="connsiteY268" fmla="*/ 114425 h 162953"/>
                <a:gd name="connsiteX269" fmla="*/ 382418 w 3197853"/>
                <a:gd name="connsiteY269" fmla="*/ 156581 h 162953"/>
                <a:gd name="connsiteX270" fmla="*/ 340262 w 3197853"/>
                <a:gd name="connsiteY270" fmla="*/ 156581 h 162953"/>
                <a:gd name="connsiteX271" fmla="*/ 427586 w 3197853"/>
                <a:gd name="connsiteY271" fmla="*/ 0 h 1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3197853" h="162953">
                  <a:moveTo>
                    <a:pt x="2292145" y="151640"/>
                  </a:moveTo>
                  <a:lnTo>
                    <a:pt x="2292247" y="151687"/>
                  </a:lnTo>
                  <a:lnTo>
                    <a:pt x="2292300" y="151666"/>
                  </a:lnTo>
                  <a:close/>
                  <a:moveTo>
                    <a:pt x="418552" y="42157"/>
                  </a:moveTo>
                  <a:cubicBezTo>
                    <a:pt x="406508" y="60224"/>
                    <a:pt x="397474" y="75279"/>
                    <a:pt x="391452" y="99369"/>
                  </a:cubicBezTo>
                  <a:lnTo>
                    <a:pt x="448664" y="99369"/>
                  </a:lnTo>
                  <a:cubicBezTo>
                    <a:pt x="439630" y="78291"/>
                    <a:pt x="433608" y="60224"/>
                    <a:pt x="418552" y="42157"/>
                  </a:cubicBezTo>
                  <a:close/>
                  <a:moveTo>
                    <a:pt x="1047881" y="21078"/>
                  </a:moveTo>
                  <a:lnTo>
                    <a:pt x="1017771" y="25595"/>
                  </a:lnTo>
                  <a:lnTo>
                    <a:pt x="987661" y="21078"/>
                  </a:lnTo>
                  <a:lnTo>
                    <a:pt x="970771" y="38204"/>
                  </a:lnTo>
                  <a:cubicBezTo>
                    <a:pt x="957361" y="58529"/>
                    <a:pt x="954538" y="87323"/>
                    <a:pt x="963572" y="114424"/>
                  </a:cubicBezTo>
                  <a:cubicBezTo>
                    <a:pt x="972605" y="141524"/>
                    <a:pt x="990672" y="153569"/>
                    <a:pt x="1017773" y="153569"/>
                  </a:cubicBezTo>
                  <a:cubicBezTo>
                    <a:pt x="1044874" y="153569"/>
                    <a:pt x="1062941" y="138513"/>
                    <a:pt x="1068963" y="114424"/>
                  </a:cubicBezTo>
                  <a:cubicBezTo>
                    <a:pt x="1077997" y="78290"/>
                    <a:pt x="1077997" y="45167"/>
                    <a:pt x="1047885" y="21078"/>
                  </a:cubicBezTo>
                  <a:close/>
                  <a:moveTo>
                    <a:pt x="2496251" y="15056"/>
                  </a:moveTo>
                  <a:cubicBezTo>
                    <a:pt x="2469151" y="12045"/>
                    <a:pt x="2475173" y="33123"/>
                    <a:pt x="2475173" y="51190"/>
                  </a:cubicBezTo>
                  <a:cubicBezTo>
                    <a:pt x="2481196" y="60224"/>
                    <a:pt x="2466140" y="81302"/>
                    <a:pt x="2493240" y="78291"/>
                  </a:cubicBezTo>
                  <a:cubicBezTo>
                    <a:pt x="2511307" y="75279"/>
                    <a:pt x="2535396" y="75279"/>
                    <a:pt x="2538407" y="48179"/>
                  </a:cubicBezTo>
                  <a:cubicBezTo>
                    <a:pt x="2538407" y="21079"/>
                    <a:pt x="2517329" y="18068"/>
                    <a:pt x="2496251" y="15056"/>
                  </a:cubicBezTo>
                  <a:close/>
                  <a:moveTo>
                    <a:pt x="803979" y="15055"/>
                  </a:moveTo>
                  <a:cubicBezTo>
                    <a:pt x="785913" y="12043"/>
                    <a:pt x="776879" y="18066"/>
                    <a:pt x="776879" y="39144"/>
                  </a:cubicBezTo>
                  <a:lnTo>
                    <a:pt x="779081" y="116204"/>
                  </a:lnTo>
                  <a:lnTo>
                    <a:pt x="773951" y="149997"/>
                  </a:lnTo>
                  <a:lnTo>
                    <a:pt x="779889" y="147545"/>
                  </a:lnTo>
                  <a:lnTo>
                    <a:pt x="786211" y="145137"/>
                  </a:lnTo>
                  <a:lnTo>
                    <a:pt x="811507" y="147546"/>
                  </a:lnTo>
                  <a:cubicBezTo>
                    <a:pt x="822046" y="146793"/>
                    <a:pt x="832585" y="144535"/>
                    <a:pt x="843124" y="141524"/>
                  </a:cubicBezTo>
                  <a:cubicBezTo>
                    <a:pt x="870224" y="120445"/>
                    <a:pt x="885280" y="93344"/>
                    <a:pt x="873236" y="57211"/>
                  </a:cubicBezTo>
                  <a:cubicBezTo>
                    <a:pt x="861191" y="27099"/>
                    <a:pt x="834091" y="18066"/>
                    <a:pt x="803979" y="15055"/>
                  </a:cubicBezTo>
                  <a:close/>
                  <a:moveTo>
                    <a:pt x="2430006" y="9034"/>
                  </a:moveTo>
                  <a:lnTo>
                    <a:pt x="2505285" y="9034"/>
                  </a:lnTo>
                  <a:cubicBezTo>
                    <a:pt x="2529374" y="9034"/>
                    <a:pt x="2559485" y="12045"/>
                    <a:pt x="2565508" y="42157"/>
                  </a:cubicBezTo>
                  <a:cubicBezTo>
                    <a:pt x="2574541" y="72268"/>
                    <a:pt x="2544430" y="75279"/>
                    <a:pt x="2523352" y="87324"/>
                  </a:cubicBezTo>
                  <a:cubicBezTo>
                    <a:pt x="2547441" y="111413"/>
                    <a:pt x="2568519" y="132491"/>
                    <a:pt x="2589597" y="156580"/>
                  </a:cubicBezTo>
                  <a:cubicBezTo>
                    <a:pt x="2565508" y="165614"/>
                    <a:pt x="2547441" y="159591"/>
                    <a:pt x="2532385" y="138513"/>
                  </a:cubicBezTo>
                  <a:lnTo>
                    <a:pt x="2514318" y="120447"/>
                  </a:lnTo>
                  <a:cubicBezTo>
                    <a:pt x="2502274" y="111413"/>
                    <a:pt x="2499262" y="87324"/>
                    <a:pt x="2478184" y="93346"/>
                  </a:cubicBezTo>
                  <a:cubicBezTo>
                    <a:pt x="2469151" y="96357"/>
                    <a:pt x="2475173" y="141525"/>
                    <a:pt x="2490229" y="159591"/>
                  </a:cubicBezTo>
                  <a:lnTo>
                    <a:pt x="2433017" y="159591"/>
                  </a:lnTo>
                  <a:cubicBezTo>
                    <a:pt x="2451084" y="132491"/>
                    <a:pt x="2451084" y="33123"/>
                    <a:pt x="2430006" y="9034"/>
                  </a:cubicBezTo>
                  <a:close/>
                  <a:moveTo>
                    <a:pt x="2071678" y="9034"/>
                  </a:moveTo>
                  <a:lnTo>
                    <a:pt x="2122867" y="9034"/>
                  </a:lnTo>
                  <a:cubicBezTo>
                    <a:pt x="2116845" y="51191"/>
                    <a:pt x="2149968" y="78291"/>
                    <a:pt x="2165024" y="114425"/>
                  </a:cubicBezTo>
                  <a:cubicBezTo>
                    <a:pt x="2180079" y="78291"/>
                    <a:pt x="2207180" y="51191"/>
                    <a:pt x="2210191" y="9034"/>
                  </a:cubicBezTo>
                  <a:lnTo>
                    <a:pt x="2237291" y="9034"/>
                  </a:lnTo>
                  <a:cubicBezTo>
                    <a:pt x="2213202" y="60224"/>
                    <a:pt x="2189113" y="108403"/>
                    <a:pt x="2162012" y="162604"/>
                  </a:cubicBezTo>
                  <a:cubicBezTo>
                    <a:pt x="2125879" y="114425"/>
                    <a:pt x="2110823" y="57213"/>
                    <a:pt x="2071678" y="9034"/>
                  </a:cubicBezTo>
                  <a:close/>
                  <a:moveTo>
                    <a:pt x="1589891" y="9034"/>
                  </a:moveTo>
                  <a:lnTo>
                    <a:pt x="1650114" y="9034"/>
                  </a:lnTo>
                  <a:cubicBezTo>
                    <a:pt x="1632047" y="15056"/>
                    <a:pt x="1629036" y="27101"/>
                    <a:pt x="1629036" y="39146"/>
                  </a:cubicBezTo>
                  <a:cubicBezTo>
                    <a:pt x="1629036" y="57213"/>
                    <a:pt x="1632047" y="75280"/>
                    <a:pt x="1629036" y="90335"/>
                  </a:cubicBezTo>
                  <a:cubicBezTo>
                    <a:pt x="1626025" y="126469"/>
                    <a:pt x="1638070" y="147547"/>
                    <a:pt x="1674203" y="150558"/>
                  </a:cubicBezTo>
                  <a:lnTo>
                    <a:pt x="1678116" y="153267"/>
                  </a:lnTo>
                  <a:lnTo>
                    <a:pt x="1708457" y="143032"/>
                  </a:lnTo>
                  <a:cubicBezTo>
                    <a:pt x="1717866" y="137762"/>
                    <a:pt x="1725394" y="129481"/>
                    <a:pt x="1728405" y="114425"/>
                  </a:cubicBezTo>
                  <a:cubicBezTo>
                    <a:pt x="1734428" y="72269"/>
                    <a:pt x="1728405" y="27101"/>
                    <a:pt x="1707327" y="9034"/>
                  </a:cubicBezTo>
                  <a:lnTo>
                    <a:pt x="1761528" y="9034"/>
                  </a:lnTo>
                  <a:cubicBezTo>
                    <a:pt x="1743461" y="18068"/>
                    <a:pt x="1740450" y="30112"/>
                    <a:pt x="1743461" y="45168"/>
                  </a:cubicBezTo>
                  <a:lnTo>
                    <a:pt x="1743461" y="96358"/>
                  </a:lnTo>
                  <a:cubicBezTo>
                    <a:pt x="1740450" y="141526"/>
                    <a:pt x="1722383" y="159593"/>
                    <a:pt x="1677216" y="159593"/>
                  </a:cubicBezTo>
                  <a:lnTo>
                    <a:pt x="1677216" y="159589"/>
                  </a:lnTo>
                  <a:lnTo>
                    <a:pt x="1677215" y="159592"/>
                  </a:lnTo>
                  <a:cubicBezTo>
                    <a:pt x="1620003" y="162603"/>
                    <a:pt x="1604947" y="147547"/>
                    <a:pt x="1601936" y="87324"/>
                  </a:cubicBezTo>
                  <a:cubicBezTo>
                    <a:pt x="1601936" y="60224"/>
                    <a:pt x="1613980" y="33123"/>
                    <a:pt x="1589891" y="9034"/>
                  </a:cubicBezTo>
                  <a:close/>
                  <a:moveTo>
                    <a:pt x="1804390" y="8986"/>
                  </a:moveTo>
                  <a:cubicBezTo>
                    <a:pt x="1821752" y="9409"/>
                    <a:pt x="1835302" y="19572"/>
                    <a:pt x="1848852" y="33122"/>
                  </a:cubicBezTo>
                  <a:cubicBezTo>
                    <a:pt x="1872941" y="60223"/>
                    <a:pt x="1900042" y="81301"/>
                    <a:pt x="1924131" y="105390"/>
                  </a:cubicBezTo>
                  <a:cubicBezTo>
                    <a:pt x="1933164" y="48178"/>
                    <a:pt x="1930153" y="33122"/>
                    <a:pt x="1909075" y="12044"/>
                  </a:cubicBezTo>
                  <a:cubicBezTo>
                    <a:pt x="1924131" y="9033"/>
                    <a:pt x="1939186" y="9033"/>
                    <a:pt x="1951231" y="9033"/>
                  </a:cubicBezTo>
                  <a:cubicBezTo>
                    <a:pt x="1924131" y="54200"/>
                    <a:pt x="1948220" y="108401"/>
                    <a:pt x="1936175" y="156580"/>
                  </a:cubicBezTo>
                  <a:cubicBezTo>
                    <a:pt x="1900042" y="117435"/>
                    <a:pt x="1860897" y="81301"/>
                    <a:pt x="1824763" y="42156"/>
                  </a:cubicBezTo>
                  <a:cubicBezTo>
                    <a:pt x="1821752" y="45167"/>
                    <a:pt x="1818741" y="45167"/>
                    <a:pt x="1815729" y="48178"/>
                  </a:cubicBezTo>
                  <a:cubicBezTo>
                    <a:pt x="1818741" y="84312"/>
                    <a:pt x="1803685" y="123457"/>
                    <a:pt x="1827774" y="159591"/>
                  </a:cubicBezTo>
                  <a:lnTo>
                    <a:pt x="1785618" y="159591"/>
                  </a:lnTo>
                  <a:cubicBezTo>
                    <a:pt x="1812718" y="129479"/>
                    <a:pt x="1809707" y="33122"/>
                    <a:pt x="1785618" y="12044"/>
                  </a:cubicBezTo>
                  <a:cubicBezTo>
                    <a:pt x="1792393" y="9786"/>
                    <a:pt x="1798603" y="8845"/>
                    <a:pt x="1804390" y="8986"/>
                  </a:cubicBezTo>
                  <a:close/>
                  <a:moveTo>
                    <a:pt x="1421266" y="7903"/>
                  </a:moveTo>
                  <a:cubicBezTo>
                    <a:pt x="1438580" y="9032"/>
                    <a:pt x="1455894" y="12043"/>
                    <a:pt x="1472455" y="12043"/>
                  </a:cubicBezTo>
                  <a:cubicBezTo>
                    <a:pt x="1487511" y="9032"/>
                    <a:pt x="1475466" y="33121"/>
                    <a:pt x="1478477" y="48177"/>
                  </a:cubicBezTo>
                  <a:cubicBezTo>
                    <a:pt x="1463422" y="30110"/>
                    <a:pt x="1448366" y="15054"/>
                    <a:pt x="1424277" y="15054"/>
                  </a:cubicBezTo>
                  <a:cubicBezTo>
                    <a:pt x="1397177" y="12043"/>
                    <a:pt x="1373087" y="21077"/>
                    <a:pt x="1361043" y="45166"/>
                  </a:cubicBezTo>
                  <a:cubicBezTo>
                    <a:pt x="1345987" y="72267"/>
                    <a:pt x="1345987" y="99367"/>
                    <a:pt x="1364054" y="126468"/>
                  </a:cubicBezTo>
                  <a:cubicBezTo>
                    <a:pt x="1382121" y="150557"/>
                    <a:pt x="1409221" y="156580"/>
                    <a:pt x="1439332" y="150557"/>
                  </a:cubicBezTo>
                  <a:cubicBezTo>
                    <a:pt x="1457399" y="147546"/>
                    <a:pt x="1457399" y="132490"/>
                    <a:pt x="1457399" y="117434"/>
                  </a:cubicBezTo>
                  <a:cubicBezTo>
                    <a:pt x="1457399" y="102378"/>
                    <a:pt x="1457399" y="90334"/>
                    <a:pt x="1445355" y="78289"/>
                  </a:cubicBezTo>
                  <a:lnTo>
                    <a:pt x="1496544" y="78289"/>
                  </a:lnTo>
                  <a:cubicBezTo>
                    <a:pt x="1487511" y="90334"/>
                    <a:pt x="1484499" y="105390"/>
                    <a:pt x="1487511" y="117434"/>
                  </a:cubicBezTo>
                  <a:cubicBezTo>
                    <a:pt x="1490522" y="144535"/>
                    <a:pt x="1478477" y="156580"/>
                    <a:pt x="1454388" y="159591"/>
                  </a:cubicBezTo>
                  <a:cubicBezTo>
                    <a:pt x="1427288" y="162602"/>
                    <a:pt x="1400188" y="165613"/>
                    <a:pt x="1373087" y="156580"/>
                  </a:cubicBezTo>
                  <a:cubicBezTo>
                    <a:pt x="1336954" y="144535"/>
                    <a:pt x="1318887" y="120446"/>
                    <a:pt x="1318887" y="87323"/>
                  </a:cubicBezTo>
                  <a:cubicBezTo>
                    <a:pt x="1318887" y="54200"/>
                    <a:pt x="1339965" y="30110"/>
                    <a:pt x="1370076" y="15054"/>
                  </a:cubicBezTo>
                  <a:cubicBezTo>
                    <a:pt x="1386638" y="7526"/>
                    <a:pt x="1403952" y="6773"/>
                    <a:pt x="1421266" y="7903"/>
                  </a:cubicBezTo>
                  <a:close/>
                  <a:moveTo>
                    <a:pt x="2878669" y="6023"/>
                  </a:moveTo>
                  <a:cubicBezTo>
                    <a:pt x="2908780" y="6023"/>
                    <a:pt x="2941903" y="9034"/>
                    <a:pt x="2972014" y="6023"/>
                  </a:cubicBezTo>
                  <a:cubicBezTo>
                    <a:pt x="2999114" y="6023"/>
                    <a:pt x="3008148" y="12045"/>
                    <a:pt x="3002126" y="45168"/>
                  </a:cubicBezTo>
                  <a:cubicBezTo>
                    <a:pt x="2996104" y="36135"/>
                    <a:pt x="2993092" y="27101"/>
                    <a:pt x="2987069" y="24090"/>
                  </a:cubicBezTo>
                  <a:cubicBezTo>
                    <a:pt x="2975025" y="15057"/>
                    <a:pt x="2962980" y="15057"/>
                    <a:pt x="2950935" y="18068"/>
                  </a:cubicBezTo>
                  <a:cubicBezTo>
                    <a:pt x="2935881" y="21079"/>
                    <a:pt x="2941903" y="36135"/>
                    <a:pt x="2941903" y="45168"/>
                  </a:cubicBezTo>
                  <a:lnTo>
                    <a:pt x="2941903" y="123459"/>
                  </a:lnTo>
                  <a:cubicBezTo>
                    <a:pt x="2941903" y="138515"/>
                    <a:pt x="2944913" y="147549"/>
                    <a:pt x="2965992" y="156582"/>
                  </a:cubicBezTo>
                  <a:lnTo>
                    <a:pt x="2896736" y="156582"/>
                  </a:lnTo>
                  <a:cubicBezTo>
                    <a:pt x="2908780" y="147549"/>
                    <a:pt x="2914803" y="138515"/>
                    <a:pt x="2914803" y="123459"/>
                  </a:cubicBezTo>
                  <a:lnTo>
                    <a:pt x="2914803" y="48180"/>
                  </a:lnTo>
                  <a:cubicBezTo>
                    <a:pt x="2914803" y="36135"/>
                    <a:pt x="2923836" y="21079"/>
                    <a:pt x="2905769" y="18068"/>
                  </a:cubicBezTo>
                  <a:cubicBezTo>
                    <a:pt x="2890713" y="15057"/>
                    <a:pt x="2872646" y="15057"/>
                    <a:pt x="2860602" y="30113"/>
                  </a:cubicBezTo>
                  <a:cubicBezTo>
                    <a:pt x="2857590" y="33124"/>
                    <a:pt x="2854580" y="36135"/>
                    <a:pt x="2854580" y="42157"/>
                  </a:cubicBezTo>
                  <a:cubicBezTo>
                    <a:pt x="2845545" y="6023"/>
                    <a:pt x="2845545" y="6023"/>
                    <a:pt x="2878669" y="6023"/>
                  </a:cubicBezTo>
                  <a:close/>
                  <a:moveTo>
                    <a:pt x="2273424" y="6023"/>
                  </a:moveTo>
                  <a:lnTo>
                    <a:pt x="2378814" y="6023"/>
                  </a:lnTo>
                  <a:cubicBezTo>
                    <a:pt x="2402903" y="6023"/>
                    <a:pt x="2402903" y="18068"/>
                    <a:pt x="2396881" y="36135"/>
                  </a:cubicBezTo>
                  <a:cubicBezTo>
                    <a:pt x="2375803" y="6023"/>
                    <a:pt x="2342680" y="15057"/>
                    <a:pt x="2315580" y="18068"/>
                  </a:cubicBezTo>
                  <a:cubicBezTo>
                    <a:pt x="2297513" y="21079"/>
                    <a:pt x="2309558" y="45168"/>
                    <a:pt x="2306547" y="57213"/>
                  </a:cubicBezTo>
                  <a:cubicBezTo>
                    <a:pt x="2303535" y="72268"/>
                    <a:pt x="2312569" y="72268"/>
                    <a:pt x="2324613" y="72268"/>
                  </a:cubicBezTo>
                  <a:cubicBezTo>
                    <a:pt x="2345692" y="69257"/>
                    <a:pt x="2366770" y="81302"/>
                    <a:pt x="2381825" y="45168"/>
                  </a:cubicBezTo>
                  <a:lnTo>
                    <a:pt x="2381825" y="99369"/>
                  </a:lnTo>
                  <a:cubicBezTo>
                    <a:pt x="2372792" y="93346"/>
                    <a:pt x="2366770" y="84313"/>
                    <a:pt x="2357736" y="81302"/>
                  </a:cubicBezTo>
                  <a:cubicBezTo>
                    <a:pt x="2309558" y="69257"/>
                    <a:pt x="2303535" y="78291"/>
                    <a:pt x="2306547" y="141524"/>
                  </a:cubicBezTo>
                  <a:lnTo>
                    <a:pt x="2302896" y="147289"/>
                  </a:lnTo>
                  <a:lnTo>
                    <a:pt x="2309561" y="144536"/>
                  </a:lnTo>
                  <a:cubicBezTo>
                    <a:pt x="2345695" y="144536"/>
                    <a:pt x="2384840" y="156580"/>
                    <a:pt x="2411941" y="114425"/>
                  </a:cubicBezTo>
                  <a:cubicBezTo>
                    <a:pt x="2411941" y="147547"/>
                    <a:pt x="2402907" y="162603"/>
                    <a:pt x="2372796" y="159592"/>
                  </a:cubicBezTo>
                  <a:cubicBezTo>
                    <a:pt x="2336662" y="156580"/>
                    <a:pt x="2297516" y="159592"/>
                    <a:pt x="2258371" y="159592"/>
                  </a:cubicBezTo>
                  <a:lnTo>
                    <a:pt x="2279446" y="138517"/>
                  </a:lnTo>
                  <a:lnTo>
                    <a:pt x="2279446" y="138513"/>
                  </a:lnTo>
                  <a:cubicBezTo>
                    <a:pt x="2276435" y="96357"/>
                    <a:pt x="2285469" y="51190"/>
                    <a:pt x="2273424" y="6023"/>
                  </a:cubicBezTo>
                  <a:close/>
                  <a:moveTo>
                    <a:pt x="1978331" y="6023"/>
                  </a:moveTo>
                  <a:lnTo>
                    <a:pt x="2041567" y="6023"/>
                  </a:lnTo>
                  <a:cubicBezTo>
                    <a:pt x="2020488" y="33124"/>
                    <a:pt x="2023499" y="132493"/>
                    <a:pt x="2044578" y="156582"/>
                  </a:cubicBezTo>
                  <a:lnTo>
                    <a:pt x="1987365" y="156582"/>
                  </a:lnTo>
                  <a:cubicBezTo>
                    <a:pt x="2005432" y="123459"/>
                    <a:pt x="2002421" y="27101"/>
                    <a:pt x="1978331" y="6023"/>
                  </a:cubicBezTo>
                  <a:close/>
                  <a:moveTo>
                    <a:pt x="1255651" y="6023"/>
                  </a:moveTo>
                  <a:lnTo>
                    <a:pt x="1297807" y="6023"/>
                  </a:lnTo>
                  <a:cubicBezTo>
                    <a:pt x="1273718" y="54202"/>
                    <a:pt x="1294796" y="105392"/>
                    <a:pt x="1285762" y="147549"/>
                  </a:cubicBezTo>
                  <a:cubicBezTo>
                    <a:pt x="1249629" y="111414"/>
                    <a:pt x="1210484" y="75280"/>
                    <a:pt x="1171339" y="39146"/>
                  </a:cubicBezTo>
                  <a:cubicBezTo>
                    <a:pt x="1162306" y="42157"/>
                    <a:pt x="1159294" y="45168"/>
                    <a:pt x="1156283" y="45168"/>
                  </a:cubicBezTo>
                  <a:cubicBezTo>
                    <a:pt x="1162306" y="81303"/>
                    <a:pt x="1144239" y="120448"/>
                    <a:pt x="1171339" y="156582"/>
                  </a:cubicBezTo>
                  <a:lnTo>
                    <a:pt x="1129183" y="156582"/>
                  </a:lnTo>
                  <a:cubicBezTo>
                    <a:pt x="1150261" y="129481"/>
                    <a:pt x="1153272" y="36135"/>
                    <a:pt x="1129183" y="9034"/>
                  </a:cubicBezTo>
                  <a:cubicBezTo>
                    <a:pt x="1153272" y="3012"/>
                    <a:pt x="1168328" y="6023"/>
                    <a:pt x="1186395" y="27101"/>
                  </a:cubicBezTo>
                  <a:cubicBezTo>
                    <a:pt x="1210484" y="54202"/>
                    <a:pt x="1234573" y="78291"/>
                    <a:pt x="1261673" y="105392"/>
                  </a:cubicBezTo>
                  <a:cubicBezTo>
                    <a:pt x="1261673" y="105392"/>
                    <a:pt x="1264684" y="108403"/>
                    <a:pt x="1273718" y="108403"/>
                  </a:cubicBezTo>
                  <a:cubicBezTo>
                    <a:pt x="1267696" y="72269"/>
                    <a:pt x="1288774" y="36135"/>
                    <a:pt x="1255651" y="6023"/>
                  </a:cubicBezTo>
                  <a:close/>
                  <a:moveTo>
                    <a:pt x="671488" y="6020"/>
                  </a:moveTo>
                  <a:cubicBezTo>
                    <a:pt x="683533" y="3009"/>
                    <a:pt x="698589" y="3009"/>
                    <a:pt x="710633" y="6020"/>
                  </a:cubicBezTo>
                  <a:cubicBezTo>
                    <a:pt x="683533" y="51187"/>
                    <a:pt x="707622" y="105388"/>
                    <a:pt x="698589" y="144533"/>
                  </a:cubicBezTo>
                  <a:cubicBezTo>
                    <a:pt x="662455" y="111410"/>
                    <a:pt x="620298" y="75277"/>
                    <a:pt x="578142" y="39143"/>
                  </a:cubicBezTo>
                  <a:lnTo>
                    <a:pt x="569001" y="36027"/>
                  </a:lnTo>
                  <a:lnTo>
                    <a:pt x="572120" y="39145"/>
                  </a:lnTo>
                  <a:cubicBezTo>
                    <a:pt x="566097" y="78290"/>
                    <a:pt x="557064" y="117436"/>
                    <a:pt x="584164" y="156581"/>
                  </a:cubicBezTo>
                  <a:lnTo>
                    <a:pt x="542008" y="156581"/>
                  </a:lnTo>
                  <a:cubicBezTo>
                    <a:pt x="566097" y="114425"/>
                    <a:pt x="548031" y="66246"/>
                    <a:pt x="554053" y="21078"/>
                  </a:cubicBezTo>
                  <a:lnTo>
                    <a:pt x="554058" y="21083"/>
                  </a:lnTo>
                  <a:lnTo>
                    <a:pt x="554053" y="21076"/>
                  </a:lnTo>
                  <a:cubicBezTo>
                    <a:pt x="548031" y="18065"/>
                    <a:pt x="545020" y="15054"/>
                    <a:pt x="538997" y="9031"/>
                  </a:cubicBezTo>
                  <a:cubicBezTo>
                    <a:pt x="560075" y="3009"/>
                    <a:pt x="578142" y="3009"/>
                    <a:pt x="596209" y="21076"/>
                  </a:cubicBezTo>
                  <a:cubicBezTo>
                    <a:pt x="623310" y="51187"/>
                    <a:pt x="650410" y="78288"/>
                    <a:pt x="680522" y="105388"/>
                  </a:cubicBezTo>
                  <a:cubicBezTo>
                    <a:pt x="677510" y="72266"/>
                    <a:pt x="695577" y="39143"/>
                    <a:pt x="671488" y="6020"/>
                  </a:cubicBezTo>
                  <a:close/>
                  <a:moveTo>
                    <a:pt x="3153061" y="5647"/>
                  </a:moveTo>
                  <a:cubicBezTo>
                    <a:pt x="3154943" y="5271"/>
                    <a:pt x="3157202" y="6024"/>
                    <a:pt x="3158707" y="6024"/>
                  </a:cubicBezTo>
                  <a:lnTo>
                    <a:pt x="3197853" y="6024"/>
                  </a:lnTo>
                  <a:cubicBezTo>
                    <a:pt x="3161719" y="30113"/>
                    <a:pt x="3146662" y="63237"/>
                    <a:pt x="3122573" y="87326"/>
                  </a:cubicBezTo>
                  <a:lnTo>
                    <a:pt x="3121444" y="125341"/>
                  </a:lnTo>
                  <a:cubicBezTo>
                    <a:pt x="3121820" y="137762"/>
                    <a:pt x="3125584" y="149054"/>
                    <a:pt x="3140640" y="156582"/>
                  </a:cubicBezTo>
                  <a:lnTo>
                    <a:pt x="3077405" y="156582"/>
                  </a:lnTo>
                  <a:cubicBezTo>
                    <a:pt x="3110528" y="117437"/>
                    <a:pt x="3095472" y="75280"/>
                    <a:pt x="3014170" y="6023"/>
                  </a:cubicBezTo>
                  <a:lnTo>
                    <a:pt x="3065360" y="6023"/>
                  </a:lnTo>
                  <a:cubicBezTo>
                    <a:pt x="3077405" y="6023"/>
                    <a:pt x="3071383" y="12045"/>
                    <a:pt x="3074394" y="18068"/>
                  </a:cubicBezTo>
                  <a:cubicBezTo>
                    <a:pt x="3080416" y="39146"/>
                    <a:pt x="3098483" y="54202"/>
                    <a:pt x="3110528" y="72269"/>
                  </a:cubicBezTo>
                  <a:lnTo>
                    <a:pt x="3110529" y="72270"/>
                  </a:lnTo>
                  <a:lnTo>
                    <a:pt x="3140264" y="48933"/>
                  </a:lnTo>
                  <a:cubicBezTo>
                    <a:pt x="3148168" y="39900"/>
                    <a:pt x="3152685" y="28608"/>
                    <a:pt x="3149674" y="12046"/>
                  </a:cubicBezTo>
                  <a:cubicBezTo>
                    <a:pt x="3149674" y="7530"/>
                    <a:pt x="3151179" y="6024"/>
                    <a:pt x="3153061" y="5647"/>
                  </a:cubicBezTo>
                  <a:close/>
                  <a:moveTo>
                    <a:pt x="2798498" y="5644"/>
                  </a:moveTo>
                  <a:cubicBezTo>
                    <a:pt x="2808660" y="6021"/>
                    <a:pt x="2818446" y="7526"/>
                    <a:pt x="2827480" y="9032"/>
                  </a:cubicBezTo>
                  <a:cubicBezTo>
                    <a:pt x="2806402" y="30110"/>
                    <a:pt x="2803391" y="132491"/>
                    <a:pt x="2824469" y="156580"/>
                  </a:cubicBezTo>
                  <a:lnTo>
                    <a:pt x="2764246" y="156580"/>
                  </a:lnTo>
                  <a:cubicBezTo>
                    <a:pt x="2788335" y="135502"/>
                    <a:pt x="2791346" y="30110"/>
                    <a:pt x="2767257" y="9032"/>
                  </a:cubicBezTo>
                  <a:cubicBezTo>
                    <a:pt x="2777796" y="6021"/>
                    <a:pt x="2788335" y="5268"/>
                    <a:pt x="2798498" y="5644"/>
                  </a:cubicBezTo>
                  <a:close/>
                  <a:moveTo>
                    <a:pt x="173141" y="5644"/>
                  </a:moveTo>
                  <a:cubicBezTo>
                    <a:pt x="182927" y="6021"/>
                    <a:pt x="192713" y="7526"/>
                    <a:pt x="201747" y="9032"/>
                  </a:cubicBezTo>
                  <a:cubicBezTo>
                    <a:pt x="180669" y="27099"/>
                    <a:pt x="189702" y="51189"/>
                    <a:pt x="189702" y="72267"/>
                  </a:cubicBezTo>
                  <a:lnTo>
                    <a:pt x="192713" y="87320"/>
                  </a:lnTo>
                  <a:lnTo>
                    <a:pt x="192713" y="72267"/>
                  </a:lnTo>
                  <a:lnTo>
                    <a:pt x="271002" y="72267"/>
                  </a:lnTo>
                  <a:lnTo>
                    <a:pt x="271002" y="72273"/>
                  </a:lnTo>
                  <a:lnTo>
                    <a:pt x="271003" y="72265"/>
                  </a:lnTo>
                  <a:cubicBezTo>
                    <a:pt x="267992" y="51187"/>
                    <a:pt x="283048" y="27098"/>
                    <a:pt x="255948" y="9031"/>
                  </a:cubicBezTo>
                  <a:cubicBezTo>
                    <a:pt x="277025" y="6020"/>
                    <a:pt x="295092" y="6020"/>
                    <a:pt x="313159" y="9031"/>
                  </a:cubicBezTo>
                  <a:cubicBezTo>
                    <a:pt x="292081" y="30109"/>
                    <a:pt x="292081" y="132488"/>
                    <a:pt x="313159" y="156577"/>
                  </a:cubicBezTo>
                  <a:lnTo>
                    <a:pt x="255948" y="156577"/>
                  </a:lnTo>
                  <a:lnTo>
                    <a:pt x="267992" y="87323"/>
                  </a:lnTo>
                  <a:lnTo>
                    <a:pt x="192713" y="87323"/>
                  </a:lnTo>
                  <a:lnTo>
                    <a:pt x="189702" y="124210"/>
                  </a:lnTo>
                  <a:cubicBezTo>
                    <a:pt x="189702" y="136255"/>
                    <a:pt x="192713" y="147547"/>
                    <a:pt x="204758" y="156580"/>
                  </a:cubicBezTo>
                  <a:lnTo>
                    <a:pt x="144535" y="156580"/>
                  </a:lnTo>
                  <a:cubicBezTo>
                    <a:pt x="165613" y="132491"/>
                    <a:pt x="165613" y="30110"/>
                    <a:pt x="144535" y="9032"/>
                  </a:cubicBezTo>
                  <a:cubicBezTo>
                    <a:pt x="153568" y="6021"/>
                    <a:pt x="163355" y="5268"/>
                    <a:pt x="173141" y="5644"/>
                  </a:cubicBezTo>
                  <a:close/>
                  <a:moveTo>
                    <a:pt x="788169" y="5269"/>
                  </a:moveTo>
                  <a:cubicBezTo>
                    <a:pt x="803977" y="5269"/>
                    <a:pt x="820539" y="6022"/>
                    <a:pt x="837100" y="9033"/>
                  </a:cubicBezTo>
                  <a:cubicBezTo>
                    <a:pt x="879257" y="15055"/>
                    <a:pt x="900335" y="36133"/>
                    <a:pt x="906357" y="69256"/>
                  </a:cubicBezTo>
                  <a:cubicBezTo>
                    <a:pt x="912379" y="99368"/>
                    <a:pt x="897323" y="120446"/>
                    <a:pt x="858178" y="144535"/>
                  </a:cubicBezTo>
                  <a:lnTo>
                    <a:pt x="853350" y="146093"/>
                  </a:lnTo>
                  <a:lnTo>
                    <a:pt x="861190" y="147545"/>
                  </a:lnTo>
                  <a:cubicBezTo>
                    <a:pt x="822045" y="171633"/>
                    <a:pt x="776878" y="156578"/>
                    <a:pt x="734721" y="162600"/>
                  </a:cubicBezTo>
                  <a:cubicBezTo>
                    <a:pt x="740744" y="156578"/>
                    <a:pt x="746766" y="147545"/>
                    <a:pt x="749777" y="141523"/>
                  </a:cubicBezTo>
                  <a:lnTo>
                    <a:pt x="750669" y="143101"/>
                  </a:lnTo>
                  <a:lnTo>
                    <a:pt x="749777" y="138513"/>
                  </a:lnTo>
                  <a:cubicBezTo>
                    <a:pt x="746765" y="96357"/>
                    <a:pt x="755799" y="51189"/>
                    <a:pt x="743754" y="6022"/>
                  </a:cubicBezTo>
                  <a:cubicBezTo>
                    <a:pt x="757305" y="6022"/>
                    <a:pt x="772360" y="5269"/>
                    <a:pt x="788169" y="5269"/>
                  </a:cubicBezTo>
                  <a:close/>
                  <a:moveTo>
                    <a:pt x="37121" y="4423"/>
                  </a:moveTo>
                  <a:cubicBezTo>
                    <a:pt x="57023" y="188"/>
                    <a:pt x="79043" y="12045"/>
                    <a:pt x="99368" y="12045"/>
                  </a:cubicBezTo>
                  <a:cubicBezTo>
                    <a:pt x="111413" y="12045"/>
                    <a:pt x="105391" y="36133"/>
                    <a:pt x="108402" y="63233"/>
                  </a:cubicBezTo>
                  <a:cubicBezTo>
                    <a:pt x="87323" y="21078"/>
                    <a:pt x="63234" y="6022"/>
                    <a:pt x="27099" y="21078"/>
                  </a:cubicBezTo>
                  <a:lnTo>
                    <a:pt x="26706" y="20816"/>
                  </a:lnTo>
                  <a:lnTo>
                    <a:pt x="24087" y="39146"/>
                  </a:lnTo>
                  <a:cubicBezTo>
                    <a:pt x="27851" y="44415"/>
                    <a:pt x="34627" y="48179"/>
                    <a:pt x="39143" y="51190"/>
                  </a:cubicBezTo>
                  <a:cubicBezTo>
                    <a:pt x="57210" y="63235"/>
                    <a:pt x="75277" y="69257"/>
                    <a:pt x="93344" y="81302"/>
                  </a:cubicBezTo>
                  <a:cubicBezTo>
                    <a:pt x="109906" y="91841"/>
                    <a:pt x="117433" y="104639"/>
                    <a:pt x="116304" y="117060"/>
                  </a:cubicBezTo>
                  <a:lnTo>
                    <a:pt x="89281" y="148295"/>
                  </a:lnTo>
                  <a:lnTo>
                    <a:pt x="90336" y="153569"/>
                  </a:lnTo>
                  <a:cubicBezTo>
                    <a:pt x="63235" y="171635"/>
                    <a:pt x="36134" y="150558"/>
                    <a:pt x="9033" y="156580"/>
                  </a:cubicBezTo>
                  <a:cubicBezTo>
                    <a:pt x="0" y="156580"/>
                    <a:pt x="0" y="132491"/>
                    <a:pt x="0" y="114425"/>
                  </a:cubicBezTo>
                  <a:cubicBezTo>
                    <a:pt x="18067" y="134750"/>
                    <a:pt x="36134" y="155074"/>
                    <a:pt x="60553" y="151264"/>
                  </a:cubicBezTo>
                  <a:lnTo>
                    <a:pt x="87322" y="138515"/>
                  </a:lnTo>
                  <a:lnTo>
                    <a:pt x="87322" y="138514"/>
                  </a:lnTo>
                  <a:cubicBezTo>
                    <a:pt x="93344" y="120447"/>
                    <a:pt x="84311" y="108403"/>
                    <a:pt x="66244" y="99369"/>
                  </a:cubicBezTo>
                  <a:cubicBezTo>
                    <a:pt x="51188" y="90335"/>
                    <a:pt x="33121" y="84312"/>
                    <a:pt x="18065" y="72268"/>
                  </a:cubicBezTo>
                  <a:cubicBezTo>
                    <a:pt x="-6024" y="54201"/>
                    <a:pt x="-3013" y="33123"/>
                    <a:pt x="18065" y="12045"/>
                  </a:cubicBezTo>
                  <a:lnTo>
                    <a:pt x="24058" y="11712"/>
                  </a:lnTo>
                  <a:close/>
                  <a:moveTo>
                    <a:pt x="2668642" y="3104"/>
                  </a:moveTo>
                  <a:cubicBezTo>
                    <a:pt x="2684451" y="1692"/>
                    <a:pt x="2700260" y="11290"/>
                    <a:pt x="2716069" y="9032"/>
                  </a:cubicBezTo>
                  <a:cubicBezTo>
                    <a:pt x="2728113" y="9032"/>
                    <a:pt x="2725102" y="36131"/>
                    <a:pt x="2725102" y="57209"/>
                  </a:cubicBezTo>
                  <a:cubicBezTo>
                    <a:pt x="2710046" y="27098"/>
                    <a:pt x="2691979" y="12043"/>
                    <a:pt x="2661867" y="15054"/>
                  </a:cubicBezTo>
                  <a:lnTo>
                    <a:pt x="2661865" y="15052"/>
                  </a:lnTo>
                  <a:lnTo>
                    <a:pt x="2661866" y="15056"/>
                  </a:lnTo>
                  <a:cubicBezTo>
                    <a:pt x="2637777" y="27101"/>
                    <a:pt x="2634766" y="39145"/>
                    <a:pt x="2655844" y="54201"/>
                  </a:cubicBezTo>
                  <a:lnTo>
                    <a:pt x="2701012" y="81301"/>
                  </a:lnTo>
                  <a:cubicBezTo>
                    <a:pt x="2719079" y="90334"/>
                    <a:pt x="2740158" y="105391"/>
                    <a:pt x="2731124" y="129480"/>
                  </a:cubicBezTo>
                  <a:cubicBezTo>
                    <a:pt x="2725101" y="153570"/>
                    <a:pt x="2704024" y="162603"/>
                    <a:pt x="2679934" y="162603"/>
                  </a:cubicBezTo>
                  <a:lnTo>
                    <a:pt x="2680089" y="160273"/>
                  </a:lnTo>
                  <a:lnTo>
                    <a:pt x="2668920" y="162934"/>
                  </a:lnTo>
                  <a:cubicBezTo>
                    <a:pt x="2654523" y="163358"/>
                    <a:pt x="2639279" y="156583"/>
                    <a:pt x="2625730" y="156583"/>
                  </a:cubicBezTo>
                  <a:cubicBezTo>
                    <a:pt x="2610674" y="156583"/>
                    <a:pt x="2616696" y="132493"/>
                    <a:pt x="2616696" y="114425"/>
                  </a:cubicBezTo>
                  <a:cubicBezTo>
                    <a:pt x="2631752" y="135504"/>
                    <a:pt x="2652830" y="153571"/>
                    <a:pt x="2682941" y="153571"/>
                  </a:cubicBezTo>
                  <a:lnTo>
                    <a:pt x="2682941" y="153575"/>
                  </a:lnTo>
                  <a:lnTo>
                    <a:pt x="2682945" y="153570"/>
                  </a:lnTo>
                  <a:cubicBezTo>
                    <a:pt x="2713056" y="132491"/>
                    <a:pt x="2716069" y="120447"/>
                    <a:pt x="2682945" y="99369"/>
                  </a:cubicBezTo>
                  <a:cubicBezTo>
                    <a:pt x="2667889" y="90334"/>
                    <a:pt x="2655844" y="84312"/>
                    <a:pt x="2640788" y="75279"/>
                  </a:cubicBezTo>
                  <a:cubicBezTo>
                    <a:pt x="2625732" y="66246"/>
                    <a:pt x="2616698" y="54201"/>
                    <a:pt x="2619710" y="36134"/>
                  </a:cubicBezTo>
                  <a:cubicBezTo>
                    <a:pt x="2622721" y="18067"/>
                    <a:pt x="2634766" y="6023"/>
                    <a:pt x="2652833" y="9034"/>
                  </a:cubicBezTo>
                  <a:lnTo>
                    <a:pt x="2652836" y="9034"/>
                  </a:lnTo>
                  <a:lnTo>
                    <a:pt x="2652833" y="9032"/>
                  </a:lnTo>
                  <a:cubicBezTo>
                    <a:pt x="2658103" y="5268"/>
                    <a:pt x="2663372" y="3574"/>
                    <a:pt x="2668642" y="3104"/>
                  </a:cubicBezTo>
                  <a:close/>
                  <a:moveTo>
                    <a:pt x="1016266" y="1505"/>
                  </a:moveTo>
                  <a:lnTo>
                    <a:pt x="1059910" y="15049"/>
                  </a:lnTo>
                  <a:lnTo>
                    <a:pt x="1059930" y="15056"/>
                  </a:lnTo>
                  <a:cubicBezTo>
                    <a:pt x="1096064" y="33123"/>
                    <a:pt x="1111120" y="60223"/>
                    <a:pt x="1108108" y="96357"/>
                  </a:cubicBezTo>
                  <a:cubicBezTo>
                    <a:pt x="1102086" y="129480"/>
                    <a:pt x="1071974" y="156580"/>
                    <a:pt x="1035840" y="159591"/>
                  </a:cubicBezTo>
                  <a:cubicBezTo>
                    <a:pt x="969594" y="168625"/>
                    <a:pt x="924426" y="132491"/>
                    <a:pt x="930449" y="75279"/>
                  </a:cubicBezTo>
                  <a:cubicBezTo>
                    <a:pt x="931955" y="60223"/>
                    <a:pt x="935719" y="47426"/>
                    <a:pt x="942870" y="37263"/>
                  </a:cubicBezTo>
                  <a:lnTo>
                    <a:pt x="974499" y="15813"/>
                  </a:lnTo>
                  <a:lnTo>
                    <a:pt x="972603" y="15055"/>
                  </a:lnTo>
                  <a:cubicBezTo>
                    <a:pt x="987659" y="6022"/>
                    <a:pt x="1001962" y="1505"/>
                    <a:pt x="1016266" y="1505"/>
                  </a:cubicBezTo>
                  <a:close/>
                  <a:moveTo>
                    <a:pt x="427586" y="0"/>
                  </a:moveTo>
                  <a:cubicBezTo>
                    <a:pt x="457697" y="54201"/>
                    <a:pt x="484798" y="105391"/>
                    <a:pt x="511898" y="156581"/>
                  </a:cubicBezTo>
                  <a:lnTo>
                    <a:pt x="466731" y="156581"/>
                  </a:lnTo>
                  <a:cubicBezTo>
                    <a:pt x="478775" y="138514"/>
                    <a:pt x="466731" y="114425"/>
                    <a:pt x="454686" y="111413"/>
                  </a:cubicBezTo>
                  <a:cubicBezTo>
                    <a:pt x="433608" y="105391"/>
                    <a:pt x="406508" y="99369"/>
                    <a:pt x="385430" y="114425"/>
                  </a:cubicBezTo>
                  <a:cubicBezTo>
                    <a:pt x="373385" y="123458"/>
                    <a:pt x="361340" y="141525"/>
                    <a:pt x="382418" y="156581"/>
                  </a:cubicBezTo>
                  <a:lnTo>
                    <a:pt x="340262" y="156581"/>
                  </a:lnTo>
                  <a:cubicBezTo>
                    <a:pt x="376396" y="108402"/>
                    <a:pt x="397474" y="54201"/>
                    <a:pt x="427586" y="0"/>
                  </a:cubicBezTo>
                  <a:close/>
                </a:path>
              </a:pathLst>
            </a:custGeom>
            <a:grpFill/>
            <a:ln w="1860" cap="flat">
              <a:noFill/>
              <a:prstDash val="solid"/>
              <a:miter/>
            </a:ln>
          </p:spPr>
          <p:txBody>
            <a:bodyPr rtlCol="0" anchor="ctr"/>
            <a:lstStyle/>
            <a:p>
              <a:endParaRPr lang="zh-CN" altLang="en-US"/>
            </a:p>
          </p:txBody>
        </p:sp>
        <p:grpSp>
          <p:nvGrpSpPr>
            <p:cNvPr id="23" name="组合 22">
              <a:extLst>
                <a:ext uri="{FF2B5EF4-FFF2-40B4-BE49-F238E27FC236}">
                  <a16:creationId xmlns:a16="http://schemas.microsoft.com/office/drawing/2014/main" id="{799903AA-032E-4435-9C8C-6EBF8E772E27}"/>
                </a:ext>
              </a:extLst>
            </p:cNvPr>
            <p:cNvGrpSpPr/>
            <p:nvPr/>
          </p:nvGrpSpPr>
          <p:grpSpPr>
            <a:xfrm>
              <a:off x="5535168" y="881263"/>
              <a:ext cx="1586880" cy="1601975"/>
              <a:chOff x="5535168" y="881263"/>
              <a:chExt cx="1586880" cy="1601975"/>
            </a:xfrm>
            <a:grpFill/>
          </p:grpSpPr>
          <p:sp>
            <p:nvSpPr>
              <p:cNvPr id="24" name="任意多边形: 形状 23">
                <a:extLst>
                  <a:ext uri="{FF2B5EF4-FFF2-40B4-BE49-F238E27FC236}">
                    <a16:creationId xmlns:a16="http://schemas.microsoft.com/office/drawing/2014/main" id="{24D49D34-06FB-48D6-AA95-27A8F8E0E485}"/>
                  </a:ext>
                </a:extLst>
              </p:cNvPr>
              <p:cNvSpPr/>
              <p:nvPr/>
            </p:nvSpPr>
            <p:spPr>
              <a:xfrm>
                <a:off x="5535168" y="881263"/>
                <a:ext cx="1586880" cy="1601975"/>
              </a:xfrm>
              <a:custGeom>
                <a:avLst/>
                <a:gdLst>
                  <a:gd name="connsiteX0" fmla="*/ 499539 w 570753"/>
                  <a:gd name="connsiteY0" fmla="*/ 232144 h 576182"/>
                  <a:gd name="connsiteX1" fmla="*/ 493859 w 570753"/>
                  <a:gd name="connsiteY1" fmla="*/ 240439 h 576182"/>
                  <a:gd name="connsiteX2" fmla="*/ 488444 w 570753"/>
                  <a:gd name="connsiteY2" fmla="*/ 245854 h 576182"/>
                  <a:gd name="connsiteX3" fmla="*/ 488444 w 570753"/>
                  <a:gd name="connsiteY3" fmla="*/ 245853 h 576182"/>
                  <a:gd name="connsiteX4" fmla="*/ 499139 w 570753"/>
                  <a:gd name="connsiteY4" fmla="*/ 232315 h 576182"/>
                  <a:gd name="connsiteX5" fmla="*/ 527433 w 570753"/>
                  <a:gd name="connsiteY5" fmla="*/ 225276 h 576182"/>
                  <a:gd name="connsiteX6" fmla="*/ 533931 w 570753"/>
                  <a:gd name="connsiteY6" fmla="*/ 225276 h 576182"/>
                  <a:gd name="connsiteX7" fmla="*/ 534506 w 570753"/>
                  <a:gd name="connsiteY7" fmla="*/ 225467 h 576182"/>
                  <a:gd name="connsiteX8" fmla="*/ 515520 w 570753"/>
                  <a:gd name="connsiteY8" fmla="*/ 225276 h 576182"/>
                  <a:gd name="connsiteX9" fmla="*/ 516603 w 570753"/>
                  <a:gd name="connsiteY9" fmla="*/ 225276 h 576182"/>
                  <a:gd name="connsiteX10" fmla="*/ 514656 w 570753"/>
                  <a:gd name="connsiteY10" fmla="*/ 225647 h 576182"/>
                  <a:gd name="connsiteX11" fmla="*/ 300463 w 570753"/>
                  <a:gd name="connsiteY11" fmla="*/ 10285 h 576182"/>
                  <a:gd name="connsiteX12" fmla="*/ 253428 w 570753"/>
                  <a:gd name="connsiteY12" fmla="*/ 11920 h 576182"/>
                  <a:gd name="connsiteX13" fmla="*/ 15163 w 570753"/>
                  <a:gd name="connsiteY13" fmla="*/ 342242 h 576182"/>
                  <a:gd name="connsiteX14" fmla="*/ 227435 w 570753"/>
                  <a:gd name="connsiteY14" fmla="*/ 558847 h 576182"/>
                  <a:gd name="connsiteX15" fmla="*/ 504690 w 570753"/>
                  <a:gd name="connsiteY15" fmla="*/ 454877 h 576182"/>
                  <a:gd name="connsiteX16" fmla="*/ 538670 w 570753"/>
                  <a:gd name="connsiteY16" fmla="*/ 397341 h 576182"/>
                  <a:gd name="connsiteX17" fmla="*/ 555592 w 570753"/>
                  <a:gd name="connsiteY17" fmla="*/ 332496 h 576182"/>
                  <a:gd name="connsiteX18" fmla="*/ 555592 w 570753"/>
                  <a:gd name="connsiteY18" fmla="*/ 332495 h 576182"/>
                  <a:gd name="connsiteX19" fmla="*/ 557758 w 570753"/>
                  <a:gd name="connsiteY19" fmla="*/ 325997 h 576182"/>
                  <a:gd name="connsiteX20" fmla="*/ 558542 w 570753"/>
                  <a:gd name="connsiteY20" fmla="*/ 288775 h 576182"/>
                  <a:gd name="connsiteX21" fmla="*/ 559247 w 570753"/>
                  <a:gd name="connsiteY21" fmla="*/ 286332 h 576182"/>
                  <a:gd name="connsiteX22" fmla="*/ 558649 w 570753"/>
                  <a:gd name="connsiteY22" fmla="*/ 283683 h 576182"/>
                  <a:gd name="connsiteX23" fmla="*/ 559112 w 570753"/>
                  <a:gd name="connsiteY23" fmla="*/ 261692 h 576182"/>
                  <a:gd name="connsiteX24" fmla="*/ 545845 w 570753"/>
                  <a:gd name="connsiteY24" fmla="*/ 198200 h 576182"/>
                  <a:gd name="connsiteX25" fmla="*/ 300463 w 570753"/>
                  <a:gd name="connsiteY25" fmla="*/ 10285 h 576182"/>
                  <a:gd name="connsiteX26" fmla="*/ 288084 w 570753"/>
                  <a:gd name="connsiteY26" fmla="*/ 7 h 576182"/>
                  <a:gd name="connsiteX27" fmla="*/ 570753 w 570753"/>
                  <a:gd name="connsiteY27" fmla="*/ 290257 h 576182"/>
                  <a:gd name="connsiteX28" fmla="*/ 284835 w 570753"/>
                  <a:gd name="connsiteY28" fmla="*/ 576176 h 576182"/>
                  <a:gd name="connsiteX29" fmla="*/ 0 w 570753"/>
                  <a:gd name="connsiteY29" fmla="*/ 287008 h 576182"/>
                  <a:gd name="connsiteX30" fmla="*/ 288084 w 570753"/>
                  <a:gd name="connsiteY30" fmla="*/ 7 h 57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0753" h="576182">
                    <a:moveTo>
                      <a:pt x="499539" y="232144"/>
                    </a:moveTo>
                    <a:lnTo>
                      <a:pt x="493859" y="240439"/>
                    </a:lnTo>
                    <a:cubicBezTo>
                      <a:pt x="493859" y="242605"/>
                      <a:pt x="490610" y="244771"/>
                      <a:pt x="488444" y="245854"/>
                    </a:cubicBezTo>
                    <a:lnTo>
                      <a:pt x="488444" y="245853"/>
                    </a:lnTo>
                    <a:cubicBezTo>
                      <a:pt x="492777" y="242604"/>
                      <a:pt x="495484" y="236918"/>
                      <a:pt x="499139" y="232315"/>
                    </a:cubicBezTo>
                    <a:close/>
                    <a:moveTo>
                      <a:pt x="527433" y="225276"/>
                    </a:moveTo>
                    <a:lnTo>
                      <a:pt x="533931" y="225276"/>
                    </a:lnTo>
                    <a:lnTo>
                      <a:pt x="534506" y="225467"/>
                    </a:lnTo>
                    <a:close/>
                    <a:moveTo>
                      <a:pt x="515520" y="225276"/>
                    </a:moveTo>
                    <a:lnTo>
                      <a:pt x="516603" y="225276"/>
                    </a:lnTo>
                    <a:lnTo>
                      <a:pt x="514656" y="225647"/>
                    </a:lnTo>
                    <a:close/>
                    <a:moveTo>
                      <a:pt x="300463" y="10285"/>
                    </a:moveTo>
                    <a:cubicBezTo>
                      <a:pt x="284870" y="9382"/>
                      <a:pt x="269132" y="9889"/>
                      <a:pt x="253428" y="11920"/>
                    </a:cubicBezTo>
                    <a:cubicBezTo>
                      <a:pt x="92057" y="32498"/>
                      <a:pt x="-18411" y="184121"/>
                      <a:pt x="15163" y="342242"/>
                    </a:cubicBezTo>
                    <a:cubicBezTo>
                      <a:pt x="40072" y="457043"/>
                      <a:pt x="111552" y="533938"/>
                      <a:pt x="227435" y="558847"/>
                    </a:cubicBezTo>
                    <a:cubicBezTo>
                      <a:pt x="340070" y="583757"/>
                      <a:pt x="433210" y="545851"/>
                      <a:pt x="504690" y="454877"/>
                    </a:cubicBezTo>
                    <a:cubicBezTo>
                      <a:pt x="518769" y="437007"/>
                      <a:pt x="530141" y="417783"/>
                      <a:pt x="538670" y="397341"/>
                    </a:cubicBezTo>
                    <a:lnTo>
                      <a:pt x="555592" y="332496"/>
                    </a:lnTo>
                    <a:lnTo>
                      <a:pt x="555592" y="332495"/>
                    </a:lnTo>
                    <a:cubicBezTo>
                      <a:pt x="556675" y="330329"/>
                      <a:pt x="557758" y="328163"/>
                      <a:pt x="557758" y="325997"/>
                    </a:cubicBezTo>
                    <a:lnTo>
                      <a:pt x="558542" y="288775"/>
                    </a:lnTo>
                    <a:lnTo>
                      <a:pt x="559247" y="286332"/>
                    </a:lnTo>
                    <a:lnTo>
                      <a:pt x="558649" y="283683"/>
                    </a:lnTo>
                    <a:lnTo>
                      <a:pt x="559112" y="261692"/>
                    </a:lnTo>
                    <a:cubicBezTo>
                      <a:pt x="556946" y="240438"/>
                      <a:pt x="552343" y="219319"/>
                      <a:pt x="545845" y="198200"/>
                    </a:cubicBezTo>
                    <a:cubicBezTo>
                      <a:pt x="511730" y="92064"/>
                      <a:pt x="409621" y="16608"/>
                      <a:pt x="300463" y="10285"/>
                    </a:cubicBezTo>
                    <a:close/>
                    <a:moveTo>
                      <a:pt x="288084" y="7"/>
                    </a:moveTo>
                    <a:cubicBezTo>
                      <a:pt x="444040" y="7"/>
                      <a:pt x="570753" y="131053"/>
                      <a:pt x="570753" y="290257"/>
                    </a:cubicBezTo>
                    <a:cubicBezTo>
                      <a:pt x="569670" y="448379"/>
                      <a:pt x="441874" y="577259"/>
                      <a:pt x="284835" y="576176"/>
                    </a:cubicBezTo>
                    <a:cubicBezTo>
                      <a:pt x="125631" y="576176"/>
                      <a:pt x="0" y="447296"/>
                      <a:pt x="0" y="287008"/>
                    </a:cubicBezTo>
                    <a:cubicBezTo>
                      <a:pt x="0" y="126721"/>
                      <a:pt x="127797" y="-1076"/>
                      <a:pt x="288084" y="7"/>
                    </a:cubicBezTo>
                    <a:close/>
                  </a:path>
                </a:pathLst>
              </a:custGeom>
              <a:grpFill/>
              <a:ln w="186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FF0912A1-9D1E-4BCA-8E49-F517DEAB1B4D}"/>
                  </a:ext>
                </a:extLst>
              </p:cNvPr>
              <p:cNvSpPr/>
              <p:nvPr/>
            </p:nvSpPr>
            <p:spPr>
              <a:xfrm>
                <a:off x="5776061" y="1131209"/>
                <a:ext cx="1093075" cy="1096064"/>
              </a:xfrm>
              <a:custGeom>
                <a:avLst/>
                <a:gdLst>
                  <a:gd name="connsiteX0" fmla="*/ 33578 w 393146"/>
                  <a:gd name="connsiteY0" fmla="*/ 291333 h 394221"/>
                  <a:gd name="connsiteX1" fmla="*/ 201447 w 393146"/>
                  <a:gd name="connsiteY1" fmla="*/ 384473 h 394221"/>
                  <a:gd name="connsiteX2" fmla="*/ 359568 w 393146"/>
                  <a:gd name="connsiteY2" fmla="*/ 291333 h 394221"/>
                  <a:gd name="connsiteX3" fmla="*/ 191578 w 393146"/>
                  <a:gd name="connsiteY3" fmla="*/ 7835 h 394221"/>
                  <a:gd name="connsiteX4" fmla="*/ 55117 w 393146"/>
                  <a:gd name="connsiteY4" fmla="*/ 72563 h 394221"/>
                  <a:gd name="connsiteX5" fmla="*/ 21544 w 393146"/>
                  <a:gd name="connsiteY5" fmla="*/ 268590 h 394221"/>
                  <a:gd name="connsiteX6" fmla="*/ 39955 w 393146"/>
                  <a:gd name="connsiteY6" fmla="*/ 281586 h 394221"/>
                  <a:gd name="connsiteX7" fmla="*/ 195911 w 393146"/>
                  <a:gd name="connsiteY7" fmla="*/ 281586 h 394221"/>
                  <a:gd name="connsiteX8" fmla="*/ 357281 w 393146"/>
                  <a:gd name="connsiteY8" fmla="*/ 281586 h 394221"/>
                  <a:gd name="connsiteX9" fmla="*/ 370277 w 393146"/>
                  <a:gd name="connsiteY9" fmla="*/ 272922 h 394221"/>
                  <a:gd name="connsiteX10" fmla="*/ 382190 w 393146"/>
                  <a:gd name="connsiteY10" fmla="*/ 161370 h 394221"/>
                  <a:gd name="connsiteX11" fmla="*/ 245729 w 393146"/>
                  <a:gd name="connsiteY11" fmla="*/ 15162 h 394221"/>
                  <a:gd name="connsiteX12" fmla="*/ 191578 w 393146"/>
                  <a:gd name="connsiteY12" fmla="*/ 7835 h 394221"/>
                  <a:gd name="connsiteX13" fmla="*/ 196027 w 393146"/>
                  <a:gd name="connsiteY13" fmla="*/ 0 h 394221"/>
                  <a:gd name="connsiteX14" fmla="*/ 393137 w 393146"/>
                  <a:gd name="connsiteY14" fmla="*/ 197111 h 394221"/>
                  <a:gd name="connsiteX15" fmla="*/ 196027 w 393146"/>
                  <a:gd name="connsiteY15" fmla="*/ 394221 h 394221"/>
                  <a:gd name="connsiteX16" fmla="*/ 0 w 393146"/>
                  <a:gd name="connsiteY16" fmla="*/ 197111 h 394221"/>
                  <a:gd name="connsiteX17" fmla="*/ 196027 w 393146"/>
                  <a:gd name="connsiteY17" fmla="*/ 0 h 39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3146" h="394221">
                    <a:moveTo>
                      <a:pt x="33578" y="291333"/>
                    </a:moveTo>
                    <a:cubicBezTo>
                      <a:pt x="62820" y="344401"/>
                      <a:pt x="127801" y="388805"/>
                      <a:pt x="201447" y="384473"/>
                    </a:cubicBezTo>
                    <a:cubicBezTo>
                      <a:pt x="269677" y="381224"/>
                      <a:pt x="321662" y="349816"/>
                      <a:pt x="359568" y="291333"/>
                    </a:cubicBezTo>
                    <a:close/>
                    <a:moveTo>
                      <a:pt x="191578" y="7835"/>
                    </a:moveTo>
                    <a:cubicBezTo>
                      <a:pt x="139390" y="7784"/>
                      <a:pt x="93294" y="29512"/>
                      <a:pt x="55117" y="72563"/>
                    </a:cubicBezTo>
                    <a:cubicBezTo>
                      <a:pt x="4216" y="129963"/>
                      <a:pt x="-5532" y="197110"/>
                      <a:pt x="21544" y="268590"/>
                    </a:cubicBezTo>
                    <a:cubicBezTo>
                      <a:pt x="24793" y="278337"/>
                      <a:pt x="29125" y="281586"/>
                      <a:pt x="39955" y="281586"/>
                    </a:cubicBezTo>
                    <a:lnTo>
                      <a:pt x="195911" y="281586"/>
                    </a:lnTo>
                    <a:lnTo>
                      <a:pt x="357281" y="281586"/>
                    </a:lnTo>
                    <a:cubicBezTo>
                      <a:pt x="364862" y="281586"/>
                      <a:pt x="368111" y="279420"/>
                      <a:pt x="370277" y="272922"/>
                    </a:cubicBezTo>
                    <a:cubicBezTo>
                      <a:pt x="385439" y="237182"/>
                      <a:pt x="390855" y="199276"/>
                      <a:pt x="382190" y="161370"/>
                    </a:cubicBezTo>
                    <a:cubicBezTo>
                      <a:pt x="365945" y="85559"/>
                      <a:pt x="320458" y="34657"/>
                      <a:pt x="245729" y="15162"/>
                    </a:cubicBezTo>
                    <a:cubicBezTo>
                      <a:pt x="227047" y="10289"/>
                      <a:pt x="208974" y="7852"/>
                      <a:pt x="191578" y="7835"/>
                    </a:cubicBezTo>
                    <a:close/>
                    <a:moveTo>
                      <a:pt x="196027" y="0"/>
                    </a:moveTo>
                    <a:cubicBezTo>
                      <a:pt x="307579" y="0"/>
                      <a:pt x="393137" y="87725"/>
                      <a:pt x="393137" y="197111"/>
                    </a:cubicBezTo>
                    <a:cubicBezTo>
                      <a:pt x="394220" y="305413"/>
                      <a:pt x="304330" y="394221"/>
                      <a:pt x="196027" y="394221"/>
                    </a:cubicBezTo>
                    <a:cubicBezTo>
                      <a:pt x="87725" y="393138"/>
                      <a:pt x="0" y="305413"/>
                      <a:pt x="0" y="197111"/>
                    </a:cubicBezTo>
                    <a:cubicBezTo>
                      <a:pt x="0" y="88808"/>
                      <a:pt x="87725" y="0"/>
                      <a:pt x="196027" y="0"/>
                    </a:cubicBezTo>
                    <a:close/>
                  </a:path>
                </a:pathLst>
              </a:custGeom>
              <a:grpFill/>
              <a:ln w="186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AD7E2539-AA93-4CCC-B3B0-673DD17FE520}"/>
                  </a:ext>
                </a:extLst>
              </p:cNvPr>
              <p:cNvSpPr/>
              <p:nvPr/>
            </p:nvSpPr>
            <p:spPr>
              <a:xfrm>
                <a:off x="6841783" y="1384147"/>
                <a:ext cx="203594" cy="124047"/>
              </a:xfrm>
              <a:custGeom>
                <a:avLst/>
                <a:gdLst>
                  <a:gd name="connsiteX0" fmla="*/ 15286 w 203594"/>
                  <a:gd name="connsiteY0" fmla="*/ 48177 h 124047"/>
                  <a:gd name="connsiteX1" fmla="*/ 27328 w 203594"/>
                  <a:gd name="connsiteY1" fmla="*/ 84313 h 124047"/>
                  <a:gd name="connsiteX2" fmla="*/ 42384 w 203594"/>
                  <a:gd name="connsiteY2" fmla="*/ 81301 h 124047"/>
                  <a:gd name="connsiteX3" fmla="*/ 15286 w 203594"/>
                  <a:gd name="connsiteY3" fmla="*/ 48177 h 124047"/>
                  <a:gd name="connsiteX4" fmla="*/ 135730 w 203594"/>
                  <a:gd name="connsiteY4" fmla="*/ 0 h 124047"/>
                  <a:gd name="connsiteX5" fmla="*/ 144764 w 203594"/>
                  <a:gd name="connsiteY5" fmla="*/ 12045 h 124047"/>
                  <a:gd name="connsiteX6" fmla="*/ 150034 w 203594"/>
                  <a:gd name="connsiteY6" fmla="*/ 22207 h 124047"/>
                  <a:gd name="connsiteX7" fmla="*/ 159819 w 203594"/>
                  <a:gd name="connsiteY7" fmla="*/ 30111 h 124047"/>
                  <a:gd name="connsiteX8" fmla="*/ 159819 w 203594"/>
                  <a:gd name="connsiteY8" fmla="*/ 30110 h 124047"/>
                  <a:gd name="connsiteX9" fmla="*/ 186919 w 203594"/>
                  <a:gd name="connsiteY9" fmla="*/ 54199 h 124047"/>
                  <a:gd name="connsiteX10" fmla="*/ 201974 w 203594"/>
                  <a:gd name="connsiteY10" fmla="*/ 75277 h 124047"/>
                  <a:gd name="connsiteX11" fmla="*/ 171863 w 203594"/>
                  <a:gd name="connsiteY11" fmla="*/ 78288 h 124047"/>
                  <a:gd name="connsiteX12" fmla="*/ 141752 w 203594"/>
                  <a:gd name="connsiteY12" fmla="*/ 66243 h 124047"/>
                  <a:gd name="connsiteX13" fmla="*/ 63461 w 203594"/>
                  <a:gd name="connsiteY13" fmla="*/ 105390 h 124047"/>
                  <a:gd name="connsiteX14" fmla="*/ 57439 w 203594"/>
                  <a:gd name="connsiteY14" fmla="*/ 123457 h 124047"/>
                  <a:gd name="connsiteX15" fmla="*/ 48406 w 203594"/>
                  <a:gd name="connsiteY15" fmla="*/ 108401 h 124047"/>
                  <a:gd name="connsiteX16" fmla="*/ 36361 w 203594"/>
                  <a:gd name="connsiteY16" fmla="*/ 99368 h 124047"/>
                  <a:gd name="connsiteX17" fmla="*/ 6250 w 203594"/>
                  <a:gd name="connsiteY17" fmla="*/ 48177 h 124047"/>
                  <a:gd name="connsiteX18" fmla="*/ 18295 w 203594"/>
                  <a:gd name="connsiteY18" fmla="*/ 24088 h 124047"/>
                  <a:gd name="connsiteX19" fmla="*/ 42384 w 203594"/>
                  <a:gd name="connsiteY19" fmla="*/ 39144 h 124047"/>
                  <a:gd name="connsiteX20" fmla="*/ 60450 w 203594"/>
                  <a:gd name="connsiteY20" fmla="*/ 54199 h 124047"/>
                  <a:gd name="connsiteX21" fmla="*/ 72494 w 203594"/>
                  <a:gd name="connsiteY21" fmla="*/ 21077 h 124047"/>
                  <a:gd name="connsiteX22" fmla="*/ 135730 w 203594"/>
                  <a:gd name="connsiteY22" fmla="*/ 48177 h 124047"/>
                  <a:gd name="connsiteX23" fmla="*/ 156808 w 203594"/>
                  <a:gd name="connsiteY23" fmla="*/ 42155 h 124047"/>
                  <a:gd name="connsiteX24" fmla="*/ 159815 w 203594"/>
                  <a:gd name="connsiteY24" fmla="*/ 30127 h 124047"/>
                  <a:gd name="connsiteX25" fmla="*/ 156809 w 203594"/>
                  <a:gd name="connsiteY25" fmla="*/ 39145 h 124047"/>
                  <a:gd name="connsiteX26" fmla="*/ 126696 w 203594"/>
                  <a:gd name="connsiteY26" fmla="*/ 18067 h 124047"/>
                  <a:gd name="connsiteX27" fmla="*/ 123685 w 203594"/>
                  <a:gd name="connsiteY27" fmla="*/ 6022 h 124047"/>
                  <a:gd name="connsiteX28" fmla="*/ 135730 w 203594"/>
                  <a:gd name="connsiteY28" fmla="*/ 0 h 1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594" h="124047">
                    <a:moveTo>
                      <a:pt x="15286" y="48177"/>
                    </a:moveTo>
                    <a:cubicBezTo>
                      <a:pt x="15286" y="66243"/>
                      <a:pt x="9264" y="81301"/>
                      <a:pt x="27328" y="84313"/>
                    </a:cubicBezTo>
                    <a:cubicBezTo>
                      <a:pt x="33350" y="87324"/>
                      <a:pt x="42384" y="87324"/>
                      <a:pt x="42384" y="81301"/>
                    </a:cubicBezTo>
                    <a:cubicBezTo>
                      <a:pt x="42384" y="69254"/>
                      <a:pt x="30339" y="57210"/>
                      <a:pt x="15286" y="48177"/>
                    </a:cubicBezTo>
                    <a:close/>
                    <a:moveTo>
                      <a:pt x="135730" y="0"/>
                    </a:moveTo>
                    <a:cubicBezTo>
                      <a:pt x="141753" y="0"/>
                      <a:pt x="147775" y="0"/>
                      <a:pt x="144764" y="12045"/>
                    </a:cubicBezTo>
                    <a:cubicBezTo>
                      <a:pt x="143258" y="16561"/>
                      <a:pt x="146269" y="19572"/>
                      <a:pt x="150034" y="22207"/>
                    </a:cubicBezTo>
                    <a:lnTo>
                      <a:pt x="159819" y="30111"/>
                    </a:lnTo>
                    <a:lnTo>
                      <a:pt x="159819" y="30110"/>
                    </a:lnTo>
                    <a:cubicBezTo>
                      <a:pt x="174874" y="30110"/>
                      <a:pt x="174874" y="48177"/>
                      <a:pt x="186919" y="54199"/>
                    </a:cubicBezTo>
                    <a:cubicBezTo>
                      <a:pt x="195952" y="60221"/>
                      <a:pt x="207996" y="63232"/>
                      <a:pt x="201974" y="75277"/>
                    </a:cubicBezTo>
                    <a:cubicBezTo>
                      <a:pt x="195952" y="87324"/>
                      <a:pt x="183908" y="81301"/>
                      <a:pt x="171863" y="78288"/>
                    </a:cubicBezTo>
                    <a:cubicBezTo>
                      <a:pt x="162830" y="75277"/>
                      <a:pt x="150786" y="69254"/>
                      <a:pt x="141752" y="66243"/>
                    </a:cubicBezTo>
                    <a:cubicBezTo>
                      <a:pt x="102605" y="48177"/>
                      <a:pt x="72494" y="63232"/>
                      <a:pt x="63461" y="105390"/>
                    </a:cubicBezTo>
                    <a:cubicBezTo>
                      <a:pt x="63461" y="111412"/>
                      <a:pt x="63461" y="120446"/>
                      <a:pt x="57439" y="123457"/>
                    </a:cubicBezTo>
                    <a:cubicBezTo>
                      <a:pt x="45395" y="126468"/>
                      <a:pt x="48406" y="117434"/>
                      <a:pt x="48406" y="108401"/>
                    </a:cubicBezTo>
                    <a:cubicBezTo>
                      <a:pt x="48406" y="102379"/>
                      <a:pt x="42384" y="102379"/>
                      <a:pt x="36361" y="99368"/>
                    </a:cubicBezTo>
                    <a:cubicBezTo>
                      <a:pt x="-2783" y="93346"/>
                      <a:pt x="-5797" y="90335"/>
                      <a:pt x="6250" y="48177"/>
                    </a:cubicBezTo>
                    <a:cubicBezTo>
                      <a:pt x="9262" y="39144"/>
                      <a:pt x="9262" y="27099"/>
                      <a:pt x="18295" y="24088"/>
                    </a:cubicBezTo>
                    <a:cubicBezTo>
                      <a:pt x="30339" y="21077"/>
                      <a:pt x="33350" y="36132"/>
                      <a:pt x="42384" y="39144"/>
                    </a:cubicBezTo>
                    <a:cubicBezTo>
                      <a:pt x="48406" y="42155"/>
                      <a:pt x="48406" y="60221"/>
                      <a:pt x="60450" y="54199"/>
                    </a:cubicBezTo>
                    <a:cubicBezTo>
                      <a:pt x="78517" y="48177"/>
                      <a:pt x="72494" y="33121"/>
                      <a:pt x="72494" y="21077"/>
                    </a:cubicBezTo>
                    <a:cubicBezTo>
                      <a:pt x="96583" y="21077"/>
                      <a:pt x="114650" y="42155"/>
                      <a:pt x="135730" y="48177"/>
                    </a:cubicBezTo>
                    <a:cubicBezTo>
                      <a:pt x="144764" y="51188"/>
                      <a:pt x="153797" y="60221"/>
                      <a:pt x="156808" y="42155"/>
                    </a:cubicBezTo>
                    <a:lnTo>
                      <a:pt x="159815" y="30127"/>
                    </a:lnTo>
                    <a:lnTo>
                      <a:pt x="156809" y="39145"/>
                    </a:lnTo>
                    <a:cubicBezTo>
                      <a:pt x="147775" y="33123"/>
                      <a:pt x="135730" y="27100"/>
                      <a:pt x="126696" y="18067"/>
                    </a:cubicBezTo>
                    <a:cubicBezTo>
                      <a:pt x="123685" y="15056"/>
                      <a:pt x="117663" y="9033"/>
                      <a:pt x="123685" y="6022"/>
                    </a:cubicBezTo>
                    <a:cubicBezTo>
                      <a:pt x="126696" y="3011"/>
                      <a:pt x="132719" y="0"/>
                      <a:pt x="135730" y="0"/>
                    </a:cubicBezTo>
                    <a:close/>
                  </a:path>
                </a:pathLst>
              </a:custGeom>
              <a:grpFill/>
              <a:ln w="1860"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1F08460E-2254-4D88-9613-62BDCB3DFCB1}"/>
                  </a:ext>
                </a:extLst>
              </p:cNvPr>
              <p:cNvSpPr/>
              <p:nvPr/>
            </p:nvSpPr>
            <p:spPr>
              <a:xfrm>
                <a:off x="6005941" y="1007751"/>
                <a:ext cx="80268" cy="182648"/>
              </a:xfrm>
              <a:custGeom>
                <a:avLst/>
                <a:gdLst>
                  <a:gd name="connsiteX0" fmla="*/ 71936 w 84635"/>
                  <a:gd name="connsiteY0" fmla="*/ 133350 h 192585"/>
                  <a:gd name="connsiteX1" fmla="*/ 84635 w 84635"/>
                  <a:gd name="connsiteY1" fmla="*/ 168275 h 192585"/>
                  <a:gd name="connsiteX2" fmla="*/ 49711 w 84635"/>
                  <a:gd name="connsiteY2" fmla="*/ 187325 h 192585"/>
                  <a:gd name="connsiteX3" fmla="*/ 37010 w 84635"/>
                  <a:gd name="connsiteY3" fmla="*/ 190500 h 192585"/>
                  <a:gd name="connsiteX4" fmla="*/ 37010 w 84635"/>
                  <a:gd name="connsiteY4" fmla="*/ 174625 h 192585"/>
                  <a:gd name="connsiteX5" fmla="*/ 49711 w 84635"/>
                  <a:gd name="connsiteY5" fmla="*/ 136525 h 192585"/>
                  <a:gd name="connsiteX6" fmla="*/ 21135 w 84635"/>
                  <a:gd name="connsiteY6" fmla="*/ 127000 h 192585"/>
                  <a:gd name="connsiteX7" fmla="*/ 5261 w 84635"/>
                  <a:gd name="connsiteY7" fmla="*/ 92075 h 192585"/>
                  <a:gd name="connsiteX8" fmla="*/ 2086 w 84635"/>
                  <a:gd name="connsiteY8" fmla="*/ 82550 h 192585"/>
                  <a:gd name="connsiteX9" fmla="*/ 17960 w 84635"/>
                  <a:gd name="connsiteY9" fmla="*/ 0 h 192585"/>
                  <a:gd name="connsiteX10" fmla="*/ 33835 w 84635"/>
                  <a:gd name="connsiteY10" fmla="*/ 22225 h 192585"/>
                  <a:gd name="connsiteX11" fmla="*/ 49711 w 84635"/>
                  <a:gd name="connsiteY11" fmla="*/ 3175 h 192585"/>
                  <a:gd name="connsiteX12" fmla="*/ 71936 w 84635"/>
                  <a:gd name="connsiteY12" fmla="*/ 133350 h 1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35" h="192585">
                    <a:moveTo>
                      <a:pt x="71936" y="133350"/>
                    </a:moveTo>
                    <a:cubicBezTo>
                      <a:pt x="75111" y="146050"/>
                      <a:pt x="81460" y="155575"/>
                      <a:pt x="84635" y="168275"/>
                    </a:cubicBezTo>
                    <a:cubicBezTo>
                      <a:pt x="75111" y="177800"/>
                      <a:pt x="49711" y="158750"/>
                      <a:pt x="49711" y="187325"/>
                    </a:cubicBezTo>
                    <a:cubicBezTo>
                      <a:pt x="49711" y="193675"/>
                      <a:pt x="40185" y="193675"/>
                      <a:pt x="37010" y="190500"/>
                    </a:cubicBezTo>
                    <a:cubicBezTo>
                      <a:pt x="30660" y="187325"/>
                      <a:pt x="33835" y="180975"/>
                      <a:pt x="37010" y="174625"/>
                    </a:cubicBezTo>
                    <a:cubicBezTo>
                      <a:pt x="46536" y="165100"/>
                      <a:pt x="56061" y="155575"/>
                      <a:pt x="49711" y="136525"/>
                    </a:cubicBezTo>
                    <a:cubicBezTo>
                      <a:pt x="33835" y="149225"/>
                      <a:pt x="21135" y="158750"/>
                      <a:pt x="21135" y="127000"/>
                    </a:cubicBezTo>
                    <a:cubicBezTo>
                      <a:pt x="21135" y="114300"/>
                      <a:pt x="27485" y="98425"/>
                      <a:pt x="5261" y="92075"/>
                    </a:cubicBezTo>
                    <a:cubicBezTo>
                      <a:pt x="-1089" y="88900"/>
                      <a:pt x="-1089" y="85725"/>
                      <a:pt x="2086" y="82550"/>
                    </a:cubicBezTo>
                    <a:cubicBezTo>
                      <a:pt x="27485" y="60325"/>
                      <a:pt x="11611" y="28575"/>
                      <a:pt x="17960" y="0"/>
                    </a:cubicBezTo>
                    <a:cubicBezTo>
                      <a:pt x="30660" y="3175"/>
                      <a:pt x="27485" y="15875"/>
                      <a:pt x="33835" y="22225"/>
                    </a:cubicBezTo>
                    <a:cubicBezTo>
                      <a:pt x="40185" y="15875"/>
                      <a:pt x="43360" y="9525"/>
                      <a:pt x="49711" y="3175"/>
                    </a:cubicBezTo>
                    <a:cubicBezTo>
                      <a:pt x="43360" y="50800"/>
                      <a:pt x="56061" y="92075"/>
                      <a:pt x="71936" y="133350"/>
                    </a:cubicBezTo>
                    <a:close/>
                  </a:path>
                </a:pathLst>
              </a:custGeom>
              <a:grpFill/>
              <a:ln w="1860"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C3AA3B08-AF0D-485D-BAAF-C63CDC94F1E2}"/>
                  </a:ext>
                </a:extLst>
              </p:cNvPr>
              <p:cNvSpPr/>
              <p:nvPr/>
            </p:nvSpPr>
            <p:spPr>
              <a:xfrm>
                <a:off x="6068721" y="2247875"/>
                <a:ext cx="105994" cy="117911"/>
              </a:xfrm>
              <a:custGeom>
                <a:avLst/>
                <a:gdLst>
                  <a:gd name="connsiteX0" fmla="*/ 69239 w 111761"/>
                  <a:gd name="connsiteY0" fmla="*/ 76701 h 124326"/>
                  <a:gd name="connsiteX1" fmla="*/ 88289 w 111761"/>
                  <a:gd name="connsiteY1" fmla="*/ 32251 h 124326"/>
                  <a:gd name="connsiteX2" fmla="*/ 104164 w 111761"/>
                  <a:gd name="connsiteY2" fmla="*/ 19551 h 124326"/>
                  <a:gd name="connsiteX3" fmla="*/ 107339 w 111761"/>
                  <a:gd name="connsiteY3" fmla="*/ 38601 h 124326"/>
                  <a:gd name="connsiteX4" fmla="*/ 85114 w 111761"/>
                  <a:gd name="connsiteY4" fmla="*/ 108451 h 124326"/>
                  <a:gd name="connsiteX5" fmla="*/ 69239 w 111761"/>
                  <a:gd name="connsiteY5" fmla="*/ 124326 h 124326"/>
                  <a:gd name="connsiteX6" fmla="*/ 53364 w 111761"/>
                  <a:gd name="connsiteY6" fmla="*/ 108451 h 124326"/>
                  <a:gd name="connsiteX7" fmla="*/ 40664 w 111761"/>
                  <a:gd name="connsiteY7" fmla="*/ 54476 h 124326"/>
                  <a:gd name="connsiteX8" fmla="*/ 24789 w 111761"/>
                  <a:gd name="connsiteY8" fmla="*/ 83051 h 124326"/>
                  <a:gd name="connsiteX9" fmla="*/ 8914 w 111761"/>
                  <a:gd name="connsiteY9" fmla="*/ 102101 h 124326"/>
                  <a:gd name="connsiteX10" fmla="*/ 5739 w 111761"/>
                  <a:gd name="connsiteY10" fmla="*/ 76701 h 124326"/>
                  <a:gd name="connsiteX11" fmla="*/ 27964 w 111761"/>
                  <a:gd name="connsiteY11" fmla="*/ 16376 h 124326"/>
                  <a:gd name="connsiteX12" fmla="*/ 40664 w 111761"/>
                  <a:gd name="connsiteY12" fmla="*/ 501 h 124326"/>
                  <a:gd name="connsiteX13" fmla="*/ 59714 w 111761"/>
                  <a:gd name="connsiteY13" fmla="*/ 19551 h 124326"/>
                  <a:gd name="connsiteX14" fmla="*/ 69239 w 111761"/>
                  <a:gd name="connsiteY14" fmla="*/ 76701 h 12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61" h="124326">
                    <a:moveTo>
                      <a:pt x="69239" y="76701"/>
                    </a:moveTo>
                    <a:cubicBezTo>
                      <a:pt x="78764" y="54476"/>
                      <a:pt x="81939" y="44951"/>
                      <a:pt x="88289" y="32251"/>
                    </a:cubicBezTo>
                    <a:cubicBezTo>
                      <a:pt x="91464" y="25901"/>
                      <a:pt x="91464" y="16376"/>
                      <a:pt x="104164" y="19551"/>
                    </a:cubicBezTo>
                    <a:cubicBezTo>
                      <a:pt x="116864" y="22726"/>
                      <a:pt x="110514" y="32251"/>
                      <a:pt x="107339" y="38601"/>
                    </a:cubicBezTo>
                    <a:cubicBezTo>
                      <a:pt x="100989" y="60826"/>
                      <a:pt x="91464" y="83051"/>
                      <a:pt x="85114" y="108451"/>
                    </a:cubicBezTo>
                    <a:cubicBezTo>
                      <a:pt x="81939" y="114801"/>
                      <a:pt x="81939" y="124326"/>
                      <a:pt x="69239" y="124326"/>
                    </a:cubicBezTo>
                    <a:cubicBezTo>
                      <a:pt x="59714" y="124326"/>
                      <a:pt x="56539" y="117976"/>
                      <a:pt x="53364" y="108451"/>
                    </a:cubicBezTo>
                    <a:cubicBezTo>
                      <a:pt x="50189" y="92576"/>
                      <a:pt x="43839" y="73526"/>
                      <a:pt x="40664" y="54476"/>
                    </a:cubicBezTo>
                    <a:cubicBezTo>
                      <a:pt x="24789" y="60826"/>
                      <a:pt x="27964" y="73526"/>
                      <a:pt x="24789" y="83051"/>
                    </a:cubicBezTo>
                    <a:cubicBezTo>
                      <a:pt x="18439" y="89401"/>
                      <a:pt x="21614" y="105276"/>
                      <a:pt x="8914" y="102101"/>
                    </a:cubicBezTo>
                    <a:cubicBezTo>
                      <a:pt x="-6961" y="98926"/>
                      <a:pt x="2564" y="86226"/>
                      <a:pt x="5739" y="76701"/>
                    </a:cubicBezTo>
                    <a:cubicBezTo>
                      <a:pt x="12089" y="54476"/>
                      <a:pt x="18439" y="35426"/>
                      <a:pt x="27964" y="16376"/>
                    </a:cubicBezTo>
                    <a:cubicBezTo>
                      <a:pt x="31139" y="10026"/>
                      <a:pt x="27964" y="-2674"/>
                      <a:pt x="40664" y="501"/>
                    </a:cubicBezTo>
                    <a:cubicBezTo>
                      <a:pt x="50189" y="501"/>
                      <a:pt x="56539" y="10026"/>
                      <a:pt x="59714" y="19551"/>
                    </a:cubicBezTo>
                    <a:cubicBezTo>
                      <a:pt x="56539" y="32251"/>
                      <a:pt x="59714" y="48126"/>
                      <a:pt x="69239" y="76701"/>
                    </a:cubicBezTo>
                    <a:close/>
                  </a:path>
                </a:pathLst>
              </a:custGeom>
              <a:grpFill/>
              <a:ln w="186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957BC2C1-EC9D-4FE8-8D0D-D0B27190085B}"/>
                  </a:ext>
                </a:extLst>
              </p:cNvPr>
              <p:cNvSpPr/>
              <p:nvPr/>
            </p:nvSpPr>
            <p:spPr>
              <a:xfrm>
                <a:off x="6181060" y="2275739"/>
                <a:ext cx="99463" cy="107824"/>
              </a:xfrm>
              <a:custGeom>
                <a:avLst/>
                <a:gdLst>
                  <a:gd name="connsiteX0" fmla="*/ 77787 w 104876"/>
                  <a:gd name="connsiteY0" fmla="*/ 56846 h 113692"/>
                  <a:gd name="connsiteX1" fmla="*/ 103188 w 104876"/>
                  <a:gd name="connsiteY1" fmla="*/ 69546 h 113692"/>
                  <a:gd name="connsiteX2" fmla="*/ 87312 w 104876"/>
                  <a:gd name="connsiteY2" fmla="*/ 107646 h 113692"/>
                  <a:gd name="connsiteX3" fmla="*/ 14287 w 104876"/>
                  <a:gd name="connsiteY3" fmla="*/ 94946 h 113692"/>
                  <a:gd name="connsiteX4" fmla="*/ 14287 w 104876"/>
                  <a:gd name="connsiteY4" fmla="*/ 18746 h 113692"/>
                  <a:gd name="connsiteX5" fmla="*/ 84137 w 104876"/>
                  <a:gd name="connsiteY5" fmla="*/ 6046 h 113692"/>
                  <a:gd name="connsiteX6" fmla="*/ 103188 w 104876"/>
                  <a:gd name="connsiteY6" fmla="*/ 34621 h 113692"/>
                  <a:gd name="connsiteX7" fmla="*/ 77787 w 104876"/>
                  <a:gd name="connsiteY7" fmla="*/ 28271 h 113692"/>
                  <a:gd name="connsiteX8" fmla="*/ 39687 w 104876"/>
                  <a:gd name="connsiteY8" fmla="*/ 25096 h 113692"/>
                  <a:gd name="connsiteX9" fmla="*/ 26987 w 104876"/>
                  <a:gd name="connsiteY9" fmla="*/ 72721 h 113692"/>
                  <a:gd name="connsiteX10" fmla="*/ 52388 w 104876"/>
                  <a:gd name="connsiteY10" fmla="*/ 91771 h 113692"/>
                  <a:gd name="connsiteX11" fmla="*/ 74612 w 104876"/>
                  <a:gd name="connsiteY11" fmla="*/ 85421 h 113692"/>
                  <a:gd name="connsiteX12" fmla="*/ 61912 w 104876"/>
                  <a:gd name="connsiteY12" fmla="*/ 69546 h 113692"/>
                  <a:gd name="connsiteX13" fmla="*/ 55563 w 104876"/>
                  <a:gd name="connsiteY13" fmla="*/ 60021 h 113692"/>
                  <a:gd name="connsiteX14" fmla="*/ 77787 w 104876"/>
                  <a:gd name="connsiteY14" fmla="*/ 56846 h 11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876" h="113692">
                    <a:moveTo>
                      <a:pt x="77787" y="56846"/>
                    </a:moveTo>
                    <a:cubicBezTo>
                      <a:pt x="84137" y="60021"/>
                      <a:pt x="103188" y="50496"/>
                      <a:pt x="103188" y="69546"/>
                    </a:cubicBezTo>
                    <a:cubicBezTo>
                      <a:pt x="103188" y="82246"/>
                      <a:pt x="106363" y="101296"/>
                      <a:pt x="87312" y="107646"/>
                    </a:cubicBezTo>
                    <a:cubicBezTo>
                      <a:pt x="61912" y="117171"/>
                      <a:pt x="36512" y="117171"/>
                      <a:pt x="14287" y="94946"/>
                    </a:cubicBezTo>
                    <a:cubicBezTo>
                      <a:pt x="-4762" y="75896"/>
                      <a:pt x="-4762" y="40971"/>
                      <a:pt x="14287" y="18746"/>
                    </a:cubicBezTo>
                    <a:cubicBezTo>
                      <a:pt x="33337" y="-3479"/>
                      <a:pt x="58738" y="-3479"/>
                      <a:pt x="84137" y="6046"/>
                    </a:cubicBezTo>
                    <a:cubicBezTo>
                      <a:pt x="96837" y="12396"/>
                      <a:pt x="109538" y="21921"/>
                      <a:pt x="103188" y="34621"/>
                    </a:cubicBezTo>
                    <a:cubicBezTo>
                      <a:pt x="93662" y="50496"/>
                      <a:pt x="84137" y="34621"/>
                      <a:pt x="77787" y="28271"/>
                    </a:cubicBezTo>
                    <a:cubicBezTo>
                      <a:pt x="65087" y="18746"/>
                      <a:pt x="49213" y="18746"/>
                      <a:pt x="39687" y="25096"/>
                    </a:cubicBezTo>
                    <a:cubicBezTo>
                      <a:pt x="23812" y="37796"/>
                      <a:pt x="23812" y="53671"/>
                      <a:pt x="26987" y="72721"/>
                    </a:cubicBezTo>
                    <a:cubicBezTo>
                      <a:pt x="30162" y="85421"/>
                      <a:pt x="39688" y="91771"/>
                      <a:pt x="52388" y="91771"/>
                    </a:cubicBezTo>
                    <a:cubicBezTo>
                      <a:pt x="58738" y="91771"/>
                      <a:pt x="71437" y="94946"/>
                      <a:pt x="74612" y="85421"/>
                    </a:cubicBezTo>
                    <a:cubicBezTo>
                      <a:pt x="80962" y="72721"/>
                      <a:pt x="68262" y="72721"/>
                      <a:pt x="61912" y="69546"/>
                    </a:cubicBezTo>
                    <a:cubicBezTo>
                      <a:pt x="55563" y="69546"/>
                      <a:pt x="55563" y="63196"/>
                      <a:pt x="55563" y="60021"/>
                    </a:cubicBezTo>
                    <a:cubicBezTo>
                      <a:pt x="58738" y="50496"/>
                      <a:pt x="68262" y="53671"/>
                      <a:pt x="77787" y="56846"/>
                    </a:cubicBezTo>
                    <a:close/>
                  </a:path>
                </a:pathLst>
              </a:custGeom>
              <a:grpFill/>
              <a:ln w="186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066E313E-8DEC-4C34-92B2-48C92FD528D4}"/>
                  </a:ext>
                </a:extLst>
              </p:cNvPr>
              <p:cNvSpPr/>
              <p:nvPr/>
            </p:nvSpPr>
            <p:spPr>
              <a:xfrm>
                <a:off x="5773484" y="2050046"/>
                <a:ext cx="125518" cy="120822"/>
              </a:xfrm>
              <a:custGeom>
                <a:avLst/>
                <a:gdLst>
                  <a:gd name="connsiteX0" fmla="*/ 53517 w 132347"/>
                  <a:gd name="connsiteY0" fmla="*/ 43992 h 127396"/>
                  <a:gd name="connsiteX1" fmla="*/ 18592 w 132347"/>
                  <a:gd name="connsiteY1" fmla="*/ 72567 h 127396"/>
                  <a:gd name="connsiteX2" fmla="*/ 2717 w 132347"/>
                  <a:gd name="connsiteY2" fmla="*/ 72567 h 127396"/>
                  <a:gd name="connsiteX3" fmla="*/ 5892 w 132347"/>
                  <a:gd name="connsiteY3" fmla="*/ 56692 h 127396"/>
                  <a:gd name="connsiteX4" fmla="*/ 66217 w 132347"/>
                  <a:gd name="connsiteY4" fmla="*/ 5892 h 127396"/>
                  <a:gd name="connsiteX5" fmla="*/ 85267 w 132347"/>
                  <a:gd name="connsiteY5" fmla="*/ 2717 h 127396"/>
                  <a:gd name="connsiteX6" fmla="*/ 91617 w 132347"/>
                  <a:gd name="connsiteY6" fmla="*/ 21767 h 127396"/>
                  <a:gd name="connsiteX7" fmla="*/ 75742 w 132347"/>
                  <a:gd name="connsiteY7" fmla="*/ 85267 h 127396"/>
                  <a:gd name="connsiteX8" fmla="*/ 110667 w 132347"/>
                  <a:gd name="connsiteY8" fmla="*/ 56692 h 127396"/>
                  <a:gd name="connsiteX9" fmla="*/ 129717 w 132347"/>
                  <a:gd name="connsiteY9" fmla="*/ 53517 h 127396"/>
                  <a:gd name="connsiteX10" fmla="*/ 123367 w 132347"/>
                  <a:gd name="connsiteY10" fmla="*/ 72567 h 127396"/>
                  <a:gd name="connsiteX11" fmla="*/ 69392 w 132347"/>
                  <a:gd name="connsiteY11" fmla="*/ 117017 h 127396"/>
                  <a:gd name="connsiteX12" fmla="*/ 47167 w 132347"/>
                  <a:gd name="connsiteY12" fmla="*/ 123367 h 127396"/>
                  <a:gd name="connsiteX13" fmla="*/ 43992 w 132347"/>
                  <a:gd name="connsiteY13" fmla="*/ 97967 h 127396"/>
                  <a:gd name="connsiteX14" fmla="*/ 53517 w 132347"/>
                  <a:gd name="connsiteY14" fmla="*/ 43992 h 1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347" h="127396">
                    <a:moveTo>
                      <a:pt x="53517" y="43992"/>
                    </a:moveTo>
                    <a:cubicBezTo>
                      <a:pt x="40817" y="56692"/>
                      <a:pt x="28117" y="63042"/>
                      <a:pt x="18592" y="72567"/>
                    </a:cubicBezTo>
                    <a:cubicBezTo>
                      <a:pt x="12242" y="78917"/>
                      <a:pt x="5892" y="78917"/>
                      <a:pt x="2717" y="72567"/>
                    </a:cubicBezTo>
                    <a:cubicBezTo>
                      <a:pt x="-3633" y="66217"/>
                      <a:pt x="2717" y="59867"/>
                      <a:pt x="5892" y="56692"/>
                    </a:cubicBezTo>
                    <a:cubicBezTo>
                      <a:pt x="24942" y="40817"/>
                      <a:pt x="47167" y="21767"/>
                      <a:pt x="66217" y="5892"/>
                    </a:cubicBezTo>
                    <a:cubicBezTo>
                      <a:pt x="72567" y="2717"/>
                      <a:pt x="75742" y="-3633"/>
                      <a:pt x="85267" y="2717"/>
                    </a:cubicBezTo>
                    <a:cubicBezTo>
                      <a:pt x="91617" y="9067"/>
                      <a:pt x="91617" y="15417"/>
                      <a:pt x="91617" y="21767"/>
                    </a:cubicBezTo>
                    <a:cubicBezTo>
                      <a:pt x="88442" y="40817"/>
                      <a:pt x="75742" y="56692"/>
                      <a:pt x="75742" y="85267"/>
                    </a:cubicBezTo>
                    <a:cubicBezTo>
                      <a:pt x="88442" y="75742"/>
                      <a:pt x="97967" y="66217"/>
                      <a:pt x="110667" y="56692"/>
                    </a:cubicBezTo>
                    <a:cubicBezTo>
                      <a:pt x="117017" y="50342"/>
                      <a:pt x="123367" y="43992"/>
                      <a:pt x="129717" y="53517"/>
                    </a:cubicBezTo>
                    <a:cubicBezTo>
                      <a:pt x="136067" y="63042"/>
                      <a:pt x="129717" y="69392"/>
                      <a:pt x="123367" y="72567"/>
                    </a:cubicBezTo>
                    <a:cubicBezTo>
                      <a:pt x="107492" y="88442"/>
                      <a:pt x="88442" y="104317"/>
                      <a:pt x="69392" y="117017"/>
                    </a:cubicBezTo>
                    <a:cubicBezTo>
                      <a:pt x="63042" y="123367"/>
                      <a:pt x="56692" y="132892"/>
                      <a:pt x="47167" y="123367"/>
                    </a:cubicBezTo>
                    <a:cubicBezTo>
                      <a:pt x="37642" y="117017"/>
                      <a:pt x="40817" y="107492"/>
                      <a:pt x="43992" y="97967"/>
                    </a:cubicBezTo>
                    <a:cubicBezTo>
                      <a:pt x="47167" y="85267"/>
                      <a:pt x="56692" y="69392"/>
                      <a:pt x="53517" y="43992"/>
                    </a:cubicBezTo>
                    <a:close/>
                  </a:path>
                </a:pathLst>
              </a:custGeom>
              <a:grpFill/>
              <a:ln w="186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B862DC21-B2B3-4313-9128-478B82178CC2}"/>
                  </a:ext>
                </a:extLst>
              </p:cNvPr>
              <p:cNvSpPr/>
              <p:nvPr/>
            </p:nvSpPr>
            <p:spPr>
              <a:xfrm>
                <a:off x="6450560" y="2257384"/>
                <a:ext cx="105391" cy="112003"/>
              </a:xfrm>
              <a:custGeom>
                <a:avLst/>
                <a:gdLst>
                  <a:gd name="connsiteX0" fmla="*/ 82550 w 111125"/>
                  <a:gd name="connsiteY0" fmla="*/ 69850 h 118097"/>
                  <a:gd name="connsiteX1" fmla="*/ 69850 w 111125"/>
                  <a:gd name="connsiteY1" fmla="*/ 19050 h 118097"/>
                  <a:gd name="connsiteX2" fmla="*/ 76200 w 111125"/>
                  <a:gd name="connsiteY2" fmla="*/ 0 h 118097"/>
                  <a:gd name="connsiteX3" fmla="*/ 88900 w 111125"/>
                  <a:gd name="connsiteY3" fmla="*/ 12700 h 118097"/>
                  <a:gd name="connsiteX4" fmla="*/ 107950 w 111125"/>
                  <a:gd name="connsiteY4" fmla="*/ 82550 h 118097"/>
                  <a:gd name="connsiteX5" fmla="*/ 104775 w 111125"/>
                  <a:gd name="connsiteY5" fmla="*/ 104775 h 118097"/>
                  <a:gd name="connsiteX6" fmla="*/ 82550 w 111125"/>
                  <a:gd name="connsiteY6" fmla="*/ 98425 h 118097"/>
                  <a:gd name="connsiteX7" fmla="*/ 69850 w 111125"/>
                  <a:gd name="connsiteY7" fmla="*/ 85725 h 118097"/>
                  <a:gd name="connsiteX8" fmla="*/ 41275 w 111125"/>
                  <a:gd name="connsiteY8" fmla="*/ 66675 h 118097"/>
                  <a:gd name="connsiteX9" fmla="*/ 44450 w 111125"/>
                  <a:gd name="connsiteY9" fmla="*/ 98425 h 118097"/>
                  <a:gd name="connsiteX10" fmla="*/ 38100 w 111125"/>
                  <a:gd name="connsiteY10" fmla="*/ 117475 h 118097"/>
                  <a:gd name="connsiteX11" fmla="*/ 22225 w 111125"/>
                  <a:gd name="connsiteY11" fmla="*/ 101600 h 118097"/>
                  <a:gd name="connsiteX12" fmla="*/ 3175 w 111125"/>
                  <a:gd name="connsiteY12" fmla="*/ 31750 h 118097"/>
                  <a:gd name="connsiteX13" fmla="*/ 6350 w 111125"/>
                  <a:gd name="connsiteY13" fmla="*/ 12700 h 118097"/>
                  <a:gd name="connsiteX14" fmla="*/ 28575 w 111125"/>
                  <a:gd name="connsiteY14" fmla="*/ 15875 h 118097"/>
                  <a:gd name="connsiteX15" fmla="*/ 82550 w 111125"/>
                  <a:gd name="connsiteY15" fmla="*/ 69850 h 1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125" h="118097">
                    <a:moveTo>
                      <a:pt x="82550" y="69850"/>
                    </a:moveTo>
                    <a:cubicBezTo>
                      <a:pt x="76200" y="47625"/>
                      <a:pt x="73025" y="34925"/>
                      <a:pt x="69850" y="19050"/>
                    </a:cubicBezTo>
                    <a:cubicBezTo>
                      <a:pt x="66675" y="12700"/>
                      <a:pt x="63500" y="3175"/>
                      <a:pt x="76200" y="0"/>
                    </a:cubicBezTo>
                    <a:cubicBezTo>
                      <a:pt x="85725" y="0"/>
                      <a:pt x="88900" y="6350"/>
                      <a:pt x="88900" y="12700"/>
                    </a:cubicBezTo>
                    <a:cubicBezTo>
                      <a:pt x="95250" y="34925"/>
                      <a:pt x="101600" y="60325"/>
                      <a:pt x="107950" y="82550"/>
                    </a:cubicBezTo>
                    <a:cubicBezTo>
                      <a:pt x="111125" y="88900"/>
                      <a:pt x="114300" y="98425"/>
                      <a:pt x="104775" y="104775"/>
                    </a:cubicBezTo>
                    <a:cubicBezTo>
                      <a:pt x="95250" y="107950"/>
                      <a:pt x="88900" y="104775"/>
                      <a:pt x="82550" y="98425"/>
                    </a:cubicBezTo>
                    <a:cubicBezTo>
                      <a:pt x="79375" y="95250"/>
                      <a:pt x="73025" y="92075"/>
                      <a:pt x="69850" y="85725"/>
                    </a:cubicBezTo>
                    <a:cubicBezTo>
                      <a:pt x="60325" y="79375"/>
                      <a:pt x="50800" y="60325"/>
                      <a:pt x="41275" y="66675"/>
                    </a:cubicBezTo>
                    <a:cubicBezTo>
                      <a:pt x="28575" y="73025"/>
                      <a:pt x="44450" y="88900"/>
                      <a:pt x="44450" y="98425"/>
                    </a:cubicBezTo>
                    <a:cubicBezTo>
                      <a:pt x="44450" y="104775"/>
                      <a:pt x="50800" y="114300"/>
                      <a:pt x="38100" y="117475"/>
                    </a:cubicBezTo>
                    <a:cubicBezTo>
                      <a:pt x="28575" y="120650"/>
                      <a:pt x="25400" y="111125"/>
                      <a:pt x="22225" y="101600"/>
                    </a:cubicBezTo>
                    <a:cubicBezTo>
                      <a:pt x="15875" y="79375"/>
                      <a:pt x="9525" y="53975"/>
                      <a:pt x="3175" y="31750"/>
                    </a:cubicBezTo>
                    <a:cubicBezTo>
                      <a:pt x="0" y="25400"/>
                      <a:pt x="-3175" y="19050"/>
                      <a:pt x="6350" y="12700"/>
                    </a:cubicBezTo>
                    <a:cubicBezTo>
                      <a:pt x="12700" y="9525"/>
                      <a:pt x="22225" y="9525"/>
                      <a:pt x="28575" y="15875"/>
                    </a:cubicBezTo>
                    <a:cubicBezTo>
                      <a:pt x="44450" y="34925"/>
                      <a:pt x="60325" y="47625"/>
                      <a:pt x="82550" y="69850"/>
                    </a:cubicBezTo>
                    <a:close/>
                  </a:path>
                </a:pathLst>
              </a:custGeom>
              <a:grpFill/>
              <a:ln w="1860"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C68FC04D-8CF0-41C6-A514-14E6E869BE30}"/>
                  </a:ext>
                </a:extLst>
              </p:cNvPr>
              <p:cNvSpPr/>
              <p:nvPr/>
            </p:nvSpPr>
            <p:spPr>
              <a:xfrm>
                <a:off x="6747711" y="2072367"/>
                <a:ext cx="133445" cy="116660"/>
              </a:xfrm>
              <a:custGeom>
                <a:avLst/>
                <a:gdLst>
                  <a:gd name="connsiteX0" fmla="*/ 19837 w 47996"/>
                  <a:gd name="connsiteY0" fmla="*/ 8063 h 41959"/>
                  <a:gd name="connsiteX1" fmla="*/ 11173 w 47996"/>
                  <a:gd name="connsiteY1" fmla="*/ 16727 h 41959"/>
                  <a:gd name="connsiteX2" fmla="*/ 16588 w 47996"/>
                  <a:gd name="connsiteY2" fmla="*/ 21059 h 41959"/>
                  <a:gd name="connsiteX3" fmla="*/ 24169 w 47996"/>
                  <a:gd name="connsiteY3" fmla="*/ 11312 h 41959"/>
                  <a:gd name="connsiteX4" fmla="*/ 19837 w 47996"/>
                  <a:gd name="connsiteY4" fmla="*/ 8063 h 41959"/>
                  <a:gd name="connsiteX5" fmla="*/ 22816 w 47996"/>
                  <a:gd name="connsiteY5" fmla="*/ 346 h 41959"/>
                  <a:gd name="connsiteX6" fmla="*/ 28502 w 47996"/>
                  <a:gd name="connsiteY6" fmla="*/ 4813 h 41959"/>
                  <a:gd name="connsiteX7" fmla="*/ 47996 w 47996"/>
                  <a:gd name="connsiteY7" fmla="*/ 18893 h 41959"/>
                  <a:gd name="connsiteX8" fmla="*/ 31751 w 47996"/>
                  <a:gd name="connsiteY8" fmla="*/ 23225 h 41959"/>
                  <a:gd name="connsiteX9" fmla="*/ 23087 w 47996"/>
                  <a:gd name="connsiteY9" fmla="*/ 25391 h 41959"/>
                  <a:gd name="connsiteX10" fmla="*/ 26336 w 47996"/>
                  <a:gd name="connsiteY10" fmla="*/ 32972 h 41959"/>
                  <a:gd name="connsiteX11" fmla="*/ 28502 w 47996"/>
                  <a:gd name="connsiteY11" fmla="*/ 40553 h 41959"/>
                  <a:gd name="connsiteX12" fmla="*/ 20921 w 47996"/>
                  <a:gd name="connsiteY12" fmla="*/ 39470 h 41959"/>
                  <a:gd name="connsiteX13" fmla="*/ 10090 w 47996"/>
                  <a:gd name="connsiteY13" fmla="*/ 29723 h 41959"/>
                  <a:gd name="connsiteX14" fmla="*/ 343 w 47996"/>
                  <a:gd name="connsiteY14" fmla="*/ 17810 h 41959"/>
                  <a:gd name="connsiteX15" fmla="*/ 15505 w 47996"/>
                  <a:gd name="connsiteY15" fmla="*/ 1564 h 41959"/>
                  <a:gd name="connsiteX16" fmla="*/ 22816 w 47996"/>
                  <a:gd name="connsiteY16" fmla="*/ 346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96" h="41959">
                    <a:moveTo>
                      <a:pt x="19837" y="8063"/>
                    </a:moveTo>
                    <a:cubicBezTo>
                      <a:pt x="15505" y="9146"/>
                      <a:pt x="11173" y="12395"/>
                      <a:pt x="11173" y="16727"/>
                    </a:cubicBezTo>
                    <a:cubicBezTo>
                      <a:pt x="11173" y="18893"/>
                      <a:pt x="13339" y="22142"/>
                      <a:pt x="16588" y="21059"/>
                    </a:cubicBezTo>
                    <a:cubicBezTo>
                      <a:pt x="19837" y="18893"/>
                      <a:pt x="23086" y="15644"/>
                      <a:pt x="24169" y="11312"/>
                    </a:cubicBezTo>
                    <a:cubicBezTo>
                      <a:pt x="23086" y="10229"/>
                      <a:pt x="22003" y="6980"/>
                      <a:pt x="19837" y="8063"/>
                    </a:cubicBezTo>
                    <a:close/>
                    <a:moveTo>
                      <a:pt x="22816" y="346"/>
                    </a:moveTo>
                    <a:cubicBezTo>
                      <a:pt x="24982" y="1023"/>
                      <a:pt x="26878" y="2647"/>
                      <a:pt x="28502" y="4813"/>
                    </a:cubicBezTo>
                    <a:cubicBezTo>
                      <a:pt x="37166" y="15644"/>
                      <a:pt x="37166" y="15644"/>
                      <a:pt x="47996" y="18893"/>
                    </a:cubicBezTo>
                    <a:cubicBezTo>
                      <a:pt x="44747" y="27557"/>
                      <a:pt x="38249" y="24308"/>
                      <a:pt x="31751" y="23225"/>
                    </a:cubicBezTo>
                    <a:cubicBezTo>
                      <a:pt x="28502" y="23225"/>
                      <a:pt x="25253" y="22142"/>
                      <a:pt x="23087" y="25391"/>
                    </a:cubicBezTo>
                    <a:cubicBezTo>
                      <a:pt x="20921" y="29723"/>
                      <a:pt x="25253" y="30806"/>
                      <a:pt x="26336" y="32972"/>
                    </a:cubicBezTo>
                    <a:cubicBezTo>
                      <a:pt x="27419" y="35138"/>
                      <a:pt x="32834" y="36221"/>
                      <a:pt x="28502" y="40553"/>
                    </a:cubicBezTo>
                    <a:cubicBezTo>
                      <a:pt x="25253" y="43802"/>
                      <a:pt x="23087" y="40553"/>
                      <a:pt x="20921" y="39470"/>
                    </a:cubicBezTo>
                    <a:cubicBezTo>
                      <a:pt x="17671" y="36221"/>
                      <a:pt x="13339" y="32972"/>
                      <a:pt x="10090" y="29723"/>
                    </a:cubicBezTo>
                    <a:cubicBezTo>
                      <a:pt x="6841" y="25391"/>
                      <a:pt x="-1823" y="23225"/>
                      <a:pt x="343" y="17810"/>
                    </a:cubicBezTo>
                    <a:cubicBezTo>
                      <a:pt x="2509" y="11312"/>
                      <a:pt x="9007" y="5896"/>
                      <a:pt x="15505" y="1564"/>
                    </a:cubicBezTo>
                    <a:cubicBezTo>
                      <a:pt x="18213" y="-60"/>
                      <a:pt x="20650" y="-331"/>
                      <a:pt x="22816" y="346"/>
                    </a:cubicBezTo>
                    <a:close/>
                  </a:path>
                </a:pathLst>
              </a:custGeom>
              <a:grpFill/>
              <a:ln w="1860"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8A2A131-CE78-4833-8164-1250D0AF5CFD}"/>
                  </a:ext>
                </a:extLst>
              </p:cNvPr>
              <p:cNvSpPr/>
              <p:nvPr/>
            </p:nvSpPr>
            <p:spPr>
              <a:xfrm>
                <a:off x="5853885" y="2126655"/>
                <a:ext cx="112108" cy="112659"/>
              </a:xfrm>
              <a:custGeom>
                <a:avLst/>
                <a:gdLst>
                  <a:gd name="connsiteX0" fmla="*/ 25077 w 40322"/>
                  <a:gd name="connsiteY0" fmla="*/ 11279 h 40520"/>
                  <a:gd name="connsiteX1" fmla="*/ 9915 w 40322"/>
                  <a:gd name="connsiteY1" fmla="*/ 27525 h 40520"/>
                  <a:gd name="connsiteX2" fmla="*/ 18579 w 40322"/>
                  <a:gd name="connsiteY2" fmla="*/ 34023 h 40520"/>
                  <a:gd name="connsiteX3" fmla="*/ 32658 w 40322"/>
                  <a:gd name="connsiteY3" fmla="*/ 21027 h 40520"/>
                  <a:gd name="connsiteX4" fmla="*/ 25077 w 40322"/>
                  <a:gd name="connsiteY4" fmla="*/ 11279 h 40520"/>
                  <a:gd name="connsiteX5" fmla="*/ 25077 w 40322"/>
                  <a:gd name="connsiteY5" fmla="*/ 449 h 40520"/>
                  <a:gd name="connsiteX6" fmla="*/ 40239 w 40322"/>
                  <a:gd name="connsiteY6" fmla="*/ 22109 h 40520"/>
                  <a:gd name="connsiteX7" fmla="*/ 17496 w 40322"/>
                  <a:gd name="connsiteY7" fmla="*/ 40520 h 40520"/>
                  <a:gd name="connsiteX8" fmla="*/ 1251 w 40322"/>
                  <a:gd name="connsiteY8" fmla="*/ 28607 h 40520"/>
                  <a:gd name="connsiteX9" fmla="*/ 1251 w 40322"/>
                  <a:gd name="connsiteY9" fmla="*/ 23192 h 40520"/>
                  <a:gd name="connsiteX10" fmla="*/ 20745 w 40322"/>
                  <a:gd name="connsiteY10" fmla="*/ 1532 h 40520"/>
                  <a:gd name="connsiteX11" fmla="*/ 25077 w 40322"/>
                  <a:gd name="connsiteY11" fmla="*/ 449 h 4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22" h="40520">
                    <a:moveTo>
                      <a:pt x="25077" y="11279"/>
                    </a:moveTo>
                    <a:cubicBezTo>
                      <a:pt x="23994" y="10196"/>
                      <a:pt x="9915" y="25359"/>
                      <a:pt x="9915" y="27525"/>
                    </a:cubicBezTo>
                    <a:cubicBezTo>
                      <a:pt x="10998" y="31857"/>
                      <a:pt x="15330" y="34023"/>
                      <a:pt x="18579" y="34023"/>
                    </a:cubicBezTo>
                    <a:cubicBezTo>
                      <a:pt x="27243" y="34023"/>
                      <a:pt x="29409" y="27525"/>
                      <a:pt x="32658" y="21027"/>
                    </a:cubicBezTo>
                    <a:cubicBezTo>
                      <a:pt x="32658" y="15611"/>
                      <a:pt x="29409" y="12362"/>
                      <a:pt x="25077" y="11279"/>
                    </a:cubicBezTo>
                    <a:close/>
                    <a:moveTo>
                      <a:pt x="25077" y="449"/>
                    </a:moveTo>
                    <a:cubicBezTo>
                      <a:pt x="31575" y="1532"/>
                      <a:pt x="41322" y="15611"/>
                      <a:pt x="40239" y="22109"/>
                    </a:cubicBezTo>
                    <a:cubicBezTo>
                      <a:pt x="39156" y="31856"/>
                      <a:pt x="29409" y="40520"/>
                      <a:pt x="17496" y="40520"/>
                    </a:cubicBezTo>
                    <a:cubicBezTo>
                      <a:pt x="12081" y="40520"/>
                      <a:pt x="7749" y="34022"/>
                      <a:pt x="1251" y="28607"/>
                    </a:cubicBezTo>
                    <a:cubicBezTo>
                      <a:pt x="-916" y="27524"/>
                      <a:pt x="167" y="25358"/>
                      <a:pt x="1251" y="23192"/>
                    </a:cubicBezTo>
                    <a:cubicBezTo>
                      <a:pt x="7749" y="15611"/>
                      <a:pt x="14247" y="8030"/>
                      <a:pt x="20745" y="1532"/>
                    </a:cubicBezTo>
                    <a:cubicBezTo>
                      <a:pt x="21828" y="449"/>
                      <a:pt x="22911" y="-634"/>
                      <a:pt x="25077" y="449"/>
                    </a:cubicBezTo>
                    <a:close/>
                  </a:path>
                </a:pathLst>
              </a:custGeom>
              <a:grpFill/>
              <a:ln w="186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2EEC994F-EB86-4E5F-AAEB-9C7982DA17F5}"/>
                  </a:ext>
                </a:extLst>
              </p:cNvPr>
              <p:cNvSpPr/>
              <p:nvPr/>
            </p:nvSpPr>
            <p:spPr>
              <a:xfrm>
                <a:off x="5959741" y="2199964"/>
                <a:ext cx="105391" cy="108611"/>
              </a:xfrm>
              <a:custGeom>
                <a:avLst/>
                <a:gdLst>
                  <a:gd name="connsiteX0" fmla="*/ 19494 w 37906"/>
                  <a:gd name="connsiteY0" fmla="*/ 7656 h 39064"/>
                  <a:gd name="connsiteX1" fmla="*/ 7581 w 37906"/>
                  <a:gd name="connsiteY1" fmla="*/ 22818 h 39064"/>
                  <a:gd name="connsiteX2" fmla="*/ 17328 w 37906"/>
                  <a:gd name="connsiteY2" fmla="*/ 32565 h 39064"/>
                  <a:gd name="connsiteX3" fmla="*/ 29241 w 37906"/>
                  <a:gd name="connsiteY3" fmla="*/ 16320 h 39064"/>
                  <a:gd name="connsiteX4" fmla="*/ 19494 w 37906"/>
                  <a:gd name="connsiteY4" fmla="*/ 7656 h 39064"/>
                  <a:gd name="connsiteX5" fmla="*/ 19495 w 37906"/>
                  <a:gd name="connsiteY5" fmla="*/ 75 h 39064"/>
                  <a:gd name="connsiteX6" fmla="*/ 37906 w 37906"/>
                  <a:gd name="connsiteY6" fmla="*/ 18487 h 39064"/>
                  <a:gd name="connsiteX7" fmla="*/ 19495 w 37906"/>
                  <a:gd name="connsiteY7" fmla="*/ 39064 h 39064"/>
                  <a:gd name="connsiteX8" fmla="*/ 0 w 37906"/>
                  <a:gd name="connsiteY8" fmla="*/ 20653 h 39064"/>
                  <a:gd name="connsiteX9" fmla="*/ 19495 w 37906"/>
                  <a:gd name="connsiteY9" fmla="*/ 75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6" h="39064">
                    <a:moveTo>
                      <a:pt x="19494" y="7656"/>
                    </a:moveTo>
                    <a:cubicBezTo>
                      <a:pt x="11913" y="8739"/>
                      <a:pt x="7581" y="15237"/>
                      <a:pt x="7581" y="22818"/>
                    </a:cubicBezTo>
                    <a:cubicBezTo>
                      <a:pt x="7581" y="29316"/>
                      <a:pt x="11913" y="31482"/>
                      <a:pt x="17328" y="32565"/>
                    </a:cubicBezTo>
                    <a:cubicBezTo>
                      <a:pt x="24909" y="30399"/>
                      <a:pt x="29241" y="24984"/>
                      <a:pt x="29241" y="16320"/>
                    </a:cubicBezTo>
                    <a:cubicBezTo>
                      <a:pt x="29241" y="10905"/>
                      <a:pt x="24909" y="6573"/>
                      <a:pt x="19494" y="7656"/>
                    </a:cubicBezTo>
                    <a:close/>
                    <a:moveTo>
                      <a:pt x="19495" y="75"/>
                    </a:moveTo>
                    <a:cubicBezTo>
                      <a:pt x="29242" y="1158"/>
                      <a:pt x="37906" y="9822"/>
                      <a:pt x="37906" y="18487"/>
                    </a:cubicBezTo>
                    <a:cubicBezTo>
                      <a:pt x="37906" y="29317"/>
                      <a:pt x="28159" y="39064"/>
                      <a:pt x="19495" y="39064"/>
                    </a:cubicBezTo>
                    <a:cubicBezTo>
                      <a:pt x="9747" y="39064"/>
                      <a:pt x="0" y="30400"/>
                      <a:pt x="0" y="20653"/>
                    </a:cubicBezTo>
                    <a:cubicBezTo>
                      <a:pt x="0" y="9822"/>
                      <a:pt x="10830" y="-1008"/>
                      <a:pt x="19495" y="75"/>
                    </a:cubicBezTo>
                    <a:close/>
                  </a:path>
                </a:pathLst>
              </a:custGeom>
              <a:grpFill/>
              <a:ln w="186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26962DB5-DE64-40C3-B68D-D676FDDE4C98}"/>
                  </a:ext>
                </a:extLst>
              </p:cNvPr>
              <p:cNvSpPr/>
              <p:nvPr/>
            </p:nvSpPr>
            <p:spPr>
              <a:xfrm>
                <a:off x="5666274" y="1866520"/>
                <a:ext cx="119154" cy="106804"/>
              </a:xfrm>
              <a:custGeom>
                <a:avLst/>
                <a:gdLst>
                  <a:gd name="connsiteX0" fmla="*/ 103058 w 125637"/>
                  <a:gd name="connsiteY0" fmla="*/ 12081 h 112614"/>
                  <a:gd name="connsiteX1" fmla="*/ 84008 w 125637"/>
                  <a:gd name="connsiteY1" fmla="*/ 24781 h 112614"/>
                  <a:gd name="connsiteX2" fmla="*/ 71308 w 125637"/>
                  <a:gd name="connsiteY2" fmla="*/ 50181 h 112614"/>
                  <a:gd name="connsiteX3" fmla="*/ 96708 w 125637"/>
                  <a:gd name="connsiteY3" fmla="*/ 62881 h 112614"/>
                  <a:gd name="connsiteX4" fmla="*/ 125283 w 125637"/>
                  <a:gd name="connsiteY4" fmla="*/ 66056 h 112614"/>
                  <a:gd name="connsiteX5" fmla="*/ 103058 w 125637"/>
                  <a:gd name="connsiteY5" fmla="*/ 85106 h 112614"/>
                  <a:gd name="connsiteX6" fmla="*/ 52258 w 125637"/>
                  <a:gd name="connsiteY6" fmla="*/ 104156 h 112614"/>
                  <a:gd name="connsiteX7" fmla="*/ 23683 w 125637"/>
                  <a:gd name="connsiteY7" fmla="*/ 100981 h 112614"/>
                  <a:gd name="connsiteX8" fmla="*/ 42733 w 125637"/>
                  <a:gd name="connsiteY8" fmla="*/ 81931 h 112614"/>
                  <a:gd name="connsiteX9" fmla="*/ 58608 w 125637"/>
                  <a:gd name="connsiteY9" fmla="*/ 59706 h 112614"/>
                  <a:gd name="connsiteX10" fmla="*/ 26858 w 125637"/>
                  <a:gd name="connsiteY10" fmla="*/ 43831 h 112614"/>
                  <a:gd name="connsiteX11" fmla="*/ 1458 w 125637"/>
                  <a:gd name="connsiteY11" fmla="*/ 43831 h 112614"/>
                  <a:gd name="connsiteX12" fmla="*/ 20508 w 125637"/>
                  <a:gd name="connsiteY12" fmla="*/ 24781 h 112614"/>
                  <a:gd name="connsiteX13" fmla="*/ 84008 w 125637"/>
                  <a:gd name="connsiteY13" fmla="*/ 2556 h 112614"/>
                  <a:gd name="connsiteX14" fmla="*/ 103058 w 125637"/>
                  <a:gd name="connsiteY14" fmla="*/ 12081 h 11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637" h="112614">
                    <a:moveTo>
                      <a:pt x="103058" y="12081"/>
                    </a:moveTo>
                    <a:cubicBezTo>
                      <a:pt x="99883" y="24781"/>
                      <a:pt x="90358" y="24781"/>
                      <a:pt x="84008" y="24781"/>
                    </a:cubicBezTo>
                    <a:cubicBezTo>
                      <a:pt x="68133" y="27956"/>
                      <a:pt x="68133" y="37481"/>
                      <a:pt x="71308" y="50181"/>
                    </a:cubicBezTo>
                    <a:cubicBezTo>
                      <a:pt x="74483" y="62881"/>
                      <a:pt x="80833" y="69231"/>
                      <a:pt x="96708" y="62881"/>
                    </a:cubicBezTo>
                    <a:cubicBezTo>
                      <a:pt x="106233" y="59706"/>
                      <a:pt x="118933" y="50181"/>
                      <a:pt x="125283" y="66056"/>
                    </a:cubicBezTo>
                    <a:cubicBezTo>
                      <a:pt x="128458" y="81931"/>
                      <a:pt x="109408" y="78756"/>
                      <a:pt x="103058" y="85106"/>
                    </a:cubicBezTo>
                    <a:cubicBezTo>
                      <a:pt x="87183" y="91456"/>
                      <a:pt x="68133" y="97806"/>
                      <a:pt x="52258" y="104156"/>
                    </a:cubicBezTo>
                    <a:cubicBezTo>
                      <a:pt x="42733" y="107331"/>
                      <a:pt x="30033" y="123206"/>
                      <a:pt x="23683" y="100981"/>
                    </a:cubicBezTo>
                    <a:cubicBezTo>
                      <a:pt x="17333" y="85106"/>
                      <a:pt x="33208" y="88281"/>
                      <a:pt x="42733" y="81931"/>
                    </a:cubicBezTo>
                    <a:cubicBezTo>
                      <a:pt x="52258" y="75581"/>
                      <a:pt x="64958" y="75581"/>
                      <a:pt x="58608" y="59706"/>
                    </a:cubicBezTo>
                    <a:cubicBezTo>
                      <a:pt x="52258" y="43831"/>
                      <a:pt x="45908" y="34306"/>
                      <a:pt x="26858" y="43831"/>
                    </a:cubicBezTo>
                    <a:cubicBezTo>
                      <a:pt x="17333" y="47006"/>
                      <a:pt x="7808" y="56531"/>
                      <a:pt x="1458" y="43831"/>
                    </a:cubicBezTo>
                    <a:cubicBezTo>
                      <a:pt x="-4892" y="24781"/>
                      <a:pt x="10983" y="27956"/>
                      <a:pt x="20508" y="24781"/>
                    </a:cubicBezTo>
                    <a:cubicBezTo>
                      <a:pt x="42733" y="15256"/>
                      <a:pt x="64958" y="8906"/>
                      <a:pt x="84008" y="2556"/>
                    </a:cubicBezTo>
                    <a:cubicBezTo>
                      <a:pt x="93533" y="-3794"/>
                      <a:pt x="99883" y="2556"/>
                      <a:pt x="103058" y="12081"/>
                    </a:cubicBezTo>
                    <a:close/>
                  </a:path>
                </a:pathLst>
              </a:custGeom>
              <a:grpFill/>
              <a:ln w="186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800A0ED9-A829-4E9B-A64E-00F3F815CF56}"/>
                  </a:ext>
                </a:extLst>
              </p:cNvPr>
              <p:cNvSpPr/>
              <p:nvPr/>
            </p:nvSpPr>
            <p:spPr>
              <a:xfrm>
                <a:off x="6675330" y="2136937"/>
                <a:ext cx="120486" cy="115970"/>
              </a:xfrm>
              <a:custGeom>
                <a:avLst/>
                <a:gdLst>
                  <a:gd name="connsiteX0" fmla="*/ 58273 w 127042"/>
                  <a:gd name="connsiteY0" fmla="*/ 0 h 122280"/>
                  <a:gd name="connsiteX1" fmla="*/ 64623 w 127042"/>
                  <a:gd name="connsiteY1" fmla="*/ 6350 h 122280"/>
                  <a:gd name="connsiteX2" fmla="*/ 61448 w 127042"/>
                  <a:gd name="connsiteY2" fmla="*/ 19050 h 122280"/>
                  <a:gd name="connsiteX3" fmla="*/ 32873 w 127042"/>
                  <a:gd name="connsiteY3" fmla="*/ 53975 h 122280"/>
                  <a:gd name="connsiteX4" fmla="*/ 70973 w 127042"/>
                  <a:gd name="connsiteY4" fmla="*/ 41275 h 122280"/>
                  <a:gd name="connsiteX5" fmla="*/ 86848 w 127042"/>
                  <a:gd name="connsiteY5" fmla="*/ 41275 h 122280"/>
                  <a:gd name="connsiteX6" fmla="*/ 83673 w 127042"/>
                  <a:gd name="connsiteY6" fmla="*/ 57150 h 122280"/>
                  <a:gd name="connsiteX7" fmla="*/ 61448 w 127042"/>
                  <a:gd name="connsiteY7" fmla="*/ 88900 h 122280"/>
                  <a:gd name="connsiteX8" fmla="*/ 102723 w 127042"/>
                  <a:gd name="connsiteY8" fmla="*/ 76200 h 122280"/>
                  <a:gd name="connsiteX9" fmla="*/ 124948 w 127042"/>
                  <a:gd name="connsiteY9" fmla="*/ 73025 h 122280"/>
                  <a:gd name="connsiteX10" fmla="*/ 115423 w 127042"/>
                  <a:gd name="connsiteY10" fmla="*/ 92075 h 122280"/>
                  <a:gd name="connsiteX11" fmla="*/ 26523 w 127042"/>
                  <a:gd name="connsiteY11" fmla="*/ 85725 h 122280"/>
                  <a:gd name="connsiteX12" fmla="*/ 1123 w 127042"/>
                  <a:gd name="connsiteY12" fmla="*/ 47625 h 122280"/>
                  <a:gd name="connsiteX13" fmla="*/ 51923 w 127042"/>
                  <a:gd name="connsiteY13" fmla="*/ 3175 h 122280"/>
                  <a:gd name="connsiteX14" fmla="*/ 58273 w 127042"/>
                  <a:gd name="connsiteY14" fmla="*/ 0 h 12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42" h="122280">
                    <a:moveTo>
                      <a:pt x="58273" y="0"/>
                    </a:moveTo>
                    <a:cubicBezTo>
                      <a:pt x="61448" y="3175"/>
                      <a:pt x="64623" y="3175"/>
                      <a:pt x="64623" y="6350"/>
                    </a:cubicBezTo>
                    <a:cubicBezTo>
                      <a:pt x="67798" y="12700"/>
                      <a:pt x="64623" y="15875"/>
                      <a:pt x="61448" y="19050"/>
                    </a:cubicBezTo>
                    <a:cubicBezTo>
                      <a:pt x="51923" y="31750"/>
                      <a:pt x="23348" y="38100"/>
                      <a:pt x="32873" y="53975"/>
                    </a:cubicBezTo>
                    <a:cubicBezTo>
                      <a:pt x="48748" y="76200"/>
                      <a:pt x="58273" y="44450"/>
                      <a:pt x="70973" y="41275"/>
                    </a:cubicBezTo>
                    <a:cubicBezTo>
                      <a:pt x="77323" y="41275"/>
                      <a:pt x="80498" y="34925"/>
                      <a:pt x="86848" y="41275"/>
                    </a:cubicBezTo>
                    <a:cubicBezTo>
                      <a:pt x="93198" y="50800"/>
                      <a:pt x="86848" y="53975"/>
                      <a:pt x="83673" y="57150"/>
                    </a:cubicBezTo>
                    <a:cubicBezTo>
                      <a:pt x="77323" y="69850"/>
                      <a:pt x="48748" y="69850"/>
                      <a:pt x="61448" y="88900"/>
                    </a:cubicBezTo>
                    <a:cubicBezTo>
                      <a:pt x="80498" y="114300"/>
                      <a:pt x="86848" y="79375"/>
                      <a:pt x="102723" y="76200"/>
                    </a:cubicBezTo>
                    <a:cubicBezTo>
                      <a:pt x="109073" y="73025"/>
                      <a:pt x="115423" y="60325"/>
                      <a:pt x="124948" y="73025"/>
                    </a:cubicBezTo>
                    <a:cubicBezTo>
                      <a:pt x="131298" y="82550"/>
                      <a:pt x="121773" y="85725"/>
                      <a:pt x="115423" y="92075"/>
                    </a:cubicBezTo>
                    <a:cubicBezTo>
                      <a:pt x="67798" y="133350"/>
                      <a:pt x="67798" y="133350"/>
                      <a:pt x="26523" y="85725"/>
                    </a:cubicBezTo>
                    <a:cubicBezTo>
                      <a:pt x="16998" y="73025"/>
                      <a:pt x="-5227" y="57150"/>
                      <a:pt x="1123" y="47625"/>
                    </a:cubicBezTo>
                    <a:cubicBezTo>
                      <a:pt x="13823" y="28575"/>
                      <a:pt x="36048" y="15875"/>
                      <a:pt x="51923" y="3175"/>
                    </a:cubicBezTo>
                    <a:cubicBezTo>
                      <a:pt x="51923" y="3175"/>
                      <a:pt x="55098" y="3175"/>
                      <a:pt x="58273" y="0"/>
                    </a:cubicBezTo>
                    <a:close/>
                  </a:path>
                </a:pathLst>
              </a:custGeom>
              <a:grpFill/>
              <a:ln w="186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8A5F9AFA-0E03-4C69-A7EF-DA4069C1F8E9}"/>
                  </a:ext>
                </a:extLst>
              </p:cNvPr>
              <p:cNvSpPr/>
              <p:nvPr/>
            </p:nvSpPr>
            <p:spPr>
              <a:xfrm>
                <a:off x="6821684" y="1991937"/>
                <a:ext cx="111747" cy="99833"/>
              </a:xfrm>
              <a:custGeom>
                <a:avLst/>
                <a:gdLst>
                  <a:gd name="connsiteX0" fmla="*/ 72231 w 117826"/>
                  <a:gd name="connsiteY0" fmla="*/ 105265 h 105264"/>
                  <a:gd name="connsiteX1" fmla="*/ 53181 w 117826"/>
                  <a:gd name="connsiteY1" fmla="*/ 95740 h 105264"/>
                  <a:gd name="connsiteX2" fmla="*/ 69056 w 117826"/>
                  <a:gd name="connsiteY2" fmla="*/ 83040 h 105264"/>
                  <a:gd name="connsiteX3" fmla="*/ 91281 w 117826"/>
                  <a:gd name="connsiteY3" fmla="*/ 73515 h 105264"/>
                  <a:gd name="connsiteX4" fmla="*/ 91281 w 117826"/>
                  <a:gd name="connsiteY4" fmla="*/ 51290 h 105264"/>
                  <a:gd name="connsiteX5" fmla="*/ 72231 w 117826"/>
                  <a:gd name="connsiteY5" fmla="*/ 51290 h 105264"/>
                  <a:gd name="connsiteX6" fmla="*/ 53181 w 117826"/>
                  <a:gd name="connsiteY6" fmla="*/ 67165 h 105264"/>
                  <a:gd name="connsiteX7" fmla="*/ 8731 w 117826"/>
                  <a:gd name="connsiteY7" fmla="*/ 67165 h 105264"/>
                  <a:gd name="connsiteX8" fmla="*/ 5556 w 117826"/>
                  <a:gd name="connsiteY8" fmla="*/ 25890 h 105264"/>
                  <a:gd name="connsiteX9" fmla="*/ 46831 w 117826"/>
                  <a:gd name="connsiteY9" fmla="*/ 490 h 105264"/>
                  <a:gd name="connsiteX10" fmla="*/ 56356 w 117826"/>
                  <a:gd name="connsiteY10" fmla="*/ 6840 h 105264"/>
                  <a:gd name="connsiteX11" fmla="*/ 46831 w 117826"/>
                  <a:gd name="connsiteY11" fmla="*/ 19540 h 105264"/>
                  <a:gd name="connsiteX12" fmla="*/ 27781 w 117826"/>
                  <a:gd name="connsiteY12" fmla="*/ 25890 h 105264"/>
                  <a:gd name="connsiteX13" fmla="*/ 24606 w 117826"/>
                  <a:gd name="connsiteY13" fmla="*/ 48115 h 105264"/>
                  <a:gd name="connsiteX14" fmla="*/ 43656 w 117826"/>
                  <a:gd name="connsiteY14" fmla="*/ 44940 h 105264"/>
                  <a:gd name="connsiteX15" fmla="*/ 53181 w 117826"/>
                  <a:gd name="connsiteY15" fmla="*/ 35415 h 105264"/>
                  <a:gd name="connsiteX16" fmla="*/ 103981 w 117826"/>
                  <a:gd name="connsiteY16" fmla="*/ 29065 h 105264"/>
                  <a:gd name="connsiteX17" fmla="*/ 116681 w 117826"/>
                  <a:gd name="connsiteY17" fmla="*/ 63990 h 105264"/>
                  <a:gd name="connsiteX18" fmla="*/ 72231 w 117826"/>
                  <a:gd name="connsiteY18" fmla="*/ 105265 h 1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826" h="105264">
                    <a:moveTo>
                      <a:pt x="72231" y="105265"/>
                    </a:moveTo>
                    <a:cubicBezTo>
                      <a:pt x="65881" y="102090"/>
                      <a:pt x="53181" y="105265"/>
                      <a:pt x="53181" y="95740"/>
                    </a:cubicBezTo>
                    <a:cubicBezTo>
                      <a:pt x="53181" y="89390"/>
                      <a:pt x="56356" y="79865"/>
                      <a:pt x="69056" y="83040"/>
                    </a:cubicBezTo>
                    <a:cubicBezTo>
                      <a:pt x="78581" y="83040"/>
                      <a:pt x="84931" y="79865"/>
                      <a:pt x="91281" y="73515"/>
                    </a:cubicBezTo>
                    <a:cubicBezTo>
                      <a:pt x="94456" y="67165"/>
                      <a:pt x="100806" y="57640"/>
                      <a:pt x="91281" y="51290"/>
                    </a:cubicBezTo>
                    <a:cubicBezTo>
                      <a:pt x="84931" y="44940"/>
                      <a:pt x="78581" y="48115"/>
                      <a:pt x="72231" y="51290"/>
                    </a:cubicBezTo>
                    <a:cubicBezTo>
                      <a:pt x="65881" y="57640"/>
                      <a:pt x="59531" y="60815"/>
                      <a:pt x="53181" y="67165"/>
                    </a:cubicBezTo>
                    <a:cubicBezTo>
                      <a:pt x="37306" y="76690"/>
                      <a:pt x="24606" y="79865"/>
                      <a:pt x="8731" y="67165"/>
                    </a:cubicBezTo>
                    <a:cubicBezTo>
                      <a:pt x="-3969" y="54465"/>
                      <a:pt x="-794" y="38590"/>
                      <a:pt x="5556" y="25890"/>
                    </a:cubicBezTo>
                    <a:cubicBezTo>
                      <a:pt x="15081" y="10015"/>
                      <a:pt x="24606" y="-2685"/>
                      <a:pt x="46831" y="490"/>
                    </a:cubicBezTo>
                    <a:cubicBezTo>
                      <a:pt x="50006" y="490"/>
                      <a:pt x="56356" y="6840"/>
                      <a:pt x="56356" y="6840"/>
                    </a:cubicBezTo>
                    <a:cubicBezTo>
                      <a:pt x="56356" y="13190"/>
                      <a:pt x="53181" y="16365"/>
                      <a:pt x="46831" y="19540"/>
                    </a:cubicBezTo>
                    <a:cubicBezTo>
                      <a:pt x="40481" y="22715"/>
                      <a:pt x="34131" y="22715"/>
                      <a:pt x="27781" y="25890"/>
                    </a:cubicBezTo>
                    <a:cubicBezTo>
                      <a:pt x="24606" y="32240"/>
                      <a:pt x="18256" y="41765"/>
                      <a:pt x="24606" y="48115"/>
                    </a:cubicBezTo>
                    <a:cubicBezTo>
                      <a:pt x="30956" y="54465"/>
                      <a:pt x="37306" y="48115"/>
                      <a:pt x="43656" y="44940"/>
                    </a:cubicBezTo>
                    <a:lnTo>
                      <a:pt x="53181" y="35415"/>
                    </a:lnTo>
                    <a:cubicBezTo>
                      <a:pt x="69056" y="22715"/>
                      <a:pt x="84931" y="16365"/>
                      <a:pt x="103981" y="29065"/>
                    </a:cubicBezTo>
                    <a:cubicBezTo>
                      <a:pt x="116681" y="38590"/>
                      <a:pt x="119856" y="51290"/>
                      <a:pt x="116681" y="63990"/>
                    </a:cubicBezTo>
                    <a:cubicBezTo>
                      <a:pt x="107156" y="86215"/>
                      <a:pt x="94456" y="102090"/>
                      <a:pt x="72231" y="105265"/>
                    </a:cubicBezTo>
                    <a:close/>
                  </a:path>
                </a:pathLst>
              </a:custGeom>
              <a:grpFill/>
              <a:ln w="186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BDD0142-9B73-4475-94C9-AD56CB6B78A9}"/>
                  </a:ext>
                </a:extLst>
              </p:cNvPr>
              <p:cNvSpPr/>
              <p:nvPr/>
            </p:nvSpPr>
            <p:spPr>
              <a:xfrm>
                <a:off x="5639542" y="1772586"/>
                <a:ext cx="109420" cy="87783"/>
              </a:xfrm>
              <a:custGeom>
                <a:avLst/>
                <a:gdLst>
                  <a:gd name="connsiteX0" fmla="*/ 115373 w 115372"/>
                  <a:gd name="connsiteY0" fmla="*/ 41275 h 92561"/>
                  <a:gd name="connsiteX1" fmla="*/ 109023 w 115372"/>
                  <a:gd name="connsiteY1" fmla="*/ 69850 h 92561"/>
                  <a:gd name="connsiteX2" fmla="*/ 93148 w 115372"/>
                  <a:gd name="connsiteY2" fmla="*/ 79375 h 92561"/>
                  <a:gd name="connsiteX3" fmla="*/ 86798 w 115372"/>
                  <a:gd name="connsiteY3" fmla="*/ 60325 h 92561"/>
                  <a:gd name="connsiteX4" fmla="*/ 93148 w 115372"/>
                  <a:gd name="connsiteY4" fmla="*/ 38100 h 92561"/>
                  <a:gd name="connsiteX5" fmla="*/ 83623 w 115372"/>
                  <a:gd name="connsiteY5" fmla="*/ 25400 h 92561"/>
                  <a:gd name="connsiteX6" fmla="*/ 70923 w 115372"/>
                  <a:gd name="connsiteY6" fmla="*/ 34925 h 92561"/>
                  <a:gd name="connsiteX7" fmla="*/ 67748 w 115372"/>
                  <a:gd name="connsiteY7" fmla="*/ 63500 h 92561"/>
                  <a:gd name="connsiteX8" fmla="*/ 32823 w 115372"/>
                  <a:gd name="connsiteY8" fmla="*/ 92075 h 92561"/>
                  <a:gd name="connsiteX9" fmla="*/ 1073 w 115372"/>
                  <a:gd name="connsiteY9" fmla="*/ 53975 h 92561"/>
                  <a:gd name="connsiteX10" fmla="*/ 20123 w 115372"/>
                  <a:gd name="connsiteY10" fmla="*/ 9525 h 92561"/>
                  <a:gd name="connsiteX11" fmla="*/ 32823 w 115372"/>
                  <a:gd name="connsiteY11" fmla="*/ 9525 h 92561"/>
                  <a:gd name="connsiteX12" fmla="*/ 32823 w 115372"/>
                  <a:gd name="connsiteY12" fmla="*/ 25400 h 92561"/>
                  <a:gd name="connsiteX13" fmla="*/ 23298 w 115372"/>
                  <a:gd name="connsiteY13" fmla="*/ 53975 h 92561"/>
                  <a:gd name="connsiteX14" fmla="*/ 35998 w 115372"/>
                  <a:gd name="connsiteY14" fmla="*/ 66675 h 92561"/>
                  <a:gd name="connsiteX15" fmla="*/ 48698 w 115372"/>
                  <a:gd name="connsiteY15" fmla="*/ 53975 h 92561"/>
                  <a:gd name="connsiteX16" fmla="*/ 48698 w 115372"/>
                  <a:gd name="connsiteY16" fmla="*/ 41275 h 92561"/>
                  <a:gd name="connsiteX17" fmla="*/ 80448 w 115372"/>
                  <a:gd name="connsiteY17" fmla="*/ 0 h 92561"/>
                  <a:gd name="connsiteX18" fmla="*/ 115373 w 115372"/>
                  <a:gd name="connsiteY18" fmla="*/ 41275 h 9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372" h="92561">
                    <a:moveTo>
                      <a:pt x="115373" y="41275"/>
                    </a:moveTo>
                    <a:cubicBezTo>
                      <a:pt x="115373" y="53975"/>
                      <a:pt x="115373" y="63500"/>
                      <a:pt x="109023" y="69850"/>
                    </a:cubicBezTo>
                    <a:cubicBezTo>
                      <a:pt x="105848" y="76200"/>
                      <a:pt x="99498" y="82550"/>
                      <a:pt x="93148" y="79375"/>
                    </a:cubicBezTo>
                    <a:cubicBezTo>
                      <a:pt x="86798" y="76200"/>
                      <a:pt x="86798" y="66675"/>
                      <a:pt x="86798" y="60325"/>
                    </a:cubicBezTo>
                    <a:cubicBezTo>
                      <a:pt x="89973" y="53975"/>
                      <a:pt x="96323" y="47625"/>
                      <a:pt x="93148" y="38100"/>
                    </a:cubicBezTo>
                    <a:cubicBezTo>
                      <a:pt x="89973" y="31750"/>
                      <a:pt x="93148" y="25400"/>
                      <a:pt x="83623" y="25400"/>
                    </a:cubicBezTo>
                    <a:cubicBezTo>
                      <a:pt x="77273" y="25400"/>
                      <a:pt x="74098" y="31750"/>
                      <a:pt x="70923" y="34925"/>
                    </a:cubicBezTo>
                    <a:cubicBezTo>
                      <a:pt x="67748" y="44450"/>
                      <a:pt x="70923" y="53975"/>
                      <a:pt x="67748" y="63500"/>
                    </a:cubicBezTo>
                    <a:cubicBezTo>
                      <a:pt x="64573" y="82550"/>
                      <a:pt x="51873" y="95250"/>
                      <a:pt x="32823" y="92075"/>
                    </a:cubicBezTo>
                    <a:cubicBezTo>
                      <a:pt x="10598" y="92075"/>
                      <a:pt x="4248" y="73025"/>
                      <a:pt x="1073" y="53975"/>
                    </a:cubicBezTo>
                    <a:cubicBezTo>
                      <a:pt x="-2102" y="34925"/>
                      <a:pt x="1073" y="19050"/>
                      <a:pt x="20123" y="9525"/>
                    </a:cubicBezTo>
                    <a:cubicBezTo>
                      <a:pt x="23298" y="6350"/>
                      <a:pt x="29648" y="6350"/>
                      <a:pt x="32823" y="9525"/>
                    </a:cubicBezTo>
                    <a:cubicBezTo>
                      <a:pt x="35998" y="15875"/>
                      <a:pt x="39173" y="19050"/>
                      <a:pt x="32823" y="25400"/>
                    </a:cubicBezTo>
                    <a:cubicBezTo>
                      <a:pt x="23298" y="31750"/>
                      <a:pt x="20123" y="41275"/>
                      <a:pt x="23298" y="53975"/>
                    </a:cubicBezTo>
                    <a:cubicBezTo>
                      <a:pt x="23298" y="60325"/>
                      <a:pt x="26473" y="66675"/>
                      <a:pt x="35998" y="66675"/>
                    </a:cubicBezTo>
                    <a:cubicBezTo>
                      <a:pt x="45523" y="66675"/>
                      <a:pt x="48698" y="60325"/>
                      <a:pt x="48698" y="53975"/>
                    </a:cubicBezTo>
                    <a:lnTo>
                      <a:pt x="48698" y="41275"/>
                    </a:lnTo>
                    <a:cubicBezTo>
                      <a:pt x="48698" y="19050"/>
                      <a:pt x="55048" y="0"/>
                      <a:pt x="80448" y="0"/>
                    </a:cubicBezTo>
                    <a:cubicBezTo>
                      <a:pt x="109023" y="3175"/>
                      <a:pt x="112198" y="25400"/>
                      <a:pt x="115373" y="41275"/>
                    </a:cubicBezTo>
                    <a:close/>
                  </a:path>
                </a:pathLst>
              </a:custGeom>
              <a:grpFill/>
              <a:ln w="186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FC02BC00-9288-428A-BE8E-F6F5CF04D813}"/>
                  </a:ext>
                </a:extLst>
              </p:cNvPr>
              <p:cNvSpPr/>
              <p:nvPr/>
            </p:nvSpPr>
            <p:spPr>
              <a:xfrm>
                <a:off x="6348180" y="2278461"/>
                <a:ext cx="87772" cy="108728"/>
              </a:xfrm>
              <a:custGeom>
                <a:avLst/>
                <a:gdLst>
                  <a:gd name="connsiteX0" fmla="*/ 92075 w 92548"/>
                  <a:gd name="connsiteY0" fmla="*/ 63500 h 114644"/>
                  <a:gd name="connsiteX1" fmla="*/ 50800 w 92548"/>
                  <a:gd name="connsiteY1" fmla="*/ 114300 h 114644"/>
                  <a:gd name="connsiteX2" fmla="*/ 3175 w 92548"/>
                  <a:gd name="connsiteY2" fmla="*/ 69850 h 114644"/>
                  <a:gd name="connsiteX3" fmla="*/ 0 w 92548"/>
                  <a:gd name="connsiteY3" fmla="*/ 22225 h 114644"/>
                  <a:gd name="connsiteX4" fmla="*/ 9525 w 92548"/>
                  <a:gd name="connsiteY4" fmla="*/ 6350 h 114644"/>
                  <a:gd name="connsiteX5" fmla="*/ 22225 w 92548"/>
                  <a:gd name="connsiteY5" fmla="*/ 22225 h 114644"/>
                  <a:gd name="connsiteX6" fmla="*/ 28575 w 92548"/>
                  <a:gd name="connsiteY6" fmla="*/ 69850 h 114644"/>
                  <a:gd name="connsiteX7" fmla="*/ 50800 w 92548"/>
                  <a:gd name="connsiteY7" fmla="*/ 95250 h 114644"/>
                  <a:gd name="connsiteX8" fmla="*/ 69850 w 92548"/>
                  <a:gd name="connsiteY8" fmla="*/ 66675 h 114644"/>
                  <a:gd name="connsiteX9" fmla="*/ 66675 w 92548"/>
                  <a:gd name="connsiteY9" fmla="*/ 22225 h 114644"/>
                  <a:gd name="connsiteX10" fmla="*/ 76200 w 92548"/>
                  <a:gd name="connsiteY10" fmla="*/ 0 h 114644"/>
                  <a:gd name="connsiteX11" fmla="*/ 88900 w 92548"/>
                  <a:gd name="connsiteY11" fmla="*/ 15875 h 114644"/>
                  <a:gd name="connsiteX12" fmla="*/ 92075 w 92548"/>
                  <a:gd name="connsiteY12" fmla="*/ 63500 h 1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548" h="114644">
                    <a:moveTo>
                      <a:pt x="92075" y="63500"/>
                    </a:moveTo>
                    <a:cubicBezTo>
                      <a:pt x="95250" y="95250"/>
                      <a:pt x="82550" y="111125"/>
                      <a:pt x="50800" y="114300"/>
                    </a:cubicBezTo>
                    <a:cubicBezTo>
                      <a:pt x="19050" y="117475"/>
                      <a:pt x="3175" y="98425"/>
                      <a:pt x="3175" y="69850"/>
                    </a:cubicBezTo>
                    <a:cubicBezTo>
                      <a:pt x="3175" y="53975"/>
                      <a:pt x="0" y="38100"/>
                      <a:pt x="0" y="22225"/>
                    </a:cubicBezTo>
                    <a:cubicBezTo>
                      <a:pt x="0" y="15875"/>
                      <a:pt x="0" y="6350"/>
                      <a:pt x="9525" y="6350"/>
                    </a:cubicBezTo>
                    <a:cubicBezTo>
                      <a:pt x="22225" y="6350"/>
                      <a:pt x="22225" y="12700"/>
                      <a:pt x="22225" y="22225"/>
                    </a:cubicBezTo>
                    <a:cubicBezTo>
                      <a:pt x="22225" y="38100"/>
                      <a:pt x="25400" y="53975"/>
                      <a:pt x="28575" y="69850"/>
                    </a:cubicBezTo>
                    <a:cubicBezTo>
                      <a:pt x="28575" y="82550"/>
                      <a:pt x="34925" y="95250"/>
                      <a:pt x="50800" y="95250"/>
                    </a:cubicBezTo>
                    <a:cubicBezTo>
                      <a:pt x="66675" y="95250"/>
                      <a:pt x="69850" y="82550"/>
                      <a:pt x="69850" y="66675"/>
                    </a:cubicBezTo>
                    <a:cubicBezTo>
                      <a:pt x="66675" y="50800"/>
                      <a:pt x="66675" y="38100"/>
                      <a:pt x="66675" y="22225"/>
                    </a:cubicBezTo>
                    <a:cubicBezTo>
                      <a:pt x="66675" y="12700"/>
                      <a:pt x="63500" y="3175"/>
                      <a:pt x="76200" y="0"/>
                    </a:cubicBezTo>
                    <a:cubicBezTo>
                      <a:pt x="88900" y="0"/>
                      <a:pt x="88900" y="9525"/>
                      <a:pt x="88900" y="15875"/>
                    </a:cubicBezTo>
                    <a:cubicBezTo>
                      <a:pt x="88900" y="34925"/>
                      <a:pt x="92075" y="50800"/>
                      <a:pt x="92075" y="63500"/>
                    </a:cubicBezTo>
                    <a:close/>
                  </a:path>
                </a:pathLst>
              </a:custGeom>
              <a:grpFill/>
              <a:ln w="186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E4A1EAB1-7D3C-48AE-B843-CA63B979EAF8}"/>
                  </a:ext>
                </a:extLst>
              </p:cNvPr>
              <p:cNvSpPr/>
              <p:nvPr/>
            </p:nvSpPr>
            <p:spPr>
              <a:xfrm>
                <a:off x="6477660" y="1019796"/>
                <a:ext cx="192713" cy="93508"/>
              </a:xfrm>
              <a:custGeom>
                <a:avLst/>
                <a:gdLst>
                  <a:gd name="connsiteX0" fmla="*/ 0 w 203199"/>
                  <a:gd name="connsiteY0" fmla="*/ 98425 h 98597"/>
                  <a:gd name="connsiteX1" fmla="*/ 47625 w 203199"/>
                  <a:gd name="connsiteY1" fmla="*/ 85725 h 98597"/>
                  <a:gd name="connsiteX2" fmla="*/ 76200 w 203199"/>
                  <a:gd name="connsiteY2" fmla="*/ 25400 h 98597"/>
                  <a:gd name="connsiteX3" fmla="*/ 152400 w 203199"/>
                  <a:gd name="connsiteY3" fmla="*/ 0 h 98597"/>
                  <a:gd name="connsiteX4" fmla="*/ 203200 w 203199"/>
                  <a:gd name="connsiteY4" fmla="*/ 31750 h 98597"/>
                  <a:gd name="connsiteX5" fmla="*/ 0 w 203199"/>
                  <a:gd name="connsiteY5" fmla="*/ 98425 h 9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99" h="98597">
                    <a:moveTo>
                      <a:pt x="0" y="98425"/>
                    </a:moveTo>
                    <a:cubicBezTo>
                      <a:pt x="15875" y="95250"/>
                      <a:pt x="31750" y="92075"/>
                      <a:pt x="47625" y="85725"/>
                    </a:cubicBezTo>
                    <a:cubicBezTo>
                      <a:pt x="69850" y="76200"/>
                      <a:pt x="104775" y="69850"/>
                      <a:pt x="76200" y="25400"/>
                    </a:cubicBezTo>
                    <a:cubicBezTo>
                      <a:pt x="107950" y="31750"/>
                      <a:pt x="136525" y="44450"/>
                      <a:pt x="152400" y="0"/>
                    </a:cubicBezTo>
                    <a:cubicBezTo>
                      <a:pt x="158750" y="34925"/>
                      <a:pt x="177800" y="38100"/>
                      <a:pt x="203200" y="31750"/>
                    </a:cubicBezTo>
                    <a:cubicBezTo>
                      <a:pt x="180975" y="60325"/>
                      <a:pt x="53975" y="101600"/>
                      <a:pt x="0" y="98425"/>
                    </a:cubicBezTo>
                    <a:close/>
                  </a:path>
                </a:pathLst>
              </a:custGeom>
              <a:grpFill/>
              <a:ln w="1860"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CB4DDD56-732A-47A0-9EAF-81033C05C612}"/>
                  </a:ext>
                </a:extLst>
              </p:cNvPr>
              <p:cNvSpPr/>
              <p:nvPr/>
            </p:nvSpPr>
            <p:spPr>
              <a:xfrm>
                <a:off x="5709814" y="1987503"/>
                <a:ext cx="111413" cy="99639"/>
              </a:xfrm>
              <a:custGeom>
                <a:avLst/>
                <a:gdLst>
                  <a:gd name="connsiteX0" fmla="*/ 81300 w 111413"/>
                  <a:gd name="connsiteY0" fmla="*/ 19954 h 99639"/>
                  <a:gd name="connsiteX1" fmla="*/ 51190 w 111413"/>
                  <a:gd name="connsiteY1" fmla="*/ 31999 h 99639"/>
                  <a:gd name="connsiteX2" fmla="*/ 57212 w 111413"/>
                  <a:gd name="connsiteY2" fmla="*/ 44044 h 99639"/>
                  <a:gd name="connsiteX3" fmla="*/ 81300 w 111413"/>
                  <a:gd name="connsiteY3" fmla="*/ 19954 h 99639"/>
                  <a:gd name="connsiteX4" fmla="*/ 93346 w 111413"/>
                  <a:gd name="connsiteY4" fmla="*/ 1886 h 99639"/>
                  <a:gd name="connsiteX5" fmla="*/ 111413 w 111413"/>
                  <a:gd name="connsiteY5" fmla="*/ 19953 h 99639"/>
                  <a:gd name="connsiteX6" fmla="*/ 93346 w 111413"/>
                  <a:gd name="connsiteY6" fmla="*/ 44043 h 99639"/>
                  <a:gd name="connsiteX7" fmla="*/ 63235 w 111413"/>
                  <a:gd name="connsiteY7" fmla="*/ 83188 h 99639"/>
                  <a:gd name="connsiteX8" fmla="*/ 42157 w 111413"/>
                  <a:gd name="connsiteY8" fmla="*/ 98244 h 99639"/>
                  <a:gd name="connsiteX9" fmla="*/ 42157 w 111413"/>
                  <a:gd name="connsiteY9" fmla="*/ 74155 h 99639"/>
                  <a:gd name="connsiteX10" fmla="*/ 18067 w 111413"/>
                  <a:gd name="connsiteY10" fmla="*/ 35009 h 99639"/>
                  <a:gd name="connsiteX11" fmla="*/ 0 w 111413"/>
                  <a:gd name="connsiteY11" fmla="*/ 22965 h 99639"/>
                  <a:gd name="connsiteX12" fmla="*/ 18067 w 111413"/>
                  <a:gd name="connsiteY12" fmla="*/ 10920 h 99639"/>
                  <a:gd name="connsiteX13" fmla="*/ 93346 w 111413"/>
                  <a:gd name="connsiteY13" fmla="*/ 1886 h 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413" h="99639">
                    <a:moveTo>
                      <a:pt x="81300" y="19954"/>
                    </a:moveTo>
                    <a:cubicBezTo>
                      <a:pt x="66245" y="22965"/>
                      <a:pt x="54201" y="16943"/>
                      <a:pt x="51190" y="31999"/>
                    </a:cubicBezTo>
                    <a:cubicBezTo>
                      <a:pt x="48179" y="35010"/>
                      <a:pt x="54201" y="44044"/>
                      <a:pt x="57212" y="44044"/>
                    </a:cubicBezTo>
                    <a:cubicBezTo>
                      <a:pt x="69256" y="44044"/>
                      <a:pt x="72267" y="31999"/>
                      <a:pt x="81300" y="19954"/>
                    </a:cubicBezTo>
                    <a:close/>
                    <a:moveTo>
                      <a:pt x="93346" y="1886"/>
                    </a:moveTo>
                    <a:cubicBezTo>
                      <a:pt x="102380" y="-4136"/>
                      <a:pt x="108402" y="4898"/>
                      <a:pt x="111413" y="19953"/>
                    </a:cubicBezTo>
                    <a:cubicBezTo>
                      <a:pt x="105391" y="28987"/>
                      <a:pt x="99369" y="38021"/>
                      <a:pt x="93346" y="44043"/>
                    </a:cubicBezTo>
                    <a:cubicBezTo>
                      <a:pt x="84313" y="56088"/>
                      <a:pt x="72268" y="71143"/>
                      <a:pt x="63235" y="83188"/>
                    </a:cubicBezTo>
                    <a:cubicBezTo>
                      <a:pt x="57212" y="89210"/>
                      <a:pt x="54201" y="104266"/>
                      <a:pt x="42157" y="98244"/>
                    </a:cubicBezTo>
                    <a:cubicBezTo>
                      <a:pt x="30112" y="92222"/>
                      <a:pt x="42157" y="83188"/>
                      <a:pt x="42157" y="74155"/>
                    </a:cubicBezTo>
                    <a:cubicBezTo>
                      <a:pt x="45168" y="56088"/>
                      <a:pt x="39145" y="38021"/>
                      <a:pt x="18067" y="35009"/>
                    </a:cubicBezTo>
                    <a:cubicBezTo>
                      <a:pt x="9034" y="35009"/>
                      <a:pt x="0" y="35009"/>
                      <a:pt x="0" y="22965"/>
                    </a:cubicBezTo>
                    <a:cubicBezTo>
                      <a:pt x="0" y="10920"/>
                      <a:pt x="9034" y="13931"/>
                      <a:pt x="18067" y="10920"/>
                    </a:cubicBezTo>
                    <a:cubicBezTo>
                      <a:pt x="42157" y="7909"/>
                      <a:pt x="69257" y="4898"/>
                      <a:pt x="93346" y="1886"/>
                    </a:cubicBezTo>
                    <a:close/>
                  </a:path>
                </a:pathLst>
              </a:custGeom>
              <a:grpFill/>
              <a:ln w="1860"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91A8F9FF-5BB8-4FC3-9B6F-A9A22410343D}"/>
                  </a:ext>
                </a:extLst>
              </p:cNvPr>
              <p:cNvSpPr/>
              <p:nvPr/>
            </p:nvSpPr>
            <p:spPr>
              <a:xfrm>
                <a:off x="6581024" y="2193672"/>
                <a:ext cx="98382" cy="110123"/>
              </a:xfrm>
              <a:custGeom>
                <a:avLst/>
                <a:gdLst>
                  <a:gd name="connsiteX0" fmla="*/ 75161 w 103736"/>
                  <a:gd name="connsiteY0" fmla="*/ 79876 h 116116"/>
                  <a:gd name="connsiteX1" fmla="*/ 68811 w 103736"/>
                  <a:gd name="connsiteY1" fmla="*/ 22726 h 116116"/>
                  <a:gd name="connsiteX2" fmla="*/ 81511 w 103736"/>
                  <a:gd name="connsiteY2" fmla="*/ 501 h 116116"/>
                  <a:gd name="connsiteX3" fmla="*/ 91036 w 103736"/>
                  <a:gd name="connsiteY3" fmla="*/ 16376 h 116116"/>
                  <a:gd name="connsiteX4" fmla="*/ 103736 w 103736"/>
                  <a:gd name="connsiteY4" fmla="*/ 95751 h 116116"/>
                  <a:gd name="connsiteX5" fmla="*/ 94211 w 103736"/>
                  <a:gd name="connsiteY5" fmla="*/ 114801 h 116116"/>
                  <a:gd name="connsiteX6" fmla="*/ 71986 w 103736"/>
                  <a:gd name="connsiteY6" fmla="*/ 111626 h 116116"/>
                  <a:gd name="connsiteX7" fmla="*/ 8486 w 103736"/>
                  <a:gd name="connsiteY7" fmla="*/ 57651 h 116116"/>
                  <a:gd name="connsiteX8" fmla="*/ 2136 w 103736"/>
                  <a:gd name="connsiteY8" fmla="*/ 41776 h 116116"/>
                  <a:gd name="connsiteX9" fmla="*/ 24361 w 103736"/>
                  <a:gd name="connsiteY9" fmla="*/ 38601 h 116116"/>
                  <a:gd name="connsiteX10" fmla="*/ 75161 w 103736"/>
                  <a:gd name="connsiteY10" fmla="*/ 79876 h 11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36" h="116116">
                    <a:moveTo>
                      <a:pt x="75161" y="79876"/>
                    </a:moveTo>
                    <a:cubicBezTo>
                      <a:pt x="78336" y="57651"/>
                      <a:pt x="71986" y="38601"/>
                      <a:pt x="68811" y="22726"/>
                    </a:cubicBezTo>
                    <a:cubicBezTo>
                      <a:pt x="68811" y="13201"/>
                      <a:pt x="68811" y="3676"/>
                      <a:pt x="81511" y="501"/>
                    </a:cubicBezTo>
                    <a:cubicBezTo>
                      <a:pt x="94211" y="-2674"/>
                      <a:pt x="91036" y="10026"/>
                      <a:pt x="91036" y="16376"/>
                    </a:cubicBezTo>
                    <a:cubicBezTo>
                      <a:pt x="97386" y="41776"/>
                      <a:pt x="100561" y="67176"/>
                      <a:pt x="103736" y="95751"/>
                    </a:cubicBezTo>
                    <a:cubicBezTo>
                      <a:pt x="103736" y="105276"/>
                      <a:pt x="103736" y="111626"/>
                      <a:pt x="94211" y="114801"/>
                    </a:cubicBezTo>
                    <a:cubicBezTo>
                      <a:pt x="84686" y="117976"/>
                      <a:pt x="78336" y="114801"/>
                      <a:pt x="71986" y="111626"/>
                    </a:cubicBezTo>
                    <a:cubicBezTo>
                      <a:pt x="49761" y="92576"/>
                      <a:pt x="30711" y="76701"/>
                      <a:pt x="8486" y="57651"/>
                    </a:cubicBezTo>
                    <a:cubicBezTo>
                      <a:pt x="5311" y="54476"/>
                      <a:pt x="-4214" y="51301"/>
                      <a:pt x="2136" y="41776"/>
                    </a:cubicBezTo>
                    <a:cubicBezTo>
                      <a:pt x="8486" y="35426"/>
                      <a:pt x="14836" y="32251"/>
                      <a:pt x="24361" y="38601"/>
                    </a:cubicBezTo>
                    <a:cubicBezTo>
                      <a:pt x="40236" y="51301"/>
                      <a:pt x="56111" y="64001"/>
                      <a:pt x="75161" y="79876"/>
                    </a:cubicBezTo>
                    <a:close/>
                  </a:path>
                </a:pathLst>
              </a:custGeom>
              <a:grpFill/>
              <a:ln w="186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14B7609A-7BEA-4631-A06D-EAAF3A8DEEF1}"/>
                  </a:ext>
                </a:extLst>
              </p:cNvPr>
              <p:cNvSpPr/>
              <p:nvPr/>
            </p:nvSpPr>
            <p:spPr>
              <a:xfrm>
                <a:off x="6911266" y="1765382"/>
                <a:ext cx="114424" cy="88503"/>
              </a:xfrm>
              <a:custGeom>
                <a:avLst/>
                <a:gdLst>
                  <a:gd name="connsiteX0" fmla="*/ 0 w 120649"/>
                  <a:gd name="connsiteY0" fmla="*/ 93320 h 93320"/>
                  <a:gd name="connsiteX1" fmla="*/ 47625 w 120649"/>
                  <a:gd name="connsiteY1" fmla="*/ 48871 h 93320"/>
                  <a:gd name="connsiteX2" fmla="*/ 15875 w 120649"/>
                  <a:gd name="connsiteY2" fmla="*/ 20296 h 93320"/>
                  <a:gd name="connsiteX3" fmla="*/ 19050 w 120649"/>
                  <a:gd name="connsiteY3" fmla="*/ 1246 h 93320"/>
                  <a:gd name="connsiteX4" fmla="*/ 34925 w 120649"/>
                  <a:gd name="connsiteY4" fmla="*/ 7596 h 93320"/>
                  <a:gd name="connsiteX5" fmla="*/ 111125 w 120649"/>
                  <a:gd name="connsiteY5" fmla="*/ 52046 h 93320"/>
                  <a:gd name="connsiteX6" fmla="*/ 120650 w 120649"/>
                  <a:gd name="connsiteY6" fmla="*/ 64746 h 93320"/>
                  <a:gd name="connsiteX7" fmla="*/ 107950 w 120649"/>
                  <a:gd name="connsiteY7" fmla="*/ 74271 h 93320"/>
                  <a:gd name="connsiteX8" fmla="*/ 0 w 120649"/>
                  <a:gd name="connsiteY8" fmla="*/ 93320 h 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49" h="93320">
                    <a:moveTo>
                      <a:pt x="0" y="93320"/>
                    </a:moveTo>
                    <a:cubicBezTo>
                      <a:pt x="3175" y="67921"/>
                      <a:pt x="3175" y="67921"/>
                      <a:pt x="47625" y="48871"/>
                    </a:cubicBezTo>
                    <a:cubicBezTo>
                      <a:pt x="34925" y="39346"/>
                      <a:pt x="25400" y="29821"/>
                      <a:pt x="15875" y="20296"/>
                    </a:cubicBezTo>
                    <a:cubicBezTo>
                      <a:pt x="9525" y="13946"/>
                      <a:pt x="12700" y="7596"/>
                      <a:pt x="19050" y="1246"/>
                    </a:cubicBezTo>
                    <a:cubicBezTo>
                      <a:pt x="25400" y="-1929"/>
                      <a:pt x="28575" y="1246"/>
                      <a:pt x="34925" y="7596"/>
                    </a:cubicBezTo>
                    <a:cubicBezTo>
                      <a:pt x="57150" y="26646"/>
                      <a:pt x="76200" y="52046"/>
                      <a:pt x="111125" y="52046"/>
                    </a:cubicBezTo>
                    <a:cubicBezTo>
                      <a:pt x="117475" y="52046"/>
                      <a:pt x="120650" y="58396"/>
                      <a:pt x="120650" y="64746"/>
                    </a:cubicBezTo>
                    <a:cubicBezTo>
                      <a:pt x="120650" y="71096"/>
                      <a:pt x="114300" y="74271"/>
                      <a:pt x="107950" y="74271"/>
                    </a:cubicBezTo>
                    <a:cubicBezTo>
                      <a:pt x="63500" y="61571"/>
                      <a:pt x="34925" y="80620"/>
                      <a:pt x="0" y="93320"/>
                    </a:cubicBezTo>
                    <a:close/>
                  </a:path>
                </a:pathLst>
              </a:custGeom>
              <a:grpFill/>
              <a:ln w="186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E301A811-C088-4CD5-BC1F-892DF1F3C843}"/>
                  </a:ext>
                </a:extLst>
              </p:cNvPr>
              <p:cNvSpPr/>
              <p:nvPr/>
            </p:nvSpPr>
            <p:spPr>
              <a:xfrm>
                <a:off x="6878144" y="1858729"/>
                <a:ext cx="111413" cy="78439"/>
              </a:xfrm>
              <a:custGeom>
                <a:avLst/>
                <a:gdLst>
                  <a:gd name="connsiteX0" fmla="*/ 41275 w 117475"/>
                  <a:gd name="connsiteY0" fmla="*/ 17121 h 82706"/>
                  <a:gd name="connsiteX1" fmla="*/ 53975 w 117475"/>
                  <a:gd name="connsiteY1" fmla="*/ 39346 h 82706"/>
                  <a:gd name="connsiteX2" fmla="*/ 107950 w 117475"/>
                  <a:gd name="connsiteY2" fmla="*/ 58396 h 82706"/>
                  <a:gd name="connsiteX3" fmla="*/ 117475 w 117475"/>
                  <a:gd name="connsiteY3" fmla="*/ 71096 h 82706"/>
                  <a:gd name="connsiteX4" fmla="*/ 101600 w 117475"/>
                  <a:gd name="connsiteY4" fmla="*/ 80621 h 82706"/>
                  <a:gd name="connsiteX5" fmla="*/ 66675 w 117475"/>
                  <a:gd name="connsiteY5" fmla="*/ 67921 h 82706"/>
                  <a:gd name="connsiteX6" fmla="*/ 15875 w 117475"/>
                  <a:gd name="connsiteY6" fmla="*/ 77446 h 82706"/>
                  <a:gd name="connsiteX7" fmla="*/ 3175 w 117475"/>
                  <a:gd name="connsiteY7" fmla="*/ 80621 h 82706"/>
                  <a:gd name="connsiteX8" fmla="*/ 0 w 117475"/>
                  <a:gd name="connsiteY8" fmla="*/ 67921 h 82706"/>
                  <a:gd name="connsiteX9" fmla="*/ 22225 w 117475"/>
                  <a:gd name="connsiteY9" fmla="*/ 7596 h 82706"/>
                  <a:gd name="connsiteX10" fmla="*/ 34925 w 117475"/>
                  <a:gd name="connsiteY10" fmla="*/ 1246 h 82706"/>
                  <a:gd name="connsiteX11" fmla="*/ 41275 w 117475"/>
                  <a:gd name="connsiteY11" fmla="*/ 17121 h 8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75" h="82706">
                    <a:moveTo>
                      <a:pt x="41275" y="17121"/>
                    </a:moveTo>
                    <a:cubicBezTo>
                      <a:pt x="34925" y="29821"/>
                      <a:pt x="44450" y="36171"/>
                      <a:pt x="53975" y="39346"/>
                    </a:cubicBezTo>
                    <a:cubicBezTo>
                      <a:pt x="73025" y="45696"/>
                      <a:pt x="92075" y="52046"/>
                      <a:pt x="107950" y="58396"/>
                    </a:cubicBezTo>
                    <a:cubicBezTo>
                      <a:pt x="114300" y="61571"/>
                      <a:pt x="117475" y="61571"/>
                      <a:pt x="117475" y="71096"/>
                    </a:cubicBezTo>
                    <a:cubicBezTo>
                      <a:pt x="114300" y="77446"/>
                      <a:pt x="111125" y="83796"/>
                      <a:pt x="101600" y="80621"/>
                    </a:cubicBezTo>
                    <a:cubicBezTo>
                      <a:pt x="88900" y="77446"/>
                      <a:pt x="79375" y="71096"/>
                      <a:pt x="66675" y="67921"/>
                    </a:cubicBezTo>
                    <a:cubicBezTo>
                      <a:pt x="47625" y="64746"/>
                      <a:pt x="28575" y="45696"/>
                      <a:pt x="15875" y="77446"/>
                    </a:cubicBezTo>
                    <a:cubicBezTo>
                      <a:pt x="12700" y="83796"/>
                      <a:pt x="6350" y="83796"/>
                      <a:pt x="3175" y="80621"/>
                    </a:cubicBezTo>
                    <a:cubicBezTo>
                      <a:pt x="0" y="77446"/>
                      <a:pt x="0" y="71096"/>
                      <a:pt x="0" y="67921"/>
                    </a:cubicBezTo>
                    <a:cubicBezTo>
                      <a:pt x="6350" y="45696"/>
                      <a:pt x="12700" y="26646"/>
                      <a:pt x="22225" y="7596"/>
                    </a:cubicBezTo>
                    <a:cubicBezTo>
                      <a:pt x="25400" y="1246"/>
                      <a:pt x="28575" y="-1929"/>
                      <a:pt x="34925" y="1246"/>
                    </a:cubicBezTo>
                    <a:cubicBezTo>
                      <a:pt x="47625" y="4421"/>
                      <a:pt x="44450" y="10771"/>
                      <a:pt x="41275" y="17121"/>
                    </a:cubicBezTo>
                    <a:close/>
                  </a:path>
                </a:pathLst>
              </a:custGeom>
              <a:grpFill/>
              <a:ln w="186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82CC365-064A-4F1C-935F-EA4203DE358C}"/>
                  </a:ext>
                </a:extLst>
              </p:cNvPr>
              <p:cNvSpPr/>
              <p:nvPr/>
            </p:nvSpPr>
            <p:spPr>
              <a:xfrm>
                <a:off x="5688737" y="1417269"/>
                <a:ext cx="56866" cy="111413"/>
              </a:xfrm>
              <a:custGeom>
                <a:avLst/>
                <a:gdLst>
                  <a:gd name="connsiteX0" fmla="*/ 0 w 59961"/>
                  <a:gd name="connsiteY0" fmla="*/ 60325 h 117475"/>
                  <a:gd name="connsiteX1" fmla="*/ 34925 w 59961"/>
                  <a:gd name="connsiteY1" fmla="*/ 79375 h 117475"/>
                  <a:gd name="connsiteX2" fmla="*/ 47625 w 59961"/>
                  <a:gd name="connsiteY2" fmla="*/ 0 h 117475"/>
                  <a:gd name="connsiteX3" fmla="*/ 50800 w 59961"/>
                  <a:gd name="connsiteY3" fmla="*/ 101600 h 117475"/>
                  <a:gd name="connsiteX4" fmla="*/ 31750 w 59961"/>
                  <a:gd name="connsiteY4" fmla="*/ 117475 h 117475"/>
                  <a:gd name="connsiteX5" fmla="*/ 15875 w 59961"/>
                  <a:gd name="connsiteY5" fmla="*/ 101600 h 117475"/>
                  <a:gd name="connsiteX6" fmla="*/ 0 w 59961"/>
                  <a:gd name="connsiteY6" fmla="*/ 60325 h 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61" h="117475">
                    <a:moveTo>
                      <a:pt x="0" y="60325"/>
                    </a:moveTo>
                    <a:cubicBezTo>
                      <a:pt x="19050" y="57150"/>
                      <a:pt x="19050" y="73025"/>
                      <a:pt x="34925" y="79375"/>
                    </a:cubicBezTo>
                    <a:cubicBezTo>
                      <a:pt x="38100" y="53975"/>
                      <a:pt x="44450" y="28575"/>
                      <a:pt x="47625" y="0"/>
                    </a:cubicBezTo>
                    <a:cubicBezTo>
                      <a:pt x="63500" y="38100"/>
                      <a:pt x="63500" y="69850"/>
                      <a:pt x="50800" y="101600"/>
                    </a:cubicBezTo>
                    <a:cubicBezTo>
                      <a:pt x="47625" y="111125"/>
                      <a:pt x="44450" y="117475"/>
                      <a:pt x="31750" y="117475"/>
                    </a:cubicBezTo>
                    <a:cubicBezTo>
                      <a:pt x="22225" y="117475"/>
                      <a:pt x="19050" y="111125"/>
                      <a:pt x="15875" y="101600"/>
                    </a:cubicBezTo>
                    <a:cubicBezTo>
                      <a:pt x="12700" y="85725"/>
                      <a:pt x="6350" y="73025"/>
                      <a:pt x="0" y="60325"/>
                    </a:cubicBezTo>
                    <a:close/>
                  </a:path>
                </a:pathLst>
              </a:custGeom>
              <a:grpFill/>
              <a:ln w="186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5DCCF520-2709-49A7-A8DF-249907CBF51E}"/>
                  </a:ext>
                </a:extLst>
              </p:cNvPr>
              <p:cNvSpPr/>
              <p:nvPr/>
            </p:nvSpPr>
            <p:spPr>
              <a:xfrm>
                <a:off x="6861112" y="1947232"/>
                <a:ext cx="99583" cy="61023"/>
              </a:xfrm>
              <a:custGeom>
                <a:avLst/>
                <a:gdLst>
                  <a:gd name="connsiteX0" fmla="*/ 17960 w 105000"/>
                  <a:gd name="connsiteY0" fmla="*/ 0 h 64344"/>
                  <a:gd name="connsiteX1" fmla="*/ 100511 w 105000"/>
                  <a:gd name="connsiteY1" fmla="*/ 41275 h 64344"/>
                  <a:gd name="connsiteX2" fmla="*/ 103686 w 105000"/>
                  <a:gd name="connsiteY2" fmla="*/ 53975 h 64344"/>
                  <a:gd name="connsiteX3" fmla="*/ 90986 w 105000"/>
                  <a:gd name="connsiteY3" fmla="*/ 63500 h 64344"/>
                  <a:gd name="connsiteX4" fmla="*/ 5261 w 105000"/>
                  <a:gd name="connsiteY4" fmla="*/ 25400 h 64344"/>
                  <a:gd name="connsiteX5" fmla="*/ 2086 w 105000"/>
                  <a:gd name="connsiteY5" fmla="*/ 9525 h 64344"/>
                  <a:gd name="connsiteX6" fmla="*/ 17960 w 105000"/>
                  <a:gd name="connsiteY6" fmla="*/ 0 h 6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00" h="64344">
                    <a:moveTo>
                      <a:pt x="17960" y="0"/>
                    </a:moveTo>
                    <a:cubicBezTo>
                      <a:pt x="46535" y="12700"/>
                      <a:pt x="75111" y="25400"/>
                      <a:pt x="100511" y="41275"/>
                    </a:cubicBezTo>
                    <a:cubicBezTo>
                      <a:pt x="103686" y="44450"/>
                      <a:pt x="106861" y="47625"/>
                      <a:pt x="103686" y="53975"/>
                    </a:cubicBezTo>
                    <a:cubicBezTo>
                      <a:pt x="100511" y="60325"/>
                      <a:pt x="97336" y="66675"/>
                      <a:pt x="90986" y="63500"/>
                    </a:cubicBezTo>
                    <a:lnTo>
                      <a:pt x="5261" y="25400"/>
                    </a:lnTo>
                    <a:cubicBezTo>
                      <a:pt x="-1089" y="22225"/>
                      <a:pt x="-1089" y="15875"/>
                      <a:pt x="2086" y="9525"/>
                    </a:cubicBezTo>
                    <a:cubicBezTo>
                      <a:pt x="11611" y="3175"/>
                      <a:pt x="14785" y="0"/>
                      <a:pt x="17960" y="0"/>
                    </a:cubicBezTo>
                    <a:close/>
                  </a:path>
                </a:pathLst>
              </a:custGeom>
              <a:grpFill/>
              <a:ln w="186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FA49E80-7B45-4E8D-9A25-07BA7A76CA40}"/>
                  </a:ext>
                </a:extLst>
              </p:cNvPr>
              <p:cNvSpPr/>
              <p:nvPr/>
            </p:nvSpPr>
            <p:spPr>
              <a:xfrm>
                <a:off x="6552940" y="2240821"/>
                <a:ext cx="52646" cy="97862"/>
              </a:xfrm>
              <a:custGeom>
                <a:avLst/>
                <a:gdLst>
                  <a:gd name="connsiteX0" fmla="*/ 44450 w 55511"/>
                  <a:gd name="connsiteY0" fmla="*/ 103188 h 103187"/>
                  <a:gd name="connsiteX1" fmla="*/ 28575 w 55511"/>
                  <a:gd name="connsiteY1" fmla="*/ 87313 h 103187"/>
                  <a:gd name="connsiteX2" fmla="*/ 0 w 55511"/>
                  <a:gd name="connsiteY2" fmla="*/ 4762 h 103187"/>
                  <a:gd name="connsiteX3" fmla="*/ 15875 w 55511"/>
                  <a:gd name="connsiteY3" fmla="*/ 4762 h 103187"/>
                  <a:gd name="connsiteX4" fmla="*/ 50800 w 55511"/>
                  <a:gd name="connsiteY4" fmla="*/ 90488 h 103187"/>
                  <a:gd name="connsiteX5" fmla="*/ 44450 w 55511"/>
                  <a:gd name="connsiteY5" fmla="*/ 103188 h 1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1" h="103187">
                    <a:moveTo>
                      <a:pt x="44450" y="103188"/>
                    </a:moveTo>
                    <a:cubicBezTo>
                      <a:pt x="34925" y="103188"/>
                      <a:pt x="31750" y="93663"/>
                      <a:pt x="28575" y="87313"/>
                    </a:cubicBezTo>
                    <a:cubicBezTo>
                      <a:pt x="19050" y="58737"/>
                      <a:pt x="0" y="36512"/>
                      <a:pt x="0" y="4762"/>
                    </a:cubicBezTo>
                    <a:cubicBezTo>
                      <a:pt x="0" y="-1587"/>
                      <a:pt x="12700" y="-1587"/>
                      <a:pt x="15875" y="4762"/>
                    </a:cubicBezTo>
                    <a:cubicBezTo>
                      <a:pt x="28575" y="33337"/>
                      <a:pt x="41275" y="61912"/>
                      <a:pt x="50800" y="90488"/>
                    </a:cubicBezTo>
                    <a:cubicBezTo>
                      <a:pt x="60325" y="96838"/>
                      <a:pt x="53975" y="100013"/>
                      <a:pt x="44450" y="103188"/>
                    </a:cubicBezTo>
                    <a:close/>
                  </a:path>
                </a:pathLst>
              </a:custGeom>
              <a:grpFill/>
              <a:ln w="186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B026362F-ED5D-45AF-A36E-3A0DAF14DC77}"/>
                  </a:ext>
                </a:extLst>
              </p:cNvPr>
              <p:cNvSpPr/>
              <p:nvPr/>
            </p:nvSpPr>
            <p:spPr>
              <a:xfrm>
                <a:off x="5667659" y="1360058"/>
                <a:ext cx="51189" cy="66244"/>
              </a:xfrm>
              <a:custGeom>
                <a:avLst/>
                <a:gdLst>
                  <a:gd name="connsiteX0" fmla="*/ 53975 w 53975"/>
                  <a:gd name="connsiteY0" fmla="*/ 69850 h 69849"/>
                  <a:gd name="connsiteX1" fmla="*/ 0 w 53975"/>
                  <a:gd name="connsiteY1" fmla="*/ 0 h 69849"/>
                  <a:gd name="connsiteX2" fmla="*/ 53975 w 53975"/>
                  <a:gd name="connsiteY2" fmla="*/ 69850 h 69849"/>
                </a:gdLst>
                <a:ahLst/>
                <a:cxnLst>
                  <a:cxn ang="0">
                    <a:pos x="connsiteX0" y="connsiteY0"/>
                  </a:cxn>
                  <a:cxn ang="0">
                    <a:pos x="connsiteX1" y="connsiteY1"/>
                  </a:cxn>
                  <a:cxn ang="0">
                    <a:pos x="connsiteX2" y="connsiteY2"/>
                  </a:cxn>
                </a:cxnLst>
                <a:rect l="l" t="t" r="r" b="b"/>
                <a:pathLst>
                  <a:path w="53975" h="69849">
                    <a:moveTo>
                      <a:pt x="53975" y="69850"/>
                    </a:moveTo>
                    <a:cubicBezTo>
                      <a:pt x="34925" y="44450"/>
                      <a:pt x="15875" y="22225"/>
                      <a:pt x="0" y="0"/>
                    </a:cubicBezTo>
                    <a:cubicBezTo>
                      <a:pt x="28575" y="0"/>
                      <a:pt x="47625" y="19050"/>
                      <a:pt x="53975" y="69850"/>
                    </a:cubicBezTo>
                    <a:close/>
                  </a:path>
                </a:pathLst>
              </a:custGeom>
              <a:grpFill/>
              <a:ln w="186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0BA97887-6347-4233-861F-8B5554E3BA68}"/>
                  </a:ext>
                </a:extLst>
              </p:cNvPr>
              <p:cNvSpPr/>
              <p:nvPr/>
            </p:nvSpPr>
            <p:spPr>
              <a:xfrm>
                <a:off x="6574018" y="1127722"/>
                <a:ext cx="40273" cy="42631"/>
              </a:xfrm>
              <a:custGeom>
                <a:avLst/>
                <a:gdLst>
                  <a:gd name="connsiteX0" fmla="*/ 0 w 42465"/>
                  <a:gd name="connsiteY0" fmla="*/ 44951 h 44951"/>
                  <a:gd name="connsiteX1" fmla="*/ 15875 w 42465"/>
                  <a:gd name="connsiteY1" fmla="*/ 16376 h 44951"/>
                  <a:gd name="connsiteX2" fmla="*/ 31750 w 42465"/>
                  <a:gd name="connsiteY2" fmla="*/ 501 h 44951"/>
                  <a:gd name="connsiteX3" fmla="*/ 41275 w 42465"/>
                  <a:gd name="connsiteY3" fmla="*/ 16376 h 44951"/>
                  <a:gd name="connsiteX4" fmla="*/ 31750 w 42465"/>
                  <a:gd name="connsiteY4" fmla="*/ 35426 h 44951"/>
                  <a:gd name="connsiteX5" fmla="*/ 0 w 42465"/>
                  <a:gd name="connsiteY5" fmla="*/ 44951 h 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5" h="44951">
                    <a:moveTo>
                      <a:pt x="0" y="44951"/>
                    </a:moveTo>
                    <a:cubicBezTo>
                      <a:pt x="6350" y="32251"/>
                      <a:pt x="12700" y="25901"/>
                      <a:pt x="15875" y="16376"/>
                    </a:cubicBezTo>
                    <a:cubicBezTo>
                      <a:pt x="19050" y="10026"/>
                      <a:pt x="19050" y="-2674"/>
                      <a:pt x="31750" y="501"/>
                    </a:cubicBezTo>
                    <a:cubicBezTo>
                      <a:pt x="34925" y="501"/>
                      <a:pt x="41275" y="10026"/>
                      <a:pt x="41275" y="16376"/>
                    </a:cubicBezTo>
                    <a:cubicBezTo>
                      <a:pt x="44450" y="25901"/>
                      <a:pt x="41275" y="32251"/>
                      <a:pt x="31750" y="35426"/>
                    </a:cubicBezTo>
                    <a:cubicBezTo>
                      <a:pt x="22225" y="38601"/>
                      <a:pt x="12700" y="41776"/>
                      <a:pt x="0" y="44951"/>
                    </a:cubicBezTo>
                    <a:close/>
                  </a:path>
                </a:pathLst>
              </a:custGeom>
              <a:grpFill/>
              <a:ln w="186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C1325123-44F3-4809-841A-8900F2D09652}"/>
                  </a:ext>
                </a:extLst>
              </p:cNvPr>
              <p:cNvSpPr/>
              <p:nvPr/>
            </p:nvSpPr>
            <p:spPr>
              <a:xfrm>
                <a:off x="5758328" y="1378878"/>
                <a:ext cx="28743" cy="53449"/>
              </a:xfrm>
              <a:custGeom>
                <a:avLst/>
                <a:gdLst>
                  <a:gd name="connsiteX0" fmla="*/ 12347 w 30307"/>
                  <a:gd name="connsiteY0" fmla="*/ 56356 h 56356"/>
                  <a:gd name="connsiteX1" fmla="*/ 2822 w 30307"/>
                  <a:gd name="connsiteY1" fmla="*/ 18256 h 56356"/>
                  <a:gd name="connsiteX2" fmla="*/ 2822 w 30307"/>
                  <a:gd name="connsiteY2" fmla="*/ 2381 h 56356"/>
                  <a:gd name="connsiteX3" fmla="*/ 25047 w 30307"/>
                  <a:gd name="connsiteY3" fmla="*/ 2381 h 56356"/>
                  <a:gd name="connsiteX4" fmla="*/ 28222 w 30307"/>
                  <a:gd name="connsiteY4" fmla="*/ 18256 h 56356"/>
                  <a:gd name="connsiteX5" fmla="*/ 12347 w 30307"/>
                  <a:gd name="connsiteY5" fmla="*/ 56356 h 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7" h="56356">
                    <a:moveTo>
                      <a:pt x="12347" y="56356"/>
                    </a:moveTo>
                    <a:cubicBezTo>
                      <a:pt x="9172" y="40481"/>
                      <a:pt x="5997" y="27781"/>
                      <a:pt x="2822" y="18256"/>
                    </a:cubicBezTo>
                    <a:cubicBezTo>
                      <a:pt x="2822" y="11906"/>
                      <a:pt x="-3528" y="5556"/>
                      <a:pt x="2822" y="2381"/>
                    </a:cubicBezTo>
                    <a:cubicBezTo>
                      <a:pt x="9172" y="-794"/>
                      <a:pt x="18697" y="-794"/>
                      <a:pt x="25047" y="2381"/>
                    </a:cubicBezTo>
                    <a:cubicBezTo>
                      <a:pt x="31397" y="5556"/>
                      <a:pt x="31397" y="11906"/>
                      <a:pt x="28222" y="18256"/>
                    </a:cubicBezTo>
                    <a:cubicBezTo>
                      <a:pt x="25047" y="27781"/>
                      <a:pt x="18697" y="40481"/>
                      <a:pt x="12347" y="56356"/>
                    </a:cubicBezTo>
                    <a:close/>
                  </a:path>
                </a:pathLst>
              </a:custGeom>
              <a:grpFill/>
              <a:ln w="1860"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FEFD9987-C86E-4705-A0A0-610031A81E13}"/>
                  </a:ext>
                </a:extLst>
              </p:cNvPr>
              <p:cNvSpPr/>
              <p:nvPr/>
            </p:nvSpPr>
            <p:spPr>
              <a:xfrm>
                <a:off x="6074165" y="1124706"/>
                <a:ext cx="30111" cy="21125"/>
              </a:xfrm>
              <a:custGeom>
                <a:avLst/>
                <a:gdLst>
                  <a:gd name="connsiteX0" fmla="*/ 0 w 31749"/>
                  <a:gd name="connsiteY0" fmla="*/ 10033 h 22275"/>
                  <a:gd name="connsiteX1" fmla="*/ 15875 w 31749"/>
                  <a:gd name="connsiteY1" fmla="*/ 508 h 22275"/>
                  <a:gd name="connsiteX2" fmla="*/ 31750 w 31749"/>
                  <a:gd name="connsiteY2" fmla="*/ 6858 h 22275"/>
                  <a:gd name="connsiteX3" fmla="*/ 31750 w 31749"/>
                  <a:gd name="connsiteY3" fmla="*/ 19558 h 22275"/>
                  <a:gd name="connsiteX4" fmla="*/ 15875 w 31749"/>
                  <a:gd name="connsiteY4" fmla="*/ 16383 h 22275"/>
                  <a:gd name="connsiteX5" fmla="*/ 0 w 31749"/>
                  <a:gd name="connsiteY5" fmla="*/ 10033 h 2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9" h="22275">
                    <a:moveTo>
                      <a:pt x="0" y="10033"/>
                    </a:moveTo>
                    <a:cubicBezTo>
                      <a:pt x="3175" y="508"/>
                      <a:pt x="9525" y="508"/>
                      <a:pt x="15875" y="508"/>
                    </a:cubicBezTo>
                    <a:cubicBezTo>
                      <a:pt x="22225" y="508"/>
                      <a:pt x="28575" y="-2667"/>
                      <a:pt x="31750" y="6858"/>
                    </a:cubicBezTo>
                    <a:lnTo>
                      <a:pt x="31750" y="19558"/>
                    </a:lnTo>
                    <a:cubicBezTo>
                      <a:pt x="25400" y="25908"/>
                      <a:pt x="19050" y="19558"/>
                      <a:pt x="15875" y="16383"/>
                    </a:cubicBezTo>
                    <a:cubicBezTo>
                      <a:pt x="9525" y="16383"/>
                      <a:pt x="6350" y="13208"/>
                      <a:pt x="0" y="10033"/>
                    </a:cubicBezTo>
                    <a:close/>
                  </a:path>
                </a:pathLst>
              </a:custGeom>
              <a:grpFill/>
              <a:ln w="186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F93A73EF-63A5-45AA-8622-5A5C15AFD1B7}"/>
                  </a:ext>
                </a:extLst>
              </p:cNvPr>
              <p:cNvSpPr/>
              <p:nvPr/>
            </p:nvSpPr>
            <p:spPr>
              <a:xfrm>
                <a:off x="5853129" y="1203478"/>
                <a:ext cx="944700" cy="667515"/>
              </a:xfrm>
              <a:custGeom>
                <a:avLst/>
                <a:gdLst>
                  <a:gd name="connsiteX0" fmla="*/ 262064 w 944700"/>
                  <a:gd name="connsiteY0" fmla="*/ 275145 h 667515"/>
                  <a:gd name="connsiteX1" fmla="*/ 239103 w 944700"/>
                  <a:gd name="connsiteY1" fmla="*/ 310149 h 667515"/>
                  <a:gd name="connsiteX2" fmla="*/ 272226 w 944700"/>
                  <a:gd name="connsiteY2" fmla="*/ 358327 h 667515"/>
                  <a:gd name="connsiteX3" fmla="*/ 305349 w 944700"/>
                  <a:gd name="connsiteY3" fmla="*/ 340261 h 667515"/>
                  <a:gd name="connsiteX4" fmla="*/ 296316 w 944700"/>
                  <a:gd name="connsiteY4" fmla="*/ 301116 h 667515"/>
                  <a:gd name="connsiteX5" fmla="*/ 262064 w 944700"/>
                  <a:gd name="connsiteY5" fmla="*/ 275145 h 667515"/>
                  <a:gd name="connsiteX6" fmla="*/ 684755 w 944700"/>
                  <a:gd name="connsiteY6" fmla="*/ 264979 h 667515"/>
                  <a:gd name="connsiteX7" fmla="*/ 636577 w 944700"/>
                  <a:gd name="connsiteY7" fmla="*/ 319180 h 667515"/>
                  <a:gd name="connsiteX8" fmla="*/ 672711 w 944700"/>
                  <a:gd name="connsiteY8" fmla="*/ 403492 h 667515"/>
                  <a:gd name="connsiteX9" fmla="*/ 729923 w 944700"/>
                  <a:gd name="connsiteY9" fmla="*/ 406503 h 667515"/>
                  <a:gd name="connsiteX10" fmla="*/ 741968 w 944700"/>
                  <a:gd name="connsiteY10" fmla="*/ 385425 h 667515"/>
                  <a:gd name="connsiteX11" fmla="*/ 684755 w 944700"/>
                  <a:gd name="connsiteY11" fmla="*/ 264979 h 667515"/>
                  <a:gd name="connsiteX12" fmla="*/ 473974 w 944700"/>
                  <a:gd name="connsiteY12" fmla="*/ 126469 h 667515"/>
                  <a:gd name="connsiteX13" fmla="*/ 362560 w 944700"/>
                  <a:gd name="connsiteY13" fmla="*/ 358329 h 667515"/>
                  <a:gd name="connsiteX14" fmla="*/ 413750 w 944700"/>
                  <a:gd name="connsiteY14" fmla="*/ 361340 h 667515"/>
                  <a:gd name="connsiteX15" fmla="*/ 452895 w 944700"/>
                  <a:gd name="connsiteY15" fmla="*/ 328217 h 667515"/>
                  <a:gd name="connsiteX16" fmla="*/ 452895 w 944700"/>
                  <a:gd name="connsiteY16" fmla="*/ 316173 h 667515"/>
                  <a:gd name="connsiteX17" fmla="*/ 470963 w 944700"/>
                  <a:gd name="connsiteY17" fmla="*/ 280039 h 667515"/>
                  <a:gd name="connsiteX18" fmla="*/ 492041 w 944700"/>
                  <a:gd name="connsiteY18" fmla="*/ 313162 h 667515"/>
                  <a:gd name="connsiteX19" fmla="*/ 540220 w 944700"/>
                  <a:gd name="connsiteY19" fmla="*/ 364351 h 667515"/>
                  <a:gd name="connsiteX20" fmla="*/ 510108 w 944700"/>
                  <a:gd name="connsiteY20" fmla="*/ 409519 h 667515"/>
                  <a:gd name="connsiteX21" fmla="*/ 603454 w 944700"/>
                  <a:gd name="connsiteY21" fmla="*/ 409519 h 667515"/>
                  <a:gd name="connsiteX22" fmla="*/ 473974 w 944700"/>
                  <a:gd name="connsiteY22" fmla="*/ 126469 h 667515"/>
                  <a:gd name="connsiteX23" fmla="*/ 476984 w 944700"/>
                  <a:gd name="connsiteY23" fmla="*/ 0 h 667515"/>
                  <a:gd name="connsiteX24" fmla="*/ 606463 w 944700"/>
                  <a:gd name="connsiteY24" fmla="*/ 258960 h 667515"/>
                  <a:gd name="connsiteX25" fmla="*/ 702820 w 944700"/>
                  <a:gd name="connsiteY25" fmla="*/ 165614 h 667515"/>
                  <a:gd name="connsiteX26" fmla="*/ 757021 w 944700"/>
                  <a:gd name="connsiteY26" fmla="*/ 271005 h 667515"/>
                  <a:gd name="connsiteX27" fmla="*/ 787133 w 944700"/>
                  <a:gd name="connsiteY27" fmla="*/ 334239 h 667515"/>
                  <a:gd name="connsiteX28" fmla="*/ 898546 w 944700"/>
                  <a:gd name="connsiteY28" fmla="*/ 406507 h 667515"/>
                  <a:gd name="connsiteX29" fmla="*/ 919624 w 944700"/>
                  <a:gd name="connsiteY29" fmla="*/ 427585 h 667515"/>
                  <a:gd name="connsiteX30" fmla="*/ 901557 w 944700"/>
                  <a:gd name="connsiteY30" fmla="*/ 472753 h 667515"/>
                  <a:gd name="connsiteX31" fmla="*/ 865423 w 944700"/>
                  <a:gd name="connsiteY31" fmla="*/ 472753 h 667515"/>
                  <a:gd name="connsiteX32" fmla="*/ 862412 w 944700"/>
                  <a:gd name="connsiteY32" fmla="*/ 481786 h 667515"/>
                  <a:gd name="connsiteX33" fmla="*/ 862412 w 944700"/>
                  <a:gd name="connsiteY33" fmla="*/ 517920 h 667515"/>
                  <a:gd name="connsiteX34" fmla="*/ 796166 w 944700"/>
                  <a:gd name="connsiteY34" fmla="*/ 499853 h 667515"/>
                  <a:gd name="connsiteX35" fmla="*/ 757021 w 944700"/>
                  <a:gd name="connsiteY35" fmla="*/ 472753 h 667515"/>
                  <a:gd name="connsiteX36" fmla="*/ 708843 w 944700"/>
                  <a:gd name="connsiteY36" fmla="*/ 472753 h 667515"/>
                  <a:gd name="connsiteX37" fmla="*/ 720887 w 944700"/>
                  <a:gd name="connsiteY37" fmla="*/ 517920 h 667515"/>
                  <a:gd name="connsiteX38" fmla="*/ 684753 w 944700"/>
                  <a:gd name="connsiteY38" fmla="*/ 520932 h 667515"/>
                  <a:gd name="connsiteX39" fmla="*/ 645608 w 944700"/>
                  <a:gd name="connsiteY39" fmla="*/ 496842 h 667515"/>
                  <a:gd name="connsiteX40" fmla="*/ 609475 w 944700"/>
                  <a:gd name="connsiteY40" fmla="*/ 472753 h 667515"/>
                  <a:gd name="connsiteX41" fmla="*/ 537207 w 944700"/>
                  <a:gd name="connsiteY41" fmla="*/ 472753 h 667515"/>
                  <a:gd name="connsiteX42" fmla="*/ 516129 w 944700"/>
                  <a:gd name="connsiteY42" fmla="*/ 493831 h 667515"/>
                  <a:gd name="connsiteX43" fmla="*/ 531184 w 944700"/>
                  <a:gd name="connsiteY43" fmla="*/ 605244 h 667515"/>
                  <a:gd name="connsiteX44" fmla="*/ 555274 w 944700"/>
                  <a:gd name="connsiteY44" fmla="*/ 620300 h 667515"/>
                  <a:gd name="connsiteX45" fmla="*/ 687765 w 944700"/>
                  <a:gd name="connsiteY45" fmla="*/ 620300 h 667515"/>
                  <a:gd name="connsiteX46" fmla="*/ 781110 w 944700"/>
                  <a:gd name="connsiteY46" fmla="*/ 596211 h 667515"/>
                  <a:gd name="connsiteX47" fmla="*/ 808211 w 944700"/>
                  <a:gd name="connsiteY47" fmla="*/ 590188 h 667515"/>
                  <a:gd name="connsiteX48" fmla="*/ 928657 w 944700"/>
                  <a:gd name="connsiteY48" fmla="*/ 593200 h 667515"/>
                  <a:gd name="connsiteX49" fmla="*/ 907579 w 944700"/>
                  <a:gd name="connsiteY49" fmla="*/ 653423 h 667515"/>
                  <a:gd name="connsiteX50" fmla="*/ 817244 w 944700"/>
                  <a:gd name="connsiteY50" fmla="*/ 647401 h 667515"/>
                  <a:gd name="connsiteX51" fmla="*/ 775088 w 944700"/>
                  <a:gd name="connsiteY51" fmla="*/ 647401 h 667515"/>
                  <a:gd name="connsiteX52" fmla="*/ 630553 w 944700"/>
                  <a:gd name="connsiteY52" fmla="*/ 647401 h 667515"/>
                  <a:gd name="connsiteX53" fmla="*/ 603452 w 944700"/>
                  <a:gd name="connsiteY53" fmla="*/ 647401 h 667515"/>
                  <a:gd name="connsiteX54" fmla="*/ 483006 w 944700"/>
                  <a:gd name="connsiteY54" fmla="*/ 650412 h 667515"/>
                  <a:gd name="connsiteX55" fmla="*/ 461928 w 944700"/>
                  <a:gd name="connsiteY55" fmla="*/ 650412 h 667515"/>
                  <a:gd name="connsiteX56" fmla="*/ 350515 w 944700"/>
                  <a:gd name="connsiteY56" fmla="*/ 650412 h 667515"/>
                  <a:gd name="connsiteX57" fmla="*/ 308359 w 944700"/>
                  <a:gd name="connsiteY57" fmla="*/ 650412 h 667515"/>
                  <a:gd name="connsiteX58" fmla="*/ 169846 w 944700"/>
                  <a:gd name="connsiteY58" fmla="*/ 647401 h 667515"/>
                  <a:gd name="connsiteX59" fmla="*/ 127689 w 944700"/>
                  <a:gd name="connsiteY59" fmla="*/ 644389 h 667515"/>
                  <a:gd name="connsiteX60" fmla="*/ 34344 w 944700"/>
                  <a:gd name="connsiteY60" fmla="*/ 650412 h 667515"/>
                  <a:gd name="connsiteX61" fmla="*/ 16277 w 944700"/>
                  <a:gd name="connsiteY61" fmla="*/ 593200 h 667515"/>
                  <a:gd name="connsiteX62" fmla="*/ 139734 w 944700"/>
                  <a:gd name="connsiteY62" fmla="*/ 587177 h 667515"/>
                  <a:gd name="connsiteX63" fmla="*/ 160812 w 944700"/>
                  <a:gd name="connsiteY63" fmla="*/ 593200 h 667515"/>
                  <a:gd name="connsiteX64" fmla="*/ 314381 w 944700"/>
                  <a:gd name="connsiteY64" fmla="*/ 596211 h 667515"/>
                  <a:gd name="connsiteX65" fmla="*/ 341482 w 944700"/>
                  <a:gd name="connsiteY65" fmla="*/ 596211 h 667515"/>
                  <a:gd name="connsiteX66" fmla="*/ 353526 w 944700"/>
                  <a:gd name="connsiteY66" fmla="*/ 602233 h 667515"/>
                  <a:gd name="connsiteX67" fmla="*/ 419772 w 944700"/>
                  <a:gd name="connsiteY67" fmla="*/ 569110 h 667515"/>
                  <a:gd name="connsiteX68" fmla="*/ 428805 w 944700"/>
                  <a:gd name="connsiteY68" fmla="*/ 499853 h 667515"/>
                  <a:gd name="connsiteX69" fmla="*/ 407727 w 944700"/>
                  <a:gd name="connsiteY69" fmla="*/ 463719 h 667515"/>
                  <a:gd name="connsiteX70" fmla="*/ 437839 w 944700"/>
                  <a:gd name="connsiteY70" fmla="*/ 418552 h 667515"/>
                  <a:gd name="connsiteX71" fmla="*/ 347504 w 944700"/>
                  <a:gd name="connsiteY71" fmla="*/ 418552 h 667515"/>
                  <a:gd name="connsiteX72" fmla="*/ 332448 w 944700"/>
                  <a:gd name="connsiteY72" fmla="*/ 430597 h 667515"/>
                  <a:gd name="connsiteX73" fmla="*/ 320403 w 944700"/>
                  <a:gd name="connsiteY73" fmla="*/ 454686 h 667515"/>
                  <a:gd name="connsiteX74" fmla="*/ 233080 w 944700"/>
                  <a:gd name="connsiteY74" fmla="*/ 499853 h 667515"/>
                  <a:gd name="connsiteX75" fmla="*/ 263191 w 944700"/>
                  <a:gd name="connsiteY75" fmla="*/ 418552 h 667515"/>
                  <a:gd name="connsiteX76" fmla="*/ 205980 w 944700"/>
                  <a:gd name="connsiteY76" fmla="*/ 418552 h 667515"/>
                  <a:gd name="connsiteX77" fmla="*/ 175868 w 944700"/>
                  <a:gd name="connsiteY77" fmla="*/ 439630 h 667515"/>
                  <a:gd name="connsiteX78" fmla="*/ 169846 w 944700"/>
                  <a:gd name="connsiteY78" fmla="*/ 454686 h 667515"/>
                  <a:gd name="connsiteX79" fmla="*/ 82522 w 944700"/>
                  <a:gd name="connsiteY79" fmla="*/ 502865 h 667515"/>
                  <a:gd name="connsiteX80" fmla="*/ 112634 w 944700"/>
                  <a:gd name="connsiteY80" fmla="*/ 421563 h 667515"/>
                  <a:gd name="connsiteX81" fmla="*/ 52411 w 944700"/>
                  <a:gd name="connsiteY81" fmla="*/ 421563 h 667515"/>
                  <a:gd name="connsiteX82" fmla="*/ 31332 w 944700"/>
                  <a:gd name="connsiteY82" fmla="*/ 400485 h 667515"/>
                  <a:gd name="connsiteX83" fmla="*/ 76500 w 944700"/>
                  <a:gd name="connsiteY83" fmla="*/ 355318 h 667515"/>
                  <a:gd name="connsiteX84" fmla="*/ 187913 w 944700"/>
                  <a:gd name="connsiteY84" fmla="*/ 289072 h 667515"/>
                  <a:gd name="connsiteX85" fmla="*/ 236091 w 944700"/>
                  <a:gd name="connsiteY85" fmla="*/ 186692 h 667515"/>
                  <a:gd name="connsiteX86" fmla="*/ 266203 w 944700"/>
                  <a:gd name="connsiteY86" fmla="*/ 183681 h 667515"/>
                  <a:gd name="connsiteX87" fmla="*/ 320403 w 944700"/>
                  <a:gd name="connsiteY87" fmla="*/ 240893 h 667515"/>
                  <a:gd name="connsiteX88" fmla="*/ 359549 w 944700"/>
                  <a:gd name="connsiteY88" fmla="*/ 234871 h 667515"/>
                  <a:gd name="connsiteX89" fmla="*/ 464939 w 944700"/>
                  <a:gd name="connsiteY89" fmla="*/ 24089 h 66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44700" h="667515">
                    <a:moveTo>
                      <a:pt x="262064" y="275145"/>
                    </a:moveTo>
                    <a:cubicBezTo>
                      <a:pt x="254912" y="276274"/>
                      <a:pt x="249643" y="287566"/>
                      <a:pt x="239103" y="310149"/>
                    </a:cubicBezTo>
                    <a:cubicBezTo>
                      <a:pt x="218025" y="355316"/>
                      <a:pt x="218025" y="355316"/>
                      <a:pt x="272226" y="358327"/>
                    </a:cubicBezTo>
                    <a:cubicBezTo>
                      <a:pt x="284271" y="361339"/>
                      <a:pt x="296316" y="358327"/>
                      <a:pt x="305349" y="340261"/>
                    </a:cubicBezTo>
                    <a:cubicBezTo>
                      <a:pt x="311371" y="322194"/>
                      <a:pt x="308360" y="313160"/>
                      <a:pt x="296316" y="301116"/>
                    </a:cubicBezTo>
                    <a:cubicBezTo>
                      <a:pt x="278249" y="283049"/>
                      <a:pt x="269215" y="274015"/>
                      <a:pt x="262064" y="275145"/>
                    </a:cubicBezTo>
                    <a:close/>
                    <a:moveTo>
                      <a:pt x="684755" y="264979"/>
                    </a:moveTo>
                    <a:cubicBezTo>
                      <a:pt x="663677" y="286057"/>
                      <a:pt x="633566" y="298102"/>
                      <a:pt x="636577" y="319180"/>
                    </a:cubicBezTo>
                    <a:cubicBezTo>
                      <a:pt x="639588" y="349291"/>
                      <a:pt x="654644" y="379403"/>
                      <a:pt x="672711" y="403492"/>
                    </a:cubicBezTo>
                    <a:cubicBezTo>
                      <a:pt x="684755" y="421559"/>
                      <a:pt x="708845" y="406503"/>
                      <a:pt x="729923" y="406503"/>
                    </a:cubicBezTo>
                    <a:cubicBezTo>
                      <a:pt x="747990" y="406503"/>
                      <a:pt x="751001" y="400481"/>
                      <a:pt x="741968" y="385425"/>
                    </a:cubicBezTo>
                    <a:cubicBezTo>
                      <a:pt x="723901" y="349291"/>
                      <a:pt x="705834" y="307135"/>
                      <a:pt x="684755" y="264979"/>
                    </a:cubicBezTo>
                    <a:close/>
                    <a:moveTo>
                      <a:pt x="473974" y="126469"/>
                    </a:moveTo>
                    <a:cubicBezTo>
                      <a:pt x="434828" y="207771"/>
                      <a:pt x="398694" y="280039"/>
                      <a:pt x="362560" y="358329"/>
                    </a:cubicBezTo>
                    <a:cubicBezTo>
                      <a:pt x="383638" y="358329"/>
                      <a:pt x="398694" y="358329"/>
                      <a:pt x="413750" y="361340"/>
                    </a:cubicBezTo>
                    <a:cubicBezTo>
                      <a:pt x="443862" y="367363"/>
                      <a:pt x="452895" y="355318"/>
                      <a:pt x="452895" y="328217"/>
                    </a:cubicBezTo>
                    <a:cubicBezTo>
                      <a:pt x="452895" y="325206"/>
                      <a:pt x="449884" y="319184"/>
                      <a:pt x="452895" y="316173"/>
                    </a:cubicBezTo>
                    <a:cubicBezTo>
                      <a:pt x="455907" y="301117"/>
                      <a:pt x="446873" y="280039"/>
                      <a:pt x="470963" y="280039"/>
                    </a:cubicBezTo>
                    <a:cubicBezTo>
                      <a:pt x="498063" y="280039"/>
                      <a:pt x="489030" y="301117"/>
                      <a:pt x="492041" y="313162"/>
                    </a:cubicBezTo>
                    <a:cubicBezTo>
                      <a:pt x="495052" y="340262"/>
                      <a:pt x="495052" y="370374"/>
                      <a:pt x="540220" y="364351"/>
                    </a:cubicBezTo>
                    <a:cubicBezTo>
                      <a:pt x="528175" y="382418"/>
                      <a:pt x="519141" y="394463"/>
                      <a:pt x="510108" y="409519"/>
                    </a:cubicBezTo>
                    <a:lnTo>
                      <a:pt x="603454" y="409519"/>
                    </a:lnTo>
                    <a:cubicBezTo>
                      <a:pt x="558287" y="316173"/>
                      <a:pt x="519141" y="225838"/>
                      <a:pt x="473974" y="126469"/>
                    </a:cubicBezTo>
                    <a:close/>
                    <a:moveTo>
                      <a:pt x="476984" y="0"/>
                    </a:moveTo>
                    <a:lnTo>
                      <a:pt x="606463" y="258960"/>
                    </a:lnTo>
                    <a:cubicBezTo>
                      <a:pt x="639586" y="228849"/>
                      <a:pt x="669698" y="198737"/>
                      <a:pt x="702820" y="165614"/>
                    </a:cubicBezTo>
                    <a:cubicBezTo>
                      <a:pt x="720887" y="201748"/>
                      <a:pt x="738954" y="237882"/>
                      <a:pt x="757021" y="271005"/>
                    </a:cubicBezTo>
                    <a:cubicBezTo>
                      <a:pt x="766055" y="292083"/>
                      <a:pt x="781110" y="310150"/>
                      <a:pt x="787133" y="334239"/>
                    </a:cubicBezTo>
                    <a:cubicBezTo>
                      <a:pt x="805200" y="391451"/>
                      <a:pt x="838322" y="421563"/>
                      <a:pt x="898546" y="406507"/>
                    </a:cubicBezTo>
                    <a:cubicBezTo>
                      <a:pt x="916613" y="403496"/>
                      <a:pt x="925646" y="412530"/>
                      <a:pt x="919624" y="427585"/>
                    </a:cubicBezTo>
                    <a:cubicBezTo>
                      <a:pt x="913601" y="442641"/>
                      <a:pt x="934679" y="469742"/>
                      <a:pt x="901557" y="472753"/>
                    </a:cubicBezTo>
                    <a:lnTo>
                      <a:pt x="865423" y="472753"/>
                    </a:lnTo>
                    <a:cubicBezTo>
                      <a:pt x="865423" y="475764"/>
                      <a:pt x="865423" y="478775"/>
                      <a:pt x="862412" y="481786"/>
                    </a:cubicBezTo>
                    <a:cubicBezTo>
                      <a:pt x="859401" y="493831"/>
                      <a:pt x="886501" y="511898"/>
                      <a:pt x="862412" y="517920"/>
                    </a:cubicBezTo>
                    <a:cubicBezTo>
                      <a:pt x="841334" y="520932"/>
                      <a:pt x="808211" y="538999"/>
                      <a:pt x="796166" y="499853"/>
                    </a:cubicBezTo>
                    <a:cubicBezTo>
                      <a:pt x="790144" y="478775"/>
                      <a:pt x="778099" y="469742"/>
                      <a:pt x="757021" y="472753"/>
                    </a:cubicBezTo>
                    <a:cubicBezTo>
                      <a:pt x="741965" y="475764"/>
                      <a:pt x="726910" y="472753"/>
                      <a:pt x="708843" y="472753"/>
                    </a:cubicBezTo>
                    <a:cubicBezTo>
                      <a:pt x="705832" y="490820"/>
                      <a:pt x="720887" y="499853"/>
                      <a:pt x="720887" y="517920"/>
                    </a:cubicBezTo>
                    <a:cubicBezTo>
                      <a:pt x="708843" y="523943"/>
                      <a:pt x="696798" y="517920"/>
                      <a:pt x="684753" y="520932"/>
                    </a:cubicBezTo>
                    <a:cubicBezTo>
                      <a:pt x="663675" y="523943"/>
                      <a:pt x="651631" y="517920"/>
                      <a:pt x="645608" y="496842"/>
                    </a:cubicBezTo>
                    <a:cubicBezTo>
                      <a:pt x="639586" y="478775"/>
                      <a:pt x="627541" y="472753"/>
                      <a:pt x="609475" y="472753"/>
                    </a:cubicBezTo>
                    <a:cubicBezTo>
                      <a:pt x="585385" y="475764"/>
                      <a:pt x="561296" y="475764"/>
                      <a:pt x="537207" y="472753"/>
                    </a:cubicBezTo>
                    <a:cubicBezTo>
                      <a:pt x="522151" y="472753"/>
                      <a:pt x="513118" y="475764"/>
                      <a:pt x="516129" y="493831"/>
                    </a:cubicBezTo>
                    <a:cubicBezTo>
                      <a:pt x="522151" y="529965"/>
                      <a:pt x="528173" y="566099"/>
                      <a:pt x="531184" y="605244"/>
                    </a:cubicBezTo>
                    <a:cubicBezTo>
                      <a:pt x="534196" y="620300"/>
                      <a:pt x="540218" y="629334"/>
                      <a:pt x="555274" y="620300"/>
                    </a:cubicBezTo>
                    <a:cubicBezTo>
                      <a:pt x="600441" y="593200"/>
                      <a:pt x="642597" y="596211"/>
                      <a:pt x="687765" y="620300"/>
                    </a:cubicBezTo>
                    <a:cubicBezTo>
                      <a:pt x="717876" y="635356"/>
                      <a:pt x="754010" y="617289"/>
                      <a:pt x="781110" y="596211"/>
                    </a:cubicBezTo>
                    <a:cubicBezTo>
                      <a:pt x="790144" y="590188"/>
                      <a:pt x="796166" y="584166"/>
                      <a:pt x="808211" y="590188"/>
                    </a:cubicBezTo>
                    <a:cubicBezTo>
                      <a:pt x="862412" y="620300"/>
                      <a:pt x="874456" y="620300"/>
                      <a:pt x="928657" y="593200"/>
                    </a:cubicBezTo>
                    <a:cubicBezTo>
                      <a:pt x="952746" y="635356"/>
                      <a:pt x="952746" y="638367"/>
                      <a:pt x="907579" y="653423"/>
                    </a:cubicBezTo>
                    <a:cubicBezTo>
                      <a:pt x="877467" y="662456"/>
                      <a:pt x="847356" y="662456"/>
                      <a:pt x="817244" y="647401"/>
                    </a:cubicBezTo>
                    <a:cubicBezTo>
                      <a:pt x="802189" y="641378"/>
                      <a:pt x="790144" y="641378"/>
                      <a:pt x="775088" y="647401"/>
                    </a:cubicBezTo>
                    <a:cubicBezTo>
                      <a:pt x="726910" y="671490"/>
                      <a:pt x="678731" y="674501"/>
                      <a:pt x="630553" y="647401"/>
                    </a:cubicBezTo>
                    <a:cubicBezTo>
                      <a:pt x="621519" y="641378"/>
                      <a:pt x="612486" y="644389"/>
                      <a:pt x="603452" y="647401"/>
                    </a:cubicBezTo>
                    <a:cubicBezTo>
                      <a:pt x="564307" y="668479"/>
                      <a:pt x="522151" y="677512"/>
                      <a:pt x="483006" y="650412"/>
                    </a:cubicBezTo>
                    <a:cubicBezTo>
                      <a:pt x="473972" y="644389"/>
                      <a:pt x="470961" y="647401"/>
                      <a:pt x="461928" y="650412"/>
                    </a:cubicBezTo>
                    <a:cubicBezTo>
                      <a:pt x="425794" y="677512"/>
                      <a:pt x="386649" y="668479"/>
                      <a:pt x="350515" y="650412"/>
                    </a:cubicBezTo>
                    <a:cubicBezTo>
                      <a:pt x="335459" y="641378"/>
                      <a:pt x="323415" y="641378"/>
                      <a:pt x="308359" y="650412"/>
                    </a:cubicBezTo>
                    <a:cubicBezTo>
                      <a:pt x="263191" y="671490"/>
                      <a:pt x="215013" y="668479"/>
                      <a:pt x="169846" y="647401"/>
                    </a:cubicBezTo>
                    <a:cubicBezTo>
                      <a:pt x="154790" y="641378"/>
                      <a:pt x="142745" y="638367"/>
                      <a:pt x="127689" y="644389"/>
                    </a:cubicBezTo>
                    <a:cubicBezTo>
                      <a:pt x="97578" y="659445"/>
                      <a:pt x="67466" y="659445"/>
                      <a:pt x="34344" y="650412"/>
                    </a:cubicBezTo>
                    <a:cubicBezTo>
                      <a:pt x="-7813" y="638367"/>
                      <a:pt x="-7813" y="635356"/>
                      <a:pt x="16277" y="593200"/>
                    </a:cubicBezTo>
                    <a:cubicBezTo>
                      <a:pt x="58433" y="620300"/>
                      <a:pt x="100589" y="623311"/>
                      <a:pt x="139734" y="587177"/>
                    </a:cubicBezTo>
                    <a:cubicBezTo>
                      <a:pt x="148768" y="578144"/>
                      <a:pt x="154790" y="587177"/>
                      <a:pt x="160812" y="593200"/>
                    </a:cubicBezTo>
                    <a:cubicBezTo>
                      <a:pt x="212002" y="632345"/>
                      <a:pt x="263191" y="632345"/>
                      <a:pt x="314381" y="596211"/>
                    </a:cubicBezTo>
                    <a:cubicBezTo>
                      <a:pt x="323415" y="587177"/>
                      <a:pt x="332448" y="587177"/>
                      <a:pt x="341482" y="596211"/>
                    </a:cubicBezTo>
                    <a:cubicBezTo>
                      <a:pt x="344493" y="599222"/>
                      <a:pt x="347504" y="602233"/>
                      <a:pt x="353526" y="602233"/>
                    </a:cubicBezTo>
                    <a:cubicBezTo>
                      <a:pt x="404716" y="632345"/>
                      <a:pt x="413749" y="629334"/>
                      <a:pt x="419772" y="569110"/>
                    </a:cubicBezTo>
                    <a:cubicBezTo>
                      <a:pt x="422783" y="545021"/>
                      <a:pt x="425794" y="523943"/>
                      <a:pt x="428805" y="499853"/>
                    </a:cubicBezTo>
                    <a:cubicBezTo>
                      <a:pt x="431816" y="481786"/>
                      <a:pt x="431816" y="466731"/>
                      <a:pt x="407727" y="463719"/>
                    </a:cubicBezTo>
                    <a:cubicBezTo>
                      <a:pt x="416760" y="448664"/>
                      <a:pt x="425794" y="436619"/>
                      <a:pt x="437839" y="418552"/>
                    </a:cubicBezTo>
                    <a:lnTo>
                      <a:pt x="347504" y="418552"/>
                    </a:lnTo>
                    <a:cubicBezTo>
                      <a:pt x="338470" y="418552"/>
                      <a:pt x="335459" y="424574"/>
                      <a:pt x="332448" y="430597"/>
                    </a:cubicBezTo>
                    <a:cubicBezTo>
                      <a:pt x="329437" y="439630"/>
                      <a:pt x="326426" y="445652"/>
                      <a:pt x="320403" y="454686"/>
                    </a:cubicBezTo>
                    <a:cubicBezTo>
                      <a:pt x="296314" y="508887"/>
                      <a:pt x="296314" y="508887"/>
                      <a:pt x="233080" y="499853"/>
                    </a:cubicBezTo>
                    <a:cubicBezTo>
                      <a:pt x="236091" y="472753"/>
                      <a:pt x="254158" y="448664"/>
                      <a:pt x="263191" y="418552"/>
                    </a:cubicBezTo>
                    <a:lnTo>
                      <a:pt x="205980" y="418552"/>
                    </a:lnTo>
                    <a:cubicBezTo>
                      <a:pt x="190924" y="418552"/>
                      <a:pt x="181890" y="424574"/>
                      <a:pt x="175868" y="439630"/>
                    </a:cubicBezTo>
                    <a:cubicBezTo>
                      <a:pt x="172857" y="445652"/>
                      <a:pt x="172857" y="448664"/>
                      <a:pt x="169846" y="454686"/>
                    </a:cubicBezTo>
                    <a:cubicBezTo>
                      <a:pt x="145756" y="505876"/>
                      <a:pt x="145756" y="505876"/>
                      <a:pt x="82522" y="502865"/>
                    </a:cubicBezTo>
                    <a:cubicBezTo>
                      <a:pt x="85533" y="475764"/>
                      <a:pt x="106611" y="451675"/>
                      <a:pt x="112634" y="421563"/>
                    </a:cubicBezTo>
                    <a:lnTo>
                      <a:pt x="52411" y="421563"/>
                    </a:lnTo>
                    <a:cubicBezTo>
                      <a:pt x="34344" y="421563"/>
                      <a:pt x="31332" y="418552"/>
                      <a:pt x="31332" y="400485"/>
                    </a:cubicBezTo>
                    <a:cubicBezTo>
                      <a:pt x="31332" y="352306"/>
                      <a:pt x="31332" y="349295"/>
                      <a:pt x="76500" y="355318"/>
                    </a:cubicBezTo>
                    <a:cubicBezTo>
                      <a:pt x="133712" y="361340"/>
                      <a:pt x="169846" y="346284"/>
                      <a:pt x="187913" y="289072"/>
                    </a:cubicBezTo>
                    <a:cubicBezTo>
                      <a:pt x="199957" y="252938"/>
                      <a:pt x="221035" y="219815"/>
                      <a:pt x="236091" y="186692"/>
                    </a:cubicBezTo>
                    <a:cubicBezTo>
                      <a:pt x="245125" y="168625"/>
                      <a:pt x="251147" y="168625"/>
                      <a:pt x="266203" y="183681"/>
                    </a:cubicBezTo>
                    <a:cubicBezTo>
                      <a:pt x="284270" y="204759"/>
                      <a:pt x="302337" y="219815"/>
                      <a:pt x="320403" y="240893"/>
                    </a:cubicBezTo>
                    <a:cubicBezTo>
                      <a:pt x="338470" y="264983"/>
                      <a:pt x="347504" y="255949"/>
                      <a:pt x="359549" y="234871"/>
                    </a:cubicBezTo>
                    <a:cubicBezTo>
                      <a:pt x="392671" y="162603"/>
                      <a:pt x="428805" y="93346"/>
                      <a:pt x="464939" y="24089"/>
                    </a:cubicBezTo>
                    <a:close/>
                  </a:path>
                </a:pathLst>
              </a:custGeom>
              <a:grpFill/>
              <a:ln w="186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2225E4A8-B201-4DC4-8F22-419E5D027C34}"/>
                  </a:ext>
                </a:extLst>
              </p:cNvPr>
              <p:cNvSpPr/>
              <p:nvPr/>
            </p:nvSpPr>
            <p:spPr>
              <a:xfrm>
                <a:off x="6233756" y="2003428"/>
                <a:ext cx="66244" cy="113560"/>
              </a:xfrm>
              <a:custGeom>
                <a:avLst/>
                <a:gdLst>
                  <a:gd name="connsiteX0" fmla="*/ 11913 w 23826"/>
                  <a:gd name="connsiteY0" fmla="*/ 4698 h 40844"/>
                  <a:gd name="connsiteX1" fmla="*/ 6498 w 23826"/>
                  <a:gd name="connsiteY1" fmla="*/ 12279 h 40844"/>
                  <a:gd name="connsiteX2" fmla="*/ 12996 w 23826"/>
                  <a:gd name="connsiteY2" fmla="*/ 18777 h 40844"/>
                  <a:gd name="connsiteX3" fmla="*/ 18411 w 23826"/>
                  <a:gd name="connsiteY3" fmla="*/ 11196 h 40844"/>
                  <a:gd name="connsiteX4" fmla="*/ 11913 w 23826"/>
                  <a:gd name="connsiteY4" fmla="*/ 4698 h 40844"/>
                  <a:gd name="connsiteX5" fmla="*/ 8664 w 23826"/>
                  <a:gd name="connsiteY5" fmla="*/ 366 h 40844"/>
                  <a:gd name="connsiteX6" fmla="*/ 21660 w 23826"/>
                  <a:gd name="connsiteY6" fmla="*/ 6864 h 40844"/>
                  <a:gd name="connsiteX7" fmla="*/ 23826 w 23826"/>
                  <a:gd name="connsiteY7" fmla="*/ 18778 h 40844"/>
                  <a:gd name="connsiteX8" fmla="*/ 22743 w 23826"/>
                  <a:gd name="connsiteY8" fmla="*/ 31774 h 40844"/>
                  <a:gd name="connsiteX9" fmla="*/ 14079 w 23826"/>
                  <a:gd name="connsiteY9" fmla="*/ 40438 h 40844"/>
                  <a:gd name="connsiteX10" fmla="*/ 3249 w 23826"/>
                  <a:gd name="connsiteY10" fmla="*/ 37189 h 40844"/>
                  <a:gd name="connsiteX11" fmla="*/ 1083 w 23826"/>
                  <a:gd name="connsiteY11" fmla="*/ 31774 h 40844"/>
                  <a:gd name="connsiteX12" fmla="*/ 6498 w 23826"/>
                  <a:gd name="connsiteY12" fmla="*/ 31774 h 40844"/>
                  <a:gd name="connsiteX13" fmla="*/ 7581 w 23826"/>
                  <a:gd name="connsiteY13" fmla="*/ 32857 h 40844"/>
                  <a:gd name="connsiteX14" fmla="*/ 16245 w 23826"/>
                  <a:gd name="connsiteY14" fmla="*/ 31774 h 40844"/>
                  <a:gd name="connsiteX15" fmla="*/ 17328 w 23826"/>
                  <a:gd name="connsiteY15" fmla="*/ 26359 h 40844"/>
                  <a:gd name="connsiteX16" fmla="*/ 10830 w 23826"/>
                  <a:gd name="connsiteY16" fmla="*/ 25276 h 40844"/>
                  <a:gd name="connsiteX17" fmla="*/ 0 w 23826"/>
                  <a:gd name="connsiteY17" fmla="*/ 13362 h 40844"/>
                  <a:gd name="connsiteX18" fmla="*/ 8664 w 23826"/>
                  <a:gd name="connsiteY18" fmla="*/ 366 h 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26" h="40844">
                    <a:moveTo>
                      <a:pt x="11913" y="4698"/>
                    </a:moveTo>
                    <a:cubicBezTo>
                      <a:pt x="7581" y="4698"/>
                      <a:pt x="6498" y="7947"/>
                      <a:pt x="6498" y="12279"/>
                    </a:cubicBezTo>
                    <a:cubicBezTo>
                      <a:pt x="6498" y="17694"/>
                      <a:pt x="8664" y="18777"/>
                      <a:pt x="12996" y="18777"/>
                    </a:cubicBezTo>
                    <a:cubicBezTo>
                      <a:pt x="17328" y="17694"/>
                      <a:pt x="18411" y="15528"/>
                      <a:pt x="18411" y="11196"/>
                    </a:cubicBezTo>
                    <a:cubicBezTo>
                      <a:pt x="18411" y="6864"/>
                      <a:pt x="15162" y="4698"/>
                      <a:pt x="11913" y="4698"/>
                    </a:cubicBezTo>
                    <a:close/>
                    <a:moveTo>
                      <a:pt x="8664" y="366"/>
                    </a:moveTo>
                    <a:cubicBezTo>
                      <a:pt x="15162" y="-717"/>
                      <a:pt x="19494" y="366"/>
                      <a:pt x="21660" y="6864"/>
                    </a:cubicBezTo>
                    <a:cubicBezTo>
                      <a:pt x="23826" y="10113"/>
                      <a:pt x="23826" y="15528"/>
                      <a:pt x="23826" y="18778"/>
                    </a:cubicBezTo>
                    <a:cubicBezTo>
                      <a:pt x="23826" y="23110"/>
                      <a:pt x="23826" y="27442"/>
                      <a:pt x="22743" y="31774"/>
                    </a:cubicBezTo>
                    <a:cubicBezTo>
                      <a:pt x="21660" y="36106"/>
                      <a:pt x="18411" y="39355"/>
                      <a:pt x="14079" y="40438"/>
                    </a:cubicBezTo>
                    <a:cubicBezTo>
                      <a:pt x="9747" y="41521"/>
                      <a:pt x="6498" y="40438"/>
                      <a:pt x="3249" y="37189"/>
                    </a:cubicBezTo>
                    <a:cubicBezTo>
                      <a:pt x="2166" y="36106"/>
                      <a:pt x="0" y="33940"/>
                      <a:pt x="1083" y="31774"/>
                    </a:cubicBezTo>
                    <a:cubicBezTo>
                      <a:pt x="3249" y="28525"/>
                      <a:pt x="4332" y="30691"/>
                      <a:pt x="6498" y="31774"/>
                    </a:cubicBezTo>
                    <a:cubicBezTo>
                      <a:pt x="6498" y="31774"/>
                      <a:pt x="6498" y="32857"/>
                      <a:pt x="7581" y="32857"/>
                    </a:cubicBezTo>
                    <a:cubicBezTo>
                      <a:pt x="10830" y="33940"/>
                      <a:pt x="14079" y="35023"/>
                      <a:pt x="16245" y="31774"/>
                    </a:cubicBezTo>
                    <a:cubicBezTo>
                      <a:pt x="17328" y="30691"/>
                      <a:pt x="18411" y="27442"/>
                      <a:pt x="17328" y="26359"/>
                    </a:cubicBezTo>
                    <a:cubicBezTo>
                      <a:pt x="16245" y="23110"/>
                      <a:pt x="12996" y="25276"/>
                      <a:pt x="10830" y="25276"/>
                    </a:cubicBezTo>
                    <a:cubicBezTo>
                      <a:pt x="3249" y="25276"/>
                      <a:pt x="0" y="19861"/>
                      <a:pt x="0" y="13362"/>
                    </a:cubicBezTo>
                    <a:cubicBezTo>
                      <a:pt x="0" y="6864"/>
                      <a:pt x="2166" y="2532"/>
                      <a:pt x="8664" y="366"/>
                    </a:cubicBezTo>
                    <a:close/>
                  </a:path>
                </a:pathLst>
              </a:custGeom>
              <a:grpFill/>
              <a:ln w="186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1B835377-C6ED-4D90-8C95-1063C72E9F77}"/>
                  </a:ext>
                </a:extLst>
              </p:cNvPr>
              <p:cNvSpPr/>
              <p:nvPr/>
            </p:nvSpPr>
            <p:spPr>
              <a:xfrm>
                <a:off x="6345169" y="2001435"/>
                <a:ext cx="72269" cy="111697"/>
              </a:xfrm>
              <a:custGeom>
                <a:avLst/>
                <a:gdLst>
                  <a:gd name="connsiteX0" fmla="*/ 12996 w 25993"/>
                  <a:gd name="connsiteY0" fmla="*/ 6498 h 40174"/>
                  <a:gd name="connsiteX1" fmla="*/ 5415 w 25993"/>
                  <a:gd name="connsiteY1" fmla="*/ 19495 h 40174"/>
                  <a:gd name="connsiteX2" fmla="*/ 12996 w 25993"/>
                  <a:gd name="connsiteY2" fmla="*/ 33574 h 40174"/>
                  <a:gd name="connsiteX3" fmla="*/ 20577 w 25993"/>
                  <a:gd name="connsiteY3" fmla="*/ 19495 h 40174"/>
                  <a:gd name="connsiteX4" fmla="*/ 12996 w 25993"/>
                  <a:gd name="connsiteY4" fmla="*/ 6498 h 40174"/>
                  <a:gd name="connsiteX5" fmla="*/ 14080 w 25993"/>
                  <a:gd name="connsiteY5" fmla="*/ 0 h 40174"/>
                  <a:gd name="connsiteX6" fmla="*/ 25993 w 25993"/>
                  <a:gd name="connsiteY6" fmla="*/ 12996 h 40174"/>
                  <a:gd name="connsiteX7" fmla="*/ 25993 w 25993"/>
                  <a:gd name="connsiteY7" fmla="*/ 19495 h 40174"/>
                  <a:gd name="connsiteX8" fmla="*/ 14080 w 25993"/>
                  <a:gd name="connsiteY8" fmla="*/ 40072 h 40174"/>
                  <a:gd name="connsiteX9" fmla="*/ 0 w 25993"/>
                  <a:gd name="connsiteY9" fmla="*/ 22744 h 40174"/>
                  <a:gd name="connsiteX10" fmla="*/ 1083 w 25993"/>
                  <a:gd name="connsiteY10" fmla="*/ 12996 h 40174"/>
                  <a:gd name="connsiteX11" fmla="*/ 14080 w 25993"/>
                  <a:gd name="connsiteY11" fmla="*/ 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 h="40174">
                    <a:moveTo>
                      <a:pt x="12996" y="6498"/>
                    </a:moveTo>
                    <a:cubicBezTo>
                      <a:pt x="5415" y="6498"/>
                      <a:pt x="5415" y="14079"/>
                      <a:pt x="5415" y="19495"/>
                    </a:cubicBezTo>
                    <a:cubicBezTo>
                      <a:pt x="5415" y="24910"/>
                      <a:pt x="3249" y="33574"/>
                      <a:pt x="12996" y="33574"/>
                    </a:cubicBezTo>
                    <a:cubicBezTo>
                      <a:pt x="21660" y="32491"/>
                      <a:pt x="19494" y="24910"/>
                      <a:pt x="20577" y="19495"/>
                    </a:cubicBezTo>
                    <a:cubicBezTo>
                      <a:pt x="20577" y="14079"/>
                      <a:pt x="20577" y="6498"/>
                      <a:pt x="12996" y="6498"/>
                    </a:cubicBezTo>
                    <a:close/>
                    <a:moveTo>
                      <a:pt x="14080" y="0"/>
                    </a:moveTo>
                    <a:cubicBezTo>
                      <a:pt x="21661" y="0"/>
                      <a:pt x="24910" y="6498"/>
                      <a:pt x="25993" y="12996"/>
                    </a:cubicBezTo>
                    <a:lnTo>
                      <a:pt x="25993" y="19495"/>
                    </a:lnTo>
                    <a:cubicBezTo>
                      <a:pt x="25993" y="30325"/>
                      <a:pt x="24910" y="37906"/>
                      <a:pt x="14080" y="40072"/>
                    </a:cubicBezTo>
                    <a:cubicBezTo>
                      <a:pt x="5415" y="41155"/>
                      <a:pt x="0" y="33574"/>
                      <a:pt x="0" y="22744"/>
                    </a:cubicBezTo>
                    <a:cubicBezTo>
                      <a:pt x="0" y="19495"/>
                      <a:pt x="0" y="16246"/>
                      <a:pt x="1083" y="12996"/>
                    </a:cubicBezTo>
                    <a:cubicBezTo>
                      <a:pt x="2166" y="6498"/>
                      <a:pt x="5415" y="0"/>
                      <a:pt x="14080" y="0"/>
                    </a:cubicBezTo>
                    <a:close/>
                  </a:path>
                </a:pathLst>
              </a:custGeom>
              <a:grpFill/>
              <a:ln w="186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B219CBAE-A87D-400F-BB7F-B00BCBFC4DFD}"/>
                  </a:ext>
                </a:extLst>
              </p:cNvPr>
              <p:cNvSpPr/>
              <p:nvPr/>
            </p:nvSpPr>
            <p:spPr>
              <a:xfrm>
                <a:off x="6459127" y="2003848"/>
                <a:ext cx="36600" cy="105989"/>
              </a:xfrm>
              <a:custGeom>
                <a:avLst/>
                <a:gdLst>
                  <a:gd name="connsiteX0" fmla="*/ 35416 w 38591"/>
                  <a:gd name="connsiteY0" fmla="*/ 64131 h 111755"/>
                  <a:gd name="connsiteX1" fmla="*/ 29066 w 38591"/>
                  <a:gd name="connsiteY1" fmla="*/ 111756 h 111755"/>
                  <a:gd name="connsiteX2" fmla="*/ 19541 w 38591"/>
                  <a:gd name="connsiteY2" fmla="*/ 64131 h 111755"/>
                  <a:gd name="connsiteX3" fmla="*/ 3666 w 38591"/>
                  <a:gd name="connsiteY3" fmla="*/ 29206 h 111755"/>
                  <a:gd name="connsiteX4" fmla="*/ 3666 w 38591"/>
                  <a:gd name="connsiteY4" fmla="*/ 16506 h 111755"/>
                  <a:gd name="connsiteX5" fmla="*/ 29066 w 38591"/>
                  <a:gd name="connsiteY5" fmla="*/ 631 h 111755"/>
                  <a:gd name="connsiteX6" fmla="*/ 38591 w 38591"/>
                  <a:gd name="connsiteY6" fmla="*/ 13331 h 111755"/>
                  <a:gd name="connsiteX7" fmla="*/ 35416 w 38591"/>
                  <a:gd name="connsiteY7" fmla="*/ 64131 h 11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91" h="111755">
                    <a:moveTo>
                      <a:pt x="35416" y="64131"/>
                    </a:moveTo>
                    <a:cubicBezTo>
                      <a:pt x="32241" y="76831"/>
                      <a:pt x="41766" y="111756"/>
                      <a:pt x="29066" y="111756"/>
                    </a:cubicBezTo>
                    <a:cubicBezTo>
                      <a:pt x="6841" y="111756"/>
                      <a:pt x="22716" y="80006"/>
                      <a:pt x="19541" y="64131"/>
                    </a:cubicBezTo>
                    <a:cubicBezTo>
                      <a:pt x="16366" y="51431"/>
                      <a:pt x="25891" y="35556"/>
                      <a:pt x="3666" y="29206"/>
                    </a:cubicBezTo>
                    <a:cubicBezTo>
                      <a:pt x="491" y="29206"/>
                      <a:pt x="-2684" y="22856"/>
                      <a:pt x="3666" y="16506"/>
                    </a:cubicBezTo>
                    <a:cubicBezTo>
                      <a:pt x="10016" y="10156"/>
                      <a:pt x="19541" y="3806"/>
                      <a:pt x="29066" y="631"/>
                    </a:cubicBezTo>
                    <a:cubicBezTo>
                      <a:pt x="35416" y="-2544"/>
                      <a:pt x="38591" y="6981"/>
                      <a:pt x="38591" y="13331"/>
                    </a:cubicBezTo>
                    <a:cubicBezTo>
                      <a:pt x="35416" y="29206"/>
                      <a:pt x="35416" y="45081"/>
                      <a:pt x="35416" y="64131"/>
                    </a:cubicBezTo>
                    <a:close/>
                  </a:path>
                </a:pathLst>
              </a:custGeom>
              <a:grpFill/>
              <a:ln w="186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4422CDE9-ECD2-4A51-8F15-5E1920D606F0}"/>
                  </a:ext>
                </a:extLst>
              </p:cNvPr>
              <p:cNvSpPr/>
              <p:nvPr/>
            </p:nvSpPr>
            <p:spPr>
              <a:xfrm>
                <a:off x="6148197" y="2007457"/>
                <a:ext cx="34370" cy="108402"/>
              </a:xfrm>
              <a:custGeom>
                <a:avLst/>
                <a:gdLst>
                  <a:gd name="connsiteX0" fmla="*/ 20365 w 36240"/>
                  <a:gd name="connsiteY0" fmla="*/ 111125 h 114300"/>
                  <a:gd name="connsiteX1" fmla="*/ 17190 w 36240"/>
                  <a:gd name="connsiteY1" fmla="*/ 50800 h 114300"/>
                  <a:gd name="connsiteX2" fmla="*/ 4490 w 36240"/>
                  <a:gd name="connsiteY2" fmla="*/ 28575 h 114300"/>
                  <a:gd name="connsiteX3" fmla="*/ 1315 w 36240"/>
                  <a:gd name="connsiteY3" fmla="*/ 19050 h 114300"/>
                  <a:gd name="connsiteX4" fmla="*/ 26715 w 36240"/>
                  <a:gd name="connsiteY4" fmla="*/ 0 h 114300"/>
                  <a:gd name="connsiteX5" fmla="*/ 36240 w 36240"/>
                  <a:gd name="connsiteY5" fmla="*/ 9525 h 114300"/>
                  <a:gd name="connsiteX6" fmla="*/ 36240 w 36240"/>
                  <a:gd name="connsiteY6" fmla="*/ 114300 h 114300"/>
                  <a:gd name="connsiteX7" fmla="*/ 20365 w 36240"/>
                  <a:gd name="connsiteY7" fmla="*/ 1111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40" h="114300">
                    <a:moveTo>
                      <a:pt x="20365" y="111125"/>
                    </a:moveTo>
                    <a:cubicBezTo>
                      <a:pt x="10840" y="92075"/>
                      <a:pt x="17190" y="69850"/>
                      <a:pt x="17190" y="50800"/>
                    </a:cubicBezTo>
                    <a:cubicBezTo>
                      <a:pt x="17190" y="41275"/>
                      <a:pt x="23540" y="25400"/>
                      <a:pt x="4490" y="28575"/>
                    </a:cubicBezTo>
                    <a:cubicBezTo>
                      <a:pt x="1315" y="28575"/>
                      <a:pt x="-1860" y="22225"/>
                      <a:pt x="1315" y="19050"/>
                    </a:cubicBezTo>
                    <a:cubicBezTo>
                      <a:pt x="7665" y="9525"/>
                      <a:pt x="14015" y="3175"/>
                      <a:pt x="26715" y="0"/>
                    </a:cubicBezTo>
                    <a:cubicBezTo>
                      <a:pt x="33065" y="0"/>
                      <a:pt x="36240" y="3175"/>
                      <a:pt x="36240" y="9525"/>
                    </a:cubicBezTo>
                    <a:lnTo>
                      <a:pt x="36240" y="114300"/>
                    </a:lnTo>
                    <a:cubicBezTo>
                      <a:pt x="29890" y="111125"/>
                      <a:pt x="26715" y="111125"/>
                      <a:pt x="20365" y="111125"/>
                    </a:cubicBezTo>
                    <a:close/>
                  </a:path>
                </a:pathLst>
              </a:custGeom>
              <a:grpFill/>
              <a:ln w="1860" cap="flat">
                <a:noFill/>
                <a:prstDash val="solid"/>
                <a:miter/>
              </a:ln>
            </p:spPr>
            <p:txBody>
              <a:bodyPr rtlCol="0" anchor="ctr"/>
              <a:lstStyle/>
              <a:p>
                <a:endParaRPr lang="zh-CN" altLang="en-US"/>
              </a:p>
            </p:txBody>
          </p:sp>
        </p:grpSp>
      </p:grpSp>
      <p:sp>
        <p:nvSpPr>
          <p:cNvPr id="65" name="矩形: 圆角 64">
            <a:extLst>
              <a:ext uri="{FF2B5EF4-FFF2-40B4-BE49-F238E27FC236}">
                <a16:creationId xmlns:a16="http://schemas.microsoft.com/office/drawing/2014/main" id="{9AF33051-F903-4175-B16D-499FC1E52A22}"/>
              </a:ext>
            </a:extLst>
          </p:cNvPr>
          <p:cNvSpPr/>
          <p:nvPr/>
        </p:nvSpPr>
        <p:spPr>
          <a:xfrm>
            <a:off x="3517373" y="3197321"/>
            <a:ext cx="5116452" cy="1080958"/>
          </a:xfrm>
          <a:prstGeom prst="roundRect">
            <a:avLst>
              <a:gd name="adj" fmla="val 50000"/>
            </a:avLst>
          </a:prstGeom>
          <a:solidFill>
            <a:schemeClr val="bg1"/>
          </a:solidFill>
          <a:ln w="12700">
            <a:solidFill>
              <a:srgbClr val="ACC4CE"/>
            </a:solidFill>
            <a:extLst>
              <a:ext uri="{C807C97D-BFC1-408E-A445-0C87EB9F89A2}">
                <ask:lineSketchStyleProps xmlns="" xmlns:ask="http://schemas.microsoft.com/office/drawing/2018/sketchyshapes" sd="1219033472">
                  <a:custGeom>
                    <a:avLst/>
                    <a:gdLst>
                      <a:gd name="connsiteX0" fmla="*/ 50909 w 5916899"/>
                      <a:gd name="connsiteY0" fmla="*/ 2765497 h 4919748"/>
                      <a:gd name="connsiteX1" fmla="*/ 2590909 w 5916899"/>
                      <a:gd name="connsiteY1" fmla="*/ 2057200 h 4919748"/>
                      <a:gd name="connsiteX2" fmla="*/ 4184759 w 5916899"/>
                      <a:gd name="connsiteY2" fmla="*/ 72 h 4919748"/>
                      <a:gd name="connsiteX3" fmla="*/ 5105509 w 5916899"/>
                      <a:gd name="connsiteY3" fmla="*/ 1876497 h 4919748"/>
                      <a:gd name="connsiteX4" fmla="*/ 5740510 w 5916899"/>
                      <a:gd name="connsiteY4" fmla="*/ 4301925 h 4919748"/>
                      <a:gd name="connsiteX5" fmla="*/ 2724259 w 5916899"/>
                      <a:gd name="connsiteY5" fmla="*/ 4791147 h 4919748"/>
                      <a:gd name="connsiteX6" fmla="*/ 50909 w 5916899"/>
                      <a:gd name="connsiteY6" fmla="*/ 2765497 h 491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6899" h="4919748" extrusionOk="0">
                        <a:moveTo>
                          <a:pt x="50909" y="2765497"/>
                        </a:moveTo>
                        <a:cubicBezTo>
                          <a:pt x="430406" y="1445520"/>
                          <a:pt x="2107424" y="2499804"/>
                          <a:pt x="2590909" y="2057200"/>
                        </a:cubicBezTo>
                        <a:cubicBezTo>
                          <a:pt x="3280913" y="1544681"/>
                          <a:pt x="2848102" y="12754"/>
                          <a:pt x="4184759" y="72"/>
                        </a:cubicBezTo>
                        <a:cubicBezTo>
                          <a:pt x="5404656" y="53437"/>
                          <a:pt x="4862411" y="1335938"/>
                          <a:pt x="5105509" y="1876497"/>
                        </a:cubicBezTo>
                        <a:cubicBezTo>
                          <a:pt x="5231061" y="2434384"/>
                          <a:pt x="6336643" y="3213533"/>
                          <a:pt x="5740510" y="4301925"/>
                        </a:cubicBezTo>
                        <a:cubicBezTo>
                          <a:pt x="5482424" y="4958018"/>
                          <a:pt x="3702110" y="4986335"/>
                          <a:pt x="2724259" y="4791147"/>
                        </a:cubicBezTo>
                        <a:cubicBezTo>
                          <a:pt x="1533134" y="4497886"/>
                          <a:pt x="-443319" y="4151569"/>
                          <a:pt x="50909" y="276549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66" name="文本框 65">
            <a:extLst>
              <a:ext uri="{FF2B5EF4-FFF2-40B4-BE49-F238E27FC236}">
                <a16:creationId xmlns:a16="http://schemas.microsoft.com/office/drawing/2014/main" id="{06AA90D1-5563-4FD8-84FF-ED2147E554AE}"/>
              </a:ext>
            </a:extLst>
          </p:cNvPr>
          <p:cNvSpPr txBox="1"/>
          <p:nvPr/>
        </p:nvSpPr>
        <p:spPr>
          <a:xfrm>
            <a:off x="4288809" y="3415001"/>
            <a:ext cx="3573580" cy="646331"/>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sz="3600" b="1" dirty="0">
                <a:solidFill>
                  <a:schemeClr val="accent3">
                    <a:lumMod val="50000"/>
                  </a:schemeClr>
                </a:solidFill>
                <a:cs typeface="+mn-ea"/>
                <a:sym typeface="+mn-lt"/>
              </a:rPr>
              <a:t>研究过程及方法</a:t>
            </a:r>
          </a:p>
        </p:txBody>
      </p:sp>
    </p:spTree>
    <p:extLst>
      <p:ext uri="{BB962C8B-B14F-4D97-AF65-F5344CB8AC3E}">
        <p14:creationId xmlns:p14="http://schemas.microsoft.com/office/powerpoint/2010/main" val="462748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准备工作</a:t>
            </a:r>
          </a:p>
        </p:txBody>
      </p:sp>
      <p:graphicFrame>
        <p:nvGraphicFramePr>
          <p:cNvPr id="10" name="图示 9">
            <a:extLst>
              <a:ext uri="{FF2B5EF4-FFF2-40B4-BE49-F238E27FC236}">
                <a16:creationId xmlns:a16="http://schemas.microsoft.com/office/drawing/2014/main" id="{C91128B6-D512-4BCE-B15E-FCAAF18B8623}"/>
              </a:ext>
            </a:extLst>
          </p:cNvPr>
          <p:cNvGraphicFramePr/>
          <p:nvPr>
            <p:extLst>
              <p:ext uri="{D42A27DB-BD31-4B8C-83A1-F6EECF244321}">
                <p14:modId xmlns:p14="http://schemas.microsoft.com/office/powerpoint/2010/main" val="1062450525"/>
              </p:ext>
            </p:extLst>
          </p:nvPr>
        </p:nvGraphicFramePr>
        <p:xfrm>
          <a:off x="-401855" y="2194560"/>
          <a:ext cx="6498336" cy="3631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文本框 12">
            <a:extLst>
              <a:ext uri="{FF2B5EF4-FFF2-40B4-BE49-F238E27FC236}">
                <a16:creationId xmlns:a16="http://schemas.microsoft.com/office/drawing/2014/main" id="{E322FC94-AF18-404C-B521-6296305B2A7C}"/>
              </a:ext>
            </a:extLst>
          </p:cNvPr>
          <p:cNvSpPr txBox="1"/>
          <p:nvPr/>
        </p:nvSpPr>
        <p:spPr>
          <a:xfrm>
            <a:off x="4267198" y="2234699"/>
            <a:ext cx="6181346"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包括对抗攻击和可迁移性两部分，已知模型的对抗攻击中的对抗样本对未知靶模型进行攻击</a:t>
            </a:r>
          </a:p>
        </p:txBody>
      </p:sp>
      <p:sp>
        <p:nvSpPr>
          <p:cNvPr id="33" name="文本框 32">
            <a:extLst>
              <a:ext uri="{FF2B5EF4-FFF2-40B4-BE49-F238E27FC236}">
                <a16:creationId xmlns:a16="http://schemas.microsoft.com/office/drawing/2014/main" id="{4E0732BE-6289-42B0-8904-BAD0B07D1906}"/>
              </a:ext>
            </a:extLst>
          </p:cNvPr>
          <p:cNvSpPr txBox="1"/>
          <p:nvPr/>
        </p:nvSpPr>
        <p:spPr>
          <a:xfrm>
            <a:off x="4267199" y="3075057"/>
            <a:ext cx="635203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敌手在本地可以进行白盒攻击的模型，理论上应该和靶模型有高相似性（</a:t>
            </a:r>
            <a:r>
              <a:rPr lang="zh-CN" altLang="en-US" sz="2000" dirty="0"/>
              <a:t>预训练，模型架构，模型复杂度</a:t>
            </a:r>
            <a:r>
              <a:rPr lang="zh-CN" altLang="en-US" sz="2000" dirty="0">
                <a:latin typeface="微软雅黑" panose="020B0503020204020204" pitchFamily="34" charset="-122"/>
                <a:ea typeface="微软雅黑" panose="020B0503020204020204" pitchFamily="34" charset="-122"/>
              </a:rPr>
              <a:t>）</a:t>
            </a:r>
          </a:p>
        </p:txBody>
      </p:sp>
      <p:sp>
        <p:nvSpPr>
          <p:cNvPr id="34" name="文本框 33">
            <a:extLst>
              <a:ext uri="{FF2B5EF4-FFF2-40B4-BE49-F238E27FC236}">
                <a16:creationId xmlns:a16="http://schemas.microsoft.com/office/drawing/2014/main" id="{3D09CF09-F86E-4231-B422-E8029AF169B4}"/>
              </a:ext>
            </a:extLst>
          </p:cNvPr>
          <p:cNvSpPr txBox="1"/>
          <p:nvPr/>
        </p:nvSpPr>
        <p:spPr>
          <a:xfrm>
            <a:off x="4267197" y="4050263"/>
            <a:ext cx="6096003"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⽤于训练代理模型的数据集。代理模型的数据的分布应该与靶模型的数据分布接近</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data augmentation</a:t>
            </a:r>
            <a:r>
              <a:rPr lang="zh-CN" altLang="en-US" sz="2000" dirty="0">
                <a:latin typeface="微软雅黑" panose="020B0503020204020204" pitchFamily="34" charset="-122"/>
                <a:ea typeface="微软雅黑" panose="020B0503020204020204" pitchFamily="34" charset="-122"/>
              </a:rPr>
              <a:t>，</a:t>
            </a:r>
            <a:r>
              <a:rPr lang="zh-CN" altLang="en-US" sz="2000" dirty="0"/>
              <a:t>对抗训练</a:t>
            </a:r>
            <a:endParaRPr lang="zh-CN" altLang="en-US"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C20F0738-89CE-4492-8B1C-2CE370816400}"/>
              </a:ext>
            </a:extLst>
          </p:cNvPr>
          <p:cNvSpPr/>
          <p:nvPr/>
        </p:nvSpPr>
        <p:spPr>
          <a:xfrm>
            <a:off x="4267197" y="5184896"/>
            <a:ext cx="6686446" cy="707886"/>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⽤于从代理模型中生成对抗样本的白盒攻击算法（</a:t>
            </a:r>
            <a:r>
              <a:rPr lang="en-US" altLang="zh-CN" sz="2000" dirty="0">
                <a:latin typeface="微软雅黑" panose="020B0503020204020204" pitchFamily="34" charset="-122"/>
                <a:ea typeface="微软雅黑" panose="020B0503020204020204" pitchFamily="34" charset="-122"/>
              </a:rPr>
              <a:t>WBA</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靶向性和非靶向性，单步和迭代</a:t>
            </a:r>
          </a:p>
        </p:txBody>
      </p:sp>
    </p:spTree>
    <p:extLst>
      <p:ext uri="{BB962C8B-B14F-4D97-AF65-F5344CB8AC3E}">
        <p14:creationId xmlns:p14="http://schemas.microsoft.com/office/powerpoint/2010/main" val="2810033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2FB071-6B9B-2386-D89F-777A33FB7421}"/>
              </a:ext>
            </a:extLst>
          </p:cNvPr>
          <p:cNvSpPr txBox="1"/>
          <p:nvPr/>
        </p:nvSpPr>
        <p:spPr>
          <a:xfrm>
            <a:off x="3756931" y="298368"/>
            <a:ext cx="4678138" cy="477054"/>
          </a:xfrm>
          <a:prstGeom prst="rect">
            <a:avLst/>
          </a:prstGeom>
          <a:noFill/>
        </p:spPr>
        <p:txBody>
          <a:bodyPr wrap="square">
            <a:spAutoFit/>
          </a:bodyPr>
          <a:lstStyle>
            <a:defPPr>
              <a:defRPr lang="zh-CN"/>
            </a:defPPr>
            <a:lvl1pPr algn="ctr">
              <a:defRPr sz="2500" b="1">
                <a:solidFill>
                  <a:schemeClr val="accent3">
                    <a:lumMod val="50000"/>
                  </a:schemeClr>
                </a:solidFill>
                <a:cs typeface="+mn-ea"/>
              </a:defRPr>
            </a:lvl1pPr>
          </a:lstStyle>
          <a:p>
            <a:r>
              <a:rPr lang="zh-CN" altLang="en-US" dirty="0">
                <a:sym typeface="+mn-lt"/>
              </a:rPr>
              <a:t>研究过程及方法</a:t>
            </a:r>
          </a:p>
        </p:txBody>
      </p:sp>
      <p:sp>
        <p:nvSpPr>
          <p:cNvPr id="2" name="文本框 1">
            <a:extLst>
              <a:ext uri="{FF2B5EF4-FFF2-40B4-BE49-F238E27FC236}">
                <a16:creationId xmlns:a16="http://schemas.microsoft.com/office/drawing/2014/main" id="{9524122E-82BC-FF5C-5987-30AC9F7358B3}"/>
              </a:ext>
            </a:extLst>
          </p:cNvPr>
          <p:cNvSpPr txBox="1"/>
          <p:nvPr/>
        </p:nvSpPr>
        <p:spPr>
          <a:xfrm>
            <a:off x="609063" y="75230"/>
            <a:ext cx="1074333" cy="923330"/>
          </a:xfrm>
          <a:prstGeom prst="rect">
            <a:avLst/>
          </a:prstGeom>
          <a:noFill/>
        </p:spPr>
        <p:txBody>
          <a:bodyPr wrap="none" rtlCol="0">
            <a:spAutoFit/>
          </a:bodyPr>
          <a:lstStyle/>
          <a:p>
            <a:r>
              <a:rPr lang="en-US" altLang="zh-CN" sz="5400" dirty="0">
                <a:solidFill>
                  <a:schemeClr val="bg1"/>
                </a:solidFill>
                <a:latin typeface="MiSans Semibold" panose="00000700000000000000" pitchFamily="2" charset="-122"/>
                <a:ea typeface="MiSans Semibold" panose="00000700000000000000" pitchFamily="2" charset="-122"/>
              </a:rPr>
              <a:t>02</a:t>
            </a:r>
            <a:endParaRPr lang="zh-CN" altLang="en-US" sz="5400" dirty="0">
              <a:solidFill>
                <a:schemeClr val="bg1"/>
              </a:solidFill>
              <a:latin typeface="MiSans Semibold" panose="00000700000000000000" pitchFamily="2" charset="-122"/>
              <a:ea typeface="MiSans Semibold" panose="00000700000000000000" pitchFamily="2" charset="-122"/>
            </a:endParaRPr>
          </a:p>
        </p:txBody>
      </p:sp>
      <p:sp>
        <p:nvSpPr>
          <p:cNvPr id="31" name="Freeform 60">
            <a:extLst>
              <a:ext uri="{FF2B5EF4-FFF2-40B4-BE49-F238E27FC236}">
                <a16:creationId xmlns:a16="http://schemas.microsoft.com/office/drawing/2014/main" id="{9F93294F-2AFE-48CF-A58E-CE68348E3C20}"/>
              </a:ext>
            </a:extLst>
          </p:cNvPr>
          <p:cNvSpPr>
            <a:spLocks noEditPoints="1"/>
          </p:cNvSpPr>
          <p:nvPr/>
        </p:nvSpPr>
        <p:spPr bwMode="auto">
          <a:xfrm>
            <a:off x="609063" y="1483308"/>
            <a:ext cx="434975" cy="457870"/>
          </a:xfrm>
          <a:custGeom>
            <a:avLst/>
            <a:gdLst>
              <a:gd name="T0" fmla="*/ 531 w 656"/>
              <a:gd name="T1" fmla="*/ 251 h 694"/>
              <a:gd name="T2" fmla="*/ 410 w 656"/>
              <a:gd name="T3" fmla="*/ 116 h 694"/>
              <a:gd name="T4" fmla="*/ 51 w 656"/>
              <a:gd name="T5" fmla="*/ 447 h 694"/>
              <a:gd name="T6" fmla="*/ 21 w 656"/>
              <a:gd name="T7" fmla="*/ 593 h 694"/>
              <a:gd name="T8" fmla="*/ 170 w 656"/>
              <a:gd name="T9" fmla="*/ 583 h 694"/>
              <a:gd name="T10" fmla="*/ 531 w 656"/>
              <a:gd name="T11" fmla="*/ 251 h 694"/>
              <a:gd name="T12" fmla="*/ 652 w 656"/>
              <a:gd name="T13" fmla="*/ 124 h 694"/>
              <a:gd name="T14" fmla="*/ 549 w 656"/>
              <a:gd name="T15" fmla="*/ 6 h 694"/>
              <a:gd name="T16" fmla="*/ 549 w 656"/>
              <a:gd name="T17" fmla="*/ 5 h 694"/>
              <a:gd name="T18" fmla="*/ 531 w 656"/>
              <a:gd name="T19" fmla="*/ 5 h 694"/>
              <a:gd name="T20" fmla="*/ 429 w 656"/>
              <a:gd name="T21" fmla="*/ 99 h 694"/>
              <a:gd name="T22" fmla="*/ 550 w 656"/>
              <a:gd name="T23" fmla="*/ 234 h 694"/>
              <a:gd name="T24" fmla="*/ 651 w 656"/>
              <a:gd name="T25" fmla="*/ 141 h 694"/>
              <a:gd name="T26" fmla="*/ 652 w 656"/>
              <a:gd name="T27" fmla="*/ 124 h 694"/>
              <a:gd name="T28" fmla="*/ 0 w 656"/>
              <a:gd name="T29" fmla="*/ 644 h 694"/>
              <a:gd name="T30" fmla="*/ 650 w 656"/>
              <a:gd name="T31" fmla="*/ 644 h 694"/>
              <a:gd name="T32" fmla="*/ 650 w 656"/>
              <a:gd name="T33" fmla="*/ 694 h 694"/>
              <a:gd name="T34" fmla="*/ 0 w 656"/>
              <a:gd name="T35" fmla="*/ 694 h 694"/>
              <a:gd name="T36" fmla="*/ 0 w 656"/>
              <a:gd name="T37" fmla="*/ 64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694">
                <a:moveTo>
                  <a:pt x="531" y="251"/>
                </a:moveTo>
                <a:cubicBezTo>
                  <a:pt x="410" y="116"/>
                  <a:pt x="410" y="116"/>
                  <a:pt x="410" y="116"/>
                </a:cubicBezTo>
                <a:cubicBezTo>
                  <a:pt x="51" y="447"/>
                  <a:pt x="51" y="447"/>
                  <a:pt x="51" y="447"/>
                </a:cubicBezTo>
                <a:cubicBezTo>
                  <a:pt x="21" y="593"/>
                  <a:pt x="21" y="593"/>
                  <a:pt x="21" y="593"/>
                </a:cubicBezTo>
                <a:cubicBezTo>
                  <a:pt x="170" y="583"/>
                  <a:pt x="170" y="583"/>
                  <a:pt x="170" y="583"/>
                </a:cubicBezTo>
                <a:lnTo>
                  <a:pt x="531" y="251"/>
                </a:lnTo>
                <a:close/>
                <a:moveTo>
                  <a:pt x="652" y="124"/>
                </a:moveTo>
                <a:cubicBezTo>
                  <a:pt x="549" y="6"/>
                  <a:pt x="549" y="6"/>
                  <a:pt x="549" y="6"/>
                </a:cubicBezTo>
                <a:cubicBezTo>
                  <a:pt x="549" y="5"/>
                  <a:pt x="549" y="5"/>
                  <a:pt x="549" y="5"/>
                </a:cubicBezTo>
                <a:cubicBezTo>
                  <a:pt x="544" y="0"/>
                  <a:pt x="536" y="0"/>
                  <a:pt x="531" y="5"/>
                </a:cubicBezTo>
                <a:cubicBezTo>
                  <a:pt x="429" y="99"/>
                  <a:pt x="429" y="99"/>
                  <a:pt x="429" y="99"/>
                </a:cubicBezTo>
                <a:cubicBezTo>
                  <a:pt x="550" y="234"/>
                  <a:pt x="550" y="234"/>
                  <a:pt x="550" y="234"/>
                </a:cubicBezTo>
                <a:cubicBezTo>
                  <a:pt x="651" y="141"/>
                  <a:pt x="651" y="141"/>
                  <a:pt x="651" y="141"/>
                </a:cubicBezTo>
                <a:cubicBezTo>
                  <a:pt x="656" y="136"/>
                  <a:pt x="656" y="129"/>
                  <a:pt x="652" y="124"/>
                </a:cubicBezTo>
                <a:close/>
                <a:moveTo>
                  <a:pt x="0" y="644"/>
                </a:moveTo>
                <a:cubicBezTo>
                  <a:pt x="650" y="644"/>
                  <a:pt x="650" y="644"/>
                  <a:pt x="650" y="644"/>
                </a:cubicBezTo>
                <a:cubicBezTo>
                  <a:pt x="650" y="694"/>
                  <a:pt x="650" y="694"/>
                  <a:pt x="650" y="694"/>
                </a:cubicBezTo>
                <a:cubicBezTo>
                  <a:pt x="0" y="694"/>
                  <a:pt x="0" y="694"/>
                  <a:pt x="0" y="694"/>
                </a:cubicBezTo>
                <a:lnTo>
                  <a:pt x="0" y="644"/>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dirty="0">
              <a:solidFill>
                <a:schemeClr val="accent3">
                  <a:lumMod val="50000"/>
                </a:schemeClr>
              </a:solidFill>
              <a:cs typeface="+mn-ea"/>
              <a:sym typeface="+mn-lt"/>
            </a:endParaRPr>
          </a:p>
        </p:txBody>
      </p:sp>
      <p:sp>
        <p:nvSpPr>
          <p:cNvPr id="32" name="矩形 31">
            <a:extLst>
              <a:ext uri="{FF2B5EF4-FFF2-40B4-BE49-F238E27FC236}">
                <a16:creationId xmlns:a16="http://schemas.microsoft.com/office/drawing/2014/main" id="{D18B892B-77FA-4575-B33A-6E9B18CBA7A4}"/>
              </a:ext>
            </a:extLst>
          </p:cNvPr>
          <p:cNvSpPr/>
          <p:nvPr/>
        </p:nvSpPr>
        <p:spPr>
          <a:xfrm>
            <a:off x="1226356" y="1545883"/>
            <a:ext cx="1620957" cy="523220"/>
          </a:xfrm>
          <a:prstGeom prst="rect">
            <a:avLst/>
          </a:prstGeom>
        </p:spPr>
        <p:txBody>
          <a:bodyPr wrap="none">
            <a:spAutoFit/>
          </a:bodyPr>
          <a:lstStyle/>
          <a:p>
            <a:pPr>
              <a:buClr>
                <a:srgbClr val="4EBAB3"/>
              </a:buClr>
            </a:pPr>
            <a:r>
              <a:rPr lang="zh-CN" altLang="en-US" sz="2800" b="1" dirty="0">
                <a:solidFill>
                  <a:schemeClr val="accent3">
                    <a:lumMod val="50000"/>
                  </a:schemeClr>
                </a:solidFill>
                <a:cs typeface="+mn-ea"/>
                <a:sym typeface="+mn-lt"/>
              </a:rPr>
              <a:t>威胁模型</a:t>
            </a:r>
          </a:p>
        </p:txBody>
      </p:sp>
      <p:pic>
        <p:nvPicPr>
          <p:cNvPr id="3" name="图片 2">
            <a:extLst>
              <a:ext uri="{FF2B5EF4-FFF2-40B4-BE49-F238E27FC236}">
                <a16:creationId xmlns:a16="http://schemas.microsoft.com/office/drawing/2014/main" id="{00A4C6CD-5A5D-4F33-9D5B-8C19DC16319F}"/>
              </a:ext>
            </a:extLst>
          </p:cNvPr>
          <p:cNvPicPr>
            <a:picLocks noChangeAspect="1"/>
          </p:cNvPicPr>
          <p:nvPr/>
        </p:nvPicPr>
        <p:blipFill>
          <a:blip r:embed="rId3"/>
          <a:stretch>
            <a:fillRect/>
          </a:stretch>
        </p:blipFill>
        <p:spPr>
          <a:xfrm>
            <a:off x="1226356" y="2069103"/>
            <a:ext cx="9099706" cy="4164483"/>
          </a:xfrm>
          <a:prstGeom prst="rect">
            <a:avLst/>
          </a:prstGeom>
        </p:spPr>
      </p:pic>
      <p:graphicFrame>
        <p:nvGraphicFramePr>
          <p:cNvPr id="5" name="图示 4">
            <a:extLst>
              <a:ext uri="{FF2B5EF4-FFF2-40B4-BE49-F238E27FC236}">
                <a16:creationId xmlns:a16="http://schemas.microsoft.com/office/drawing/2014/main" id="{C9E6E986-9A52-4813-80CF-C9AF25D7AE84}"/>
              </a:ext>
            </a:extLst>
          </p:cNvPr>
          <p:cNvGraphicFramePr/>
          <p:nvPr>
            <p:extLst>
              <p:ext uri="{D42A27DB-BD31-4B8C-83A1-F6EECF244321}">
                <p14:modId xmlns:p14="http://schemas.microsoft.com/office/powerpoint/2010/main" val="510057558"/>
              </p:ext>
            </p:extLst>
          </p:nvPr>
        </p:nvGraphicFramePr>
        <p:xfrm>
          <a:off x="7046976" y="3986784"/>
          <a:ext cx="6961632" cy="3157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9144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51PPT模板网，www.51pptmoban.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tcusu3v">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4DDE1"/>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4571</Words>
  <Application>Microsoft Office PowerPoint</Application>
  <PresentationFormat>宽屏</PresentationFormat>
  <Paragraphs>331</Paragraphs>
  <Slides>38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HarmonyOS Sans SC Light</vt:lpstr>
      <vt:lpstr>MiSans Semibold</vt:lpstr>
      <vt:lpstr>阿里巴巴普惠体 2.0 55 Regular</vt:lpstr>
      <vt:lpstr>等线</vt:lpstr>
      <vt:lpstr>华文琥珀</vt:lpstr>
      <vt:lpstr>华文中宋</vt:lpstr>
      <vt:lpstr>微软雅黑</vt:lpstr>
      <vt:lpstr>Arial</vt:lpstr>
      <vt:lpstr>Wingdings</vt:lpstr>
      <vt:lpstr>51PPT模板网，www.51pptmoban.com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流体几何莫兰迪配色论文答辩ppt模板</dc:title>
  <dc:creator>51PPT模板网</dc:creator>
  <cp:keywords>www.51pptmoban.com</cp:keywords>
  <dc:description>51PPT模板网，幻灯片演示模板及素材免费下载！_x000d_
51PPT模板网 唯一访问网址：www.51pptmoban.com</dc:description>
  <cp:lastModifiedBy>贾鹏渊</cp:lastModifiedBy>
  <cp:revision>144</cp:revision>
  <dcterms:created xsi:type="dcterms:W3CDTF">2021-05-22T11:42:53Z</dcterms:created>
  <dcterms:modified xsi:type="dcterms:W3CDTF">2023-06-12T07:08:03Z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2052-2.3.2.3823</vt:lpwstr>
  </property>
  <property fmtid="{D5CDD505-2E9C-101B-9397-08002B2CF9AE}" pid="3" name="KSOTemplateUUID">
    <vt:lpwstr>v1.0_mb_lfuMpuwRkwg9SSW1uCawfQ==</vt:lpwstr>
  </property>
</Properties>
</file>