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1BDA6-4812-4629-8582-59FED6A8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56F18-2E13-42DF-9289-D7C16D3F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1965C-8B48-4D66-AAF0-B34785B7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0AB83-ACBD-44F6-B845-591529E3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4C254-97AC-4FAE-95FA-FBD15927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0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326DD-633B-445C-A0FD-CA6EB63C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076C60-ADC3-4258-8DC4-A30C1101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78CF9-662D-472B-821B-ECD3D1D7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5878F-02C1-4E6E-8B0F-5CB5BC3D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7E0CB-A919-4AF5-8A50-CD521F61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13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48193E-5F62-437E-ADB4-ECA7AF68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7BEF-25E9-4DC7-B235-2E0C7BE3B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C8B23-92EF-49B6-AEFB-543EE41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1B6A1-CB55-46AE-9D11-92EB9995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3210B-BA49-4E7B-8CD5-BE6649CE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C3D66-9DA2-46FD-A1BE-BF98398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2BECF-3D9A-464F-B569-F19B74C5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F23DF-E4B7-47D6-861D-BB0CDED5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3AC80-C38D-4AD8-8D58-89016C97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11A3E-573E-421E-B41C-49D7BD9E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7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7E617-BF31-4E03-BB22-4E53686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3CBB3-9B08-46C4-A2F6-0CC01E30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F5ADD-3B0B-4888-9520-468F7306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EC7BA-26F4-4665-BEFF-2C879CB3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CE5EC-1F6D-4B95-B79C-4380989B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7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1928-F0BA-4EE5-AE55-B64C7877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0C482-075D-40B3-B07C-F9B6B081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E8F7F3-67DB-4E24-B664-C038479B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33F14-D042-4716-8452-50BC4B1F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170440-8E2C-46C7-BF56-04698368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A6405-52AF-4144-9947-A2DE46C4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64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C6118-8F90-4FEF-B710-8DEDB9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896A2-1E76-43D9-A34E-D9A0396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7A1414-71D3-4D46-9535-C9B62B49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8F6C3C-7844-4C43-BE3C-09B83BFC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20B1A5-9022-4FFA-A15B-FE0F0FD6A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439C87-58AD-4EAC-8F8A-2EADD038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B68F02-751F-46A7-9DD2-AE5DE6EC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3AACB8-9801-49AB-9021-1D536267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CD961-72C1-4BB4-A609-282A0054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B8168B-53F5-41EE-A8D0-AD2FB811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83C5D3-50D5-4C76-9D59-8872AE28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658FDD-131F-43AC-9C0A-9F1BAF9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05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DC60DE-4F5C-4C04-A98A-A9D8BAB1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D767E7-943D-4E71-B7DA-FAAEFEC9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ECCA4-6B5C-4310-9422-634D9326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056DF-CB42-4F4B-A63F-B8B98EA4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CF01B-ADDC-436E-9B83-86FC0540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3F8EF-B259-45B0-B69A-E87BFB78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733B6C-9CEB-4F26-AA57-DF55617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7135B-67DC-44D0-9ACA-904D017E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6C7B2-61C8-4706-B4C9-16F5D4C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0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E496C-A8CB-4464-97F6-AEB4BD3C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D0E4C2-BED3-47B8-8583-541939783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99F31-9CD8-4168-88A7-77CBB7E2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03A493-B870-438B-9C92-C1C787F5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C48FEB-949B-4A6A-AD73-9647056B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77ABE-122E-484A-97D5-59BD3C1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46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33E73A-D4B7-4734-9C43-BCC8B081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523FD-C01A-4A33-892B-A6DDA4DC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EB6F5-B612-4CBA-8CE8-46DABC462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4243-1C0E-4DB3-BB8D-9F871742D76C}" type="datetimeFigureOut">
              <a:rPr lang="es-ES" smtClean="0"/>
              <a:t>10/10/2019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9A466-8D48-4E0D-B3F9-D579163AC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046BF-35DC-419F-91D7-862628ECE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73D2-F5F4-492F-A94E-E720181B8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9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029479-56A8-44B5-83CE-843AD8BC00BE}"/>
              </a:ext>
            </a:extLst>
          </p:cNvPr>
          <p:cNvSpPr/>
          <p:nvPr/>
        </p:nvSpPr>
        <p:spPr>
          <a:xfrm>
            <a:off x="3596078" y="1207155"/>
            <a:ext cx="4999838" cy="3498798"/>
          </a:xfrm>
          <a:prstGeom prst="rect">
            <a:avLst/>
          </a:prstGeom>
          <a:solidFill>
            <a:srgbClr val="C6C6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84AE76-0CEA-4D96-AACF-28A232239A94}"/>
              </a:ext>
            </a:extLst>
          </p:cNvPr>
          <p:cNvSpPr txBox="1"/>
          <p:nvPr/>
        </p:nvSpPr>
        <p:spPr>
          <a:xfrm>
            <a:off x="4627923" y="1103076"/>
            <a:ext cx="2936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600" dirty="0" err="1"/>
              <a:t>iFruit</a:t>
            </a:r>
            <a:endParaRPr lang="es-ES" sz="9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A7EB98-1639-4221-AAAC-9378659950AB}"/>
              </a:ext>
            </a:extLst>
          </p:cNvPr>
          <p:cNvSpPr txBox="1"/>
          <p:nvPr/>
        </p:nvSpPr>
        <p:spPr>
          <a:xfrm>
            <a:off x="5332597" y="4214293"/>
            <a:ext cx="15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% Cargando…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7BC56A-5E2C-4DB1-AEBF-5F941598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38" y="2427450"/>
            <a:ext cx="1664516" cy="16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181B5858-AFEB-4548-8734-73B7A30ECEB9}"/>
              </a:ext>
            </a:extLst>
          </p:cNvPr>
          <p:cNvSpPr/>
          <p:nvPr/>
        </p:nvSpPr>
        <p:spPr>
          <a:xfrm>
            <a:off x="9483749" y="2431951"/>
            <a:ext cx="1894519" cy="99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029479-56A8-44B5-83CE-843AD8BC00BE}"/>
              </a:ext>
            </a:extLst>
          </p:cNvPr>
          <p:cNvSpPr/>
          <p:nvPr/>
        </p:nvSpPr>
        <p:spPr>
          <a:xfrm>
            <a:off x="383097" y="287323"/>
            <a:ext cx="11425805" cy="628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633CF2-E960-411C-B6EC-0E483BF5B742}"/>
              </a:ext>
            </a:extLst>
          </p:cNvPr>
          <p:cNvSpPr/>
          <p:nvPr/>
        </p:nvSpPr>
        <p:spPr>
          <a:xfrm>
            <a:off x="796954" y="731939"/>
            <a:ext cx="8623883" cy="5394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249E93-4312-4F5F-9DFE-8519D8DD5DC7}"/>
              </a:ext>
            </a:extLst>
          </p:cNvPr>
          <p:cNvSpPr/>
          <p:nvPr/>
        </p:nvSpPr>
        <p:spPr>
          <a:xfrm>
            <a:off x="1336645" y="1426021"/>
            <a:ext cx="1325460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40D6BB-E5FD-41FF-95A3-7DE16BF9E4DA}"/>
              </a:ext>
            </a:extLst>
          </p:cNvPr>
          <p:cNvSpPr/>
          <p:nvPr/>
        </p:nvSpPr>
        <p:spPr>
          <a:xfrm>
            <a:off x="3426902" y="1393621"/>
            <a:ext cx="1325460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B0A409-113A-4A8A-8CB3-E85F7D4D0F43}"/>
              </a:ext>
            </a:extLst>
          </p:cNvPr>
          <p:cNvSpPr/>
          <p:nvPr/>
        </p:nvSpPr>
        <p:spPr>
          <a:xfrm>
            <a:off x="5589864" y="1431370"/>
            <a:ext cx="1325460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20E837F-368F-40D6-950E-29AAE4A26927}"/>
              </a:ext>
            </a:extLst>
          </p:cNvPr>
          <p:cNvSpPr/>
          <p:nvPr/>
        </p:nvSpPr>
        <p:spPr>
          <a:xfrm>
            <a:off x="7478787" y="1426021"/>
            <a:ext cx="1325460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D60D22-F548-4162-8655-5A80F6F869FB}"/>
              </a:ext>
            </a:extLst>
          </p:cNvPr>
          <p:cNvSpPr txBox="1"/>
          <p:nvPr/>
        </p:nvSpPr>
        <p:spPr>
          <a:xfrm>
            <a:off x="1326859" y="2535706"/>
            <a:ext cx="13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1.jpg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06F428-FE8E-4C8E-B3BB-77AA0A5A1E4B}"/>
              </a:ext>
            </a:extLst>
          </p:cNvPr>
          <p:cNvSpPr txBox="1"/>
          <p:nvPr/>
        </p:nvSpPr>
        <p:spPr>
          <a:xfrm>
            <a:off x="3400336" y="2509356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2.jpg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481AE6-69DB-4FBD-BF5D-FFF367DE7495}"/>
              </a:ext>
            </a:extLst>
          </p:cNvPr>
          <p:cNvSpPr txBox="1"/>
          <p:nvPr/>
        </p:nvSpPr>
        <p:spPr>
          <a:xfrm>
            <a:off x="5569592" y="2493165"/>
            <a:ext cx="144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3.jpg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22EABB-661D-4BBB-96C7-2CF3CC43B3F7}"/>
              </a:ext>
            </a:extLst>
          </p:cNvPr>
          <p:cNvSpPr txBox="1"/>
          <p:nvPr/>
        </p:nvSpPr>
        <p:spPr>
          <a:xfrm>
            <a:off x="7422869" y="2493165"/>
            <a:ext cx="13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4.jpg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6EA57A-FD09-4A7D-A93A-0D5DA18E0F8D}"/>
              </a:ext>
            </a:extLst>
          </p:cNvPr>
          <p:cNvSpPr txBox="1"/>
          <p:nvPr/>
        </p:nvSpPr>
        <p:spPr>
          <a:xfrm>
            <a:off x="3397541" y="4324633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Arrastre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importar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DE8A89F-841E-41C7-BD4B-A40F4F06D6F1}"/>
              </a:ext>
            </a:extLst>
          </p:cNvPr>
          <p:cNvCxnSpPr/>
          <p:nvPr/>
        </p:nvCxnSpPr>
        <p:spPr>
          <a:xfrm>
            <a:off x="1317070" y="1208015"/>
            <a:ext cx="7450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A5A801-5583-4EF9-A1DF-2E2542C18AD7}"/>
              </a:ext>
            </a:extLst>
          </p:cNvPr>
          <p:cNvSpPr txBox="1"/>
          <p:nvPr/>
        </p:nvSpPr>
        <p:spPr>
          <a:xfrm>
            <a:off x="1214667" y="845980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26/5/2019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2545F4A-7D6A-47E9-BC1A-C4E8AC99E5B0}"/>
              </a:ext>
            </a:extLst>
          </p:cNvPr>
          <p:cNvCxnSpPr/>
          <p:nvPr/>
        </p:nvCxnSpPr>
        <p:spPr>
          <a:xfrm>
            <a:off x="1317069" y="3038214"/>
            <a:ext cx="7450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8D86EC-3E63-417D-B2E0-07C1389CB133}"/>
              </a:ext>
            </a:extLst>
          </p:cNvPr>
          <p:cNvSpPr/>
          <p:nvPr/>
        </p:nvSpPr>
        <p:spPr>
          <a:xfrm>
            <a:off x="796954" y="493579"/>
            <a:ext cx="8623883" cy="237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1411832-ECC2-44DD-BCF9-6F1DF307665A}"/>
              </a:ext>
            </a:extLst>
          </p:cNvPr>
          <p:cNvSpPr/>
          <p:nvPr/>
        </p:nvSpPr>
        <p:spPr>
          <a:xfrm>
            <a:off x="796954" y="493579"/>
            <a:ext cx="713064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A426A0-9E69-4459-8C1D-0A8AEFA81D9A}"/>
              </a:ext>
            </a:extLst>
          </p:cNvPr>
          <p:cNvSpPr txBox="1"/>
          <p:nvPr/>
        </p:nvSpPr>
        <p:spPr>
          <a:xfrm>
            <a:off x="767953" y="434873"/>
            <a:ext cx="9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F0E8131-C94D-435B-A910-2F62E5FB19AA}"/>
              </a:ext>
            </a:extLst>
          </p:cNvPr>
          <p:cNvSpPr/>
          <p:nvPr/>
        </p:nvSpPr>
        <p:spPr>
          <a:xfrm>
            <a:off x="1259746" y="1312881"/>
            <a:ext cx="1494639" cy="130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FF09E05-C8C9-4A51-9D79-234F0003AAB0}"/>
              </a:ext>
            </a:extLst>
          </p:cNvPr>
          <p:cNvSpPr/>
          <p:nvPr/>
        </p:nvSpPr>
        <p:spPr>
          <a:xfrm>
            <a:off x="9413845" y="492173"/>
            <a:ext cx="2073482" cy="5633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C0A270-160D-4EB8-BF87-3B55F5D1C99A}"/>
              </a:ext>
            </a:extLst>
          </p:cNvPr>
          <p:cNvSpPr txBox="1"/>
          <p:nvPr/>
        </p:nvSpPr>
        <p:spPr>
          <a:xfrm>
            <a:off x="9731226" y="567508"/>
            <a:ext cx="139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1.jpg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8B16759-BCF2-46BD-B061-3861B0DFB76C}"/>
              </a:ext>
            </a:extLst>
          </p:cNvPr>
          <p:cNvSpPr txBox="1"/>
          <p:nvPr/>
        </p:nvSpPr>
        <p:spPr>
          <a:xfrm>
            <a:off x="9559254" y="1180862"/>
            <a:ext cx="1859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Resolution: 3x4</a:t>
            </a:r>
          </a:p>
          <a:p>
            <a:r>
              <a:rPr lang="en-US" dirty="0">
                <a:solidFill>
                  <a:schemeClr val="bg1"/>
                </a:solidFill>
              </a:rPr>
              <a:t>Aspect R: 1x3</a:t>
            </a:r>
          </a:p>
          <a:p>
            <a:r>
              <a:rPr lang="en-US" dirty="0">
                <a:solidFill>
                  <a:schemeClr val="bg1"/>
                </a:solidFill>
              </a:rPr>
              <a:t>Clear: Si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70BBD7C-235A-49D0-A2D2-2D1FB13E304E}"/>
              </a:ext>
            </a:extLst>
          </p:cNvPr>
          <p:cNvCxnSpPr>
            <a:cxnSpLocks/>
          </p:cNvCxnSpPr>
          <p:nvPr/>
        </p:nvCxnSpPr>
        <p:spPr>
          <a:xfrm>
            <a:off x="9483749" y="2141991"/>
            <a:ext cx="18945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5391083-6E71-4EEF-AD35-848E92C81E8E}"/>
              </a:ext>
            </a:extLst>
          </p:cNvPr>
          <p:cNvSpPr txBox="1"/>
          <p:nvPr/>
        </p:nvSpPr>
        <p:spPr>
          <a:xfrm>
            <a:off x="9483749" y="2431951"/>
            <a:ext cx="193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PersonLabel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Name</a:t>
            </a:r>
          </a:p>
          <a:p>
            <a:r>
              <a:rPr lang="en-US" dirty="0">
                <a:solidFill>
                  <a:schemeClr val="bg1"/>
                </a:solidFill>
              </a:rPr>
              <a:t>	Surname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SpecialLabel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82BD4C3-6DD2-4997-8A96-D713099B55D1}"/>
              </a:ext>
            </a:extLst>
          </p:cNvPr>
          <p:cNvSpPr/>
          <p:nvPr/>
        </p:nvSpPr>
        <p:spPr>
          <a:xfrm>
            <a:off x="10021347" y="5670617"/>
            <a:ext cx="935374" cy="303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84A226F-3102-4D21-9702-55A5ECAD1809}"/>
              </a:ext>
            </a:extLst>
          </p:cNvPr>
          <p:cNvSpPr txBox="1"/>
          <p:nvPr/>
        </p:nvSpPr>
        <p:spPr>
          <a:xfrm>
            <a:off x="9926972" y="5624314"/>
            <a:ext cx="11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Label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9293A32-EECC-49EF-B3D1-F67D817CDA6C}"/>
              </a:ext>
            </a:extLst>
          </p:cNvPr>
          <p:cNvSpPr/>
          <p:nvPr/>
        </p:nvSpPr>
        <p:spPr>
          <a:xfrm>
            <a:off x="8035956" y="4941683"/>
            <a:ext cx="1058409" cy="8622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539EDE5-E4EC-4CB8-AF17-28D95DED9505}"/>
              </a:ext>
            </a:extLst>
          </p:cNvPr>
          <p:cNvSpPr txBox="1"/>
          <p:nvPr/>
        </p:nvSpPr>
        <p:spPr>
          <a:xfrm>
            <a:off x="8141517" y="5074434"/>
            <a:ext cx="83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Editing Area</a:t>
            </a:r>
            <a:endParaRPr lang="es-E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3FE9B13-1CF4-4388-B0F3-F67CFA837AA3}"/>
              </a:ext>
            </a:extLst>
          </p:cNvPr>
          <p:cNvSpPr/>
          <p:nvPr/>
        </p:nvSpPr>
        <p:spPr>
          <a:xfrm>
            <a:off x="11068580" y="2313238"/>
            <a:ext cx="258658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8C58C70-AD33-4345-BAB4-B768F91388AE}"/>
              </a:ext>
            </a:extLst>
          </p:cNvPr>
          <p:cNvSpPr txBox="1"/>
          <p:nvPr/>
        </p:nvSpPr>
        <p:spPr>
          <a:xfrm>
            <a:off x="11046914" y="2228083"/>
            <a:ext cx="3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9E61E79-533C-4ADB-835B-21FAE037F077}"/>
              </a:ext>
            </a:extLst>
          </p:cNvPr>
          <p:cNvSpPr/>
          <p:nvPr/>
        </p:nvSpPr>
        <p:spPr>
          <a:xfrm>
            <a:off x="11022364" y="3638294"/>
            <a:ext cx="258658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C8EB32-47CB-41E6-9E7B-1A244D2E32ED}"/>
              </a:ext>
            </a:extLst>
          </p:cNvPr>
          <p:cNvSpPr txBox="1"/>
          <p:nvPr/>
        </p:nvSpPr>
        <p:spPr>
          <a:xfrm>
            <a:off x="11009856" y="3563235"/>
            <a:ext cx="3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A34FF5D-6A26-4CD1-B5D8-0998994B5E74}"/>
              </a:ext>
            </a:extLst>
          </p:cNvPr>
          <p:cNvSpPr/>
          <p:nvPr/>
        </p:nvSpPr>
        <p:spPr>
          <a:xfrm>
            <a:off x="9922093" y="2271935"/>
            <a:ext cx="713064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D5FB221-5EFA-497F-8C4C-7207C7EA7F10}"/>
              </a:ext>
            </a:extLst>
          </p:cNvPr>
          <p:cNvSpPr txBox="1"/>
          <p:nvPr/>
        </p:nvSpPr>
        <p:spPr>
          <a:xfrm>
            <a:off x="9816519" y="2228902"/>
            <a:ext cx="111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Edit Label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0C1AD3A-A4FE-4EE3-B767-C90551F21962}"/>
              </a:ext>
            </a:extLst>
          </p:cNvPr>
          <p:cNvSpPr/>
          <p:nvPr/>
        </p:nvSpPr>
        <p:spPr>
          <a:xfrm>
            <a:off x="9922093" y="3655566"/>
            <a:ext cx="723550" cy="165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A941C20-E2AE-4B64-9681-CE2C88D81496}"/>
              </a:ext>
            </a:extLst>
          </p:cNvPr>
          <p:cNvSpPr txBox="1"/>
          <p:nvPr/>
        </p:nvSpPr>
        <p:spPr>
          <a:xfrm>
            <a:off x="9842383" y="3594013"/>
            <a:ext cx="111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Edit Label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9F9C4A5-367F-4687-BFC6-378B47A156F2}"/>
              </a:ext>
            </a:extLst>
          </p:cNvPr>
          <p:cNvCxnSpPr/>
          <p:nvPr/>
        </p:nvCxnSpPr>
        <p:spPr>
          <a:xfrm>
            <a:off x="9483749" y="3428997"/>
            <a:ext cx="17972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68B5AA8-463B-4CC5-8FB1-7ACEBFD5C69F}"/>
              </a:ext>
            </a:extLst>
          </p:cNvPr>
          <p:cNvSpPr/>
          <p:nvPr/>
        </p:nvSpPr>
        <p:spPr>
          <a:xfrm>
            <a:off x="11487327" y="492173"/>
            <a:ext cx="220207" cy="563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A7E7AFA-77E7-44B6-8558-AFDC907C4F76}"/>
              </a:ext>
            </a:extLst>
          </p:cNvPr>
          <p:cNvSpPr/>
          <p:nvPr/>
        </p:nvSpPr>
        <p:spPr>
          <a:xfrm>
            <a:off x="9195377" y="730999"/>
            <a:ext cx="218467" cy="53950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6621CF3-D17F-4ABE-9399-CC5A85B2D6A8}"/>
              </a:ext>
            </a:extLst>
          </p:cNvPr>
          <p:cNvSpPr/>
          <p:nvPr/>
        </p:nvSpPr>
        <p:spPr>
          <a:xfrm>
            <a:off x="9195377" y="730999"/>
            <a:ext cx="225460" cy="20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79B6B3A-CCF1-488B-BD48-739B1A4829A9}"/>
              </a:ext>
            </a:extLst>
          </p:cNvPr>
          <p:cNvSpPr/>
          <p:nvPr/>
        </p:nvSpPr>
        <p:spPr>
          <a:xfrm>
            <a:off x="9188385" y="5921205"/>
            <a:ext cx="225460" cy="20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46B576A-CA34-4A16-BCCC-737B9CA8D315}"/>
              </a:ext>
            </a:extLst>
          </p:cNvPr>
          <p:cNvSpPr/>
          <p:nvPr/>
        </p:nvSpPr>
        <p:spPr>
          <a:xfrm>
            <a:off x="11477478" y="498219"/>
            <a:ext cx="225460" cy="20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EB263BD-DF66-4B10-8A42-6D33BA540D30}"/>
              </a:ext>
            </a:extLst>
          </p:cNvPr>
          <p:cNvSpPr/>
          <p:nvPr/>
        </p:nvSpPr>
        <p:spPr>
          <a:xfrm>
            <a:off x="11486026" y="5916513"/>
            <a:ext cx="225460" cy="20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C55147E-25F7-47C5-9F3E-E593577480FC}"/>
              </a:ext>
            </a:extLst>
          </p:cNvPr>
          <p:cNvSpPr/>
          <p:nvPr/>
        </p:nvSpPr>
        <p:spPr>
          <a:xfrm>
            <a:off x="2512150" y="1329724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35C9E88-1F3F-4FC7-98F4-AB151E0678E5}"/>
              </a:ext>
            </a:extLst>
          </p:cNvPr>
          <p:cNvSpPr/>
          <p:nvPr/>
        </p:nvSpPr>
        <p:spPr>
          <a:xfrm>
            <a:off x="4639633" y="1286981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1CCD02D-A41F-4BCA-B998-DA4E5CF94328}"/>
              </a:ext>
            </a:extLst>
          </p:cNvPr>
          <p:cNvSpPr/>
          <p:nvPr/>
        </p:nvSpPr>
        <p:spPr>
          <a:xfrm>
            <a:off x="6788434" y="1330075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27BC19CB-0EDA-4AD4-B5FC-CC730203A717}"/>
              </a:ext>
            </a:extLst>
          </p:cNvPr>
          <p:cNvSpPr/>
          <p:nvPr/>
        </p:nvSpPr>
        <p:spPr>
          <a:xfrm>
            <a:off x="8698509" y="1322892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C6BCEFE-73D9-4E73-89E4-E7DF337FEB8B}"/>
              </a:ext>
            </a:extLst>
          </p:cNvPr>
          <p:cNvSpPr txBox="1"/>
          <p:nvPr/>
        </p:nvSpPr>
        <p:spPr>
          <a:xfrm>
            <a:off x="2476712" y="1240651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DD2B432-40F3-48FD-95C8-C9E9A6CE4ED6}"/>
              </a:ext>
            </a:extLst>
          </p:cNvPr>
          <p:cNvSpPr txBox="1"/>
          <p:nvPr/>
        </p:nvSpPr>
        <p:spPr>
          <a:xfrm>
            <a:off x="417510" y="-211458"/>
            <a:ext cx="4280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MAIN WINDOW</a:t>
            </a:r>
            <a:endParaRPr lang="es-ES" sz="4800" dirty="0">
              <a:latin typeface="Consolas" panose="020B0609020204030204" pitchFamily="49" charset="0"/>
            </a:endParaRPr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6F0332CE-A629-4628-88B4-875089D6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80" y="1441623"/>
            <a:ext cx="1119177" cy="1119177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EA72838C-35D6-48D8-BD98-7D33DDD2E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80" y="1527744"/>
            <a:ext cx="1553603" cy="1022916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E80ACF6D-516D-4FD7-825E-EF87FC35A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61" y="1384799"/>
            <a:ext cx="1208798" cy="1208798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21AE9550-899D-4387-8A49-6763CBD56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08" y="1381067"/>
            <a:ext cx="1304806" cy="1234440"/>
          </a:xfrm>
          <a:prstGeom prst="rect">
            <a:avLst/>
          </a:prstGeom>
        </p:spPr>
      </p:pic>
      <p:sp>
        <p:nvSpPr>
          <p:cNvPr id="84" name="Rectángulo 83">
            <a:extLst>
              <a:ext uri="{FF2B5EF4-FFF2-40B4-BE49-F238E27FC236}">
                <a16:creationId xmlns:a16="http://schemas.microsoft.com/office/drawing/2014/main" id="{A664B07D-2B39-4897-80D0-A301AF27F1E1}"/>
              </a:ext>
            </a:extLst>
          </p:cNvPr>
          <p:cNvSpPr/>
          <p:nvPr/>
        </p:nvSpPr>
        <p:spPr>
          <a:xfrm>
            <a:off x="1592600" y="494227"/>
            <a:ext cx="1930130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A8D9D48-B025-4409-B46C-D3DEAB26CB0C}"/>
              </a:ext>
            </a:extLst>
          </p:cNvPr>
          <p:cNvSpPr txBox="1"/>
          <p:nvPr/>
        </p:nvSpPr>
        <p:spPr>
          <a:xfrm>
            <a:off x="1600083" y="438737"/>
            <a:ext cx="189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with labels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EA0C45C-EFA9-4931-8EBF-EA57A9FE4B83}"/>
              </a:ext>
            </a:extLst>
          </p:cNvPr>
          <p:cNvSpPr/>
          <p:nvPr/>
        </p:nvSpPr>
        <p:spPr>
          <a:xfrm>
            <a:off x="3741198" y="493578"/>
            <a:ext cx="756158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3E968C8-43FC-43A7-91D0-13188F789CE8}"/>
              </a:ext>
            </a:extLst>
          </p:cNvPr>
          <p:cNvSpPr txBox="1"/>
          <p:nvPr/>
        </p:nvSpPr>
        <p:spPr>
          <a:xfrm>
            <a:off x="3697126" y="411713"/>
            <a:ext cx="9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Export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0BBA4BB-4F6E-40AD-91A7-355777DEE7FC}"/>
              </a:ext>
            </a:extLst>
          </p:cNvPr>
          <p:cNvSpPr/>
          <p:nvPr/>
        </p:nvSpPr>
        <p:spPr>
          <a:xfrm>
            <a:off x="4693918" y="489246"/>
            <a:ext cx="961101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28F5BD3-9E15-4E80-AB27-98098E45C15A}"/>
              </a:ext>
            </a:extLst>
          </p:cNvPr>
          <p:cNvSpPr txBox="1"/>
          <p:nvPr/>
        </p:nvSpPr>
        <p:spPr>
          <a:xfrm>
            <a:off x="4659207" y="401558"/>
            <a:ext cx="123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Export as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5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029479-56A8-44B5-83CE-843AD8BC00BE}"/>
              </a:ext>
            </a:extLst>
          </p:cNvPr>
          <p:cNvSpPr/>
          <p:nvPr/>
        </p:nvSpPr>
        <p:spPr>
          <a:xfrm>
            <a:off x="2043133" y="1048667"/>
            <a:ext cx="8105734" cy="476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02047E-EDAE-45E8-A471-98081BD2AE97}"/>
              </a:ext>
            </a:extLst>
          </p:cNvPr>
          <p:cNvSpPr/>
          <p:nvPr/>
        </p:nvSpPr>
        <p:spPr>
          <a:xfrm>
            <a:off x="8039449" y="5446751"/>
            <a:ext cx="2109417" cy="3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67C3D94-E8DA-4522-A855-638BD1A21F5B}"/>
              </a:ext>
            </a:extLst>
          </p:cNvPr>
          <p:cNvSpPr/>
          <p:nvPr/>
        </p:nvSpPr>
        <p:spPr>
          <a:xfrm>
            <a:off x="8039449" y="5086707"/>
            <a:ext cx="2109417" cy="3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B1FFF7-EA55-43D1-A832-AA7B2434479B}"/>
              </a:ext>
            </a:extLst>
          </p:cNvPr>
          <p:cNvSpPr txBox="1"/>
          <p:nvPr/>
        </p:nvSpPr>
        <p:spPr>
          <a:xfrm>
            <a:off x="417510" y="0"/>
            <a:ext cx="113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ADD LABEL WINDOW / Simple Label</a:t>
            </a:r>
            <a:endParaRPr lang="es-ES" sz="4800" dirty="0">
              <a:latin typeface="Consolas" panose="020B060902020403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EDEA79-ADC7-4151-A741-D83C81AE1655}"/>
              </a:ext>
            </a:extLst>
          </p:cNvPr>
          <p:cNvSpPr/>
          <p:nvPr/>
        </p:nvSpPr>
        <p:spPr>
          <a:xfrm>
            <a:off x="8039450" y="1048666"/>
            <a:ext cx="2109417" cy="4044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84C381-1400-4CE5-A4B0-F66C6770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36" y="1163609"/>
            <a:ext cx="4530782" cy="45307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2659A5-7EA8-42D7-A43A-1E7ACD6648EF}"/>
              </a:ext>
            </a:extLst>
          </p:cNvPr>
          <p:cNvSpPr txBox="1"/>
          <p:nvPr/>
        </p:nvSpPr>
        <p:spPr>
          <a:xfrm>
            <a:off x="8337777" y="104866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Label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04B4A3-4729-493F-90C2-406B3432758B}"/>
              </a:ext>
            </a:extLst>
          </p:cNvPr>
          <p:cNvSpPr txBox="1"/>
          <p:nvPr/>
        </p:nvSpPr>
        <p:spPr>
          <a:xfrm>
            <a:off x="8405820" y="542099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Label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7BD610-051B-49A7-9F74-5CE5609407C4}"/>
              </a:ext>
            </a:extLst>
          </p:cNvPr>
          <p:cNvSpPr txBox="1"/>
          <p:nvPr/>
        </p:nvSpPr>
        <p:spPr>
          <a:xfrm>
            <a:off x="8405820" y="509942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 Label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E7ACC68-8FAB-4904-B5AD-B286E60F4E35}"/>
              </a:ext>
            </a:extLst>
          </p:cNvPr>
          <p:cNvSpPr/>
          <p:nvPr/>
        </p:nvSpPr>
        <p:spPr>
          <a:xfrm>
            <a:off x="8337777" y="2407640"/>
            <a:ext cx="1578010" cy="3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D87784-BF8D-4500-942E-221A900B4390}"/>
              </a:ext>
            </a:extLst>
          </p:cNvPr>
          <p:cNvSpPr txBox="1"/>
          <p:nvPr/>
        </p:nvSpPr>
        <p:spPr>
          <a:xfrm>
            <a:off x="8279054" y="2075156"/>
            <a:ext cx="15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Label: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5690EF4-7B32-4476-9590-16BEF485280F}"/>
              </a:ext>
            </a:extLst>
          </p:cNvPr>
          <p:cNvCxnSpPr/>
          <p:nvPr/>
        </p:nvCxnSpPr>
        <p:spPr>
          <a:xfrm flipV="1">
            <a:off x="9789952" y="2155971"/>
            <a:ext cx="906996" cy="3985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8A7CCD8-0095-441E-870F-0586DA1D676E}"/>
              </a:ext>
            </a:extLst>
          </p:cNvPr>
          <p:cNvSpPr txBox="1"/>
          <p:nvPr/>
        </p:nvSpPr>
        <p:spPr>
          <a:xfrm>
            <a:off x="10612513" y="1798157"/>
            <a:ext cx="151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Campo de </a:t>
            </a:r>
            <a:r>
              <a:rPr lang="en-US" dirty="0" err="1"/>
              <a:t>texto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5ADEC4-BC70-4FD8-AE30-132EF4C53CF3}"/>
              </a:ext>
            </a:extLst>
          </p:cNvPr>
          <p:cNvSpPr/>
          <p:nvPr/>
        </p:nvSpPr>
        <p:spPr>
          <a:xfrm>
            <a:off x="8320999" y="3154261"/>
            <a:ext cx="1660969" cy="72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976F43-0F10-4CD6-9507-4F65711923B7}"/>
              </a:ext>
            </a:extLst>
          </p:cNvPr>
          <p:cNvSpPr txBox="1"/>
          <p:nvPr/>
        </p:nvSpPr>
        <p:spPr>
          <a:xfrm>
            <a:off x="8077331" y="3168489"/>
            <a:ext cx="213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Watson Recommendation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CB18E9-0739-4D18-B97A-6E86648406F9}"/>
              </a:ext>
            </a:extLst>
          </p:cNvPr>
          <p:cNvCxnSpPr>
            <a:cxnSpLocks/>
          </p:cNvCxnSpPr>
          <p:nvPr/>
        </p:nvCxnSpPr>
        <p:spPr>
          <a:xfrm>
            <a:off x="9908276" y="3300495"/>
            <a:ext cx="590184" cy="753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08BB3C-569A-46AE-B34D-4C7C56D86110}"/>
              </a:ext>
            </a:extLst>
          </p:cNvPr>
          <p:cNvSpPr txBox="1"/>
          <p:nvPr/>
        </p:nvSpPr>
        <p:spPr>
          <a:xfrm>
            <a:off x="10498460" y="3015008"/>
            <a:ext cx="1693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Boton</a:t>
            </a:r>
            <a:r>
              <a:rPr lang="en-US" dirty="0"/>
              <a:t> que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campo de </a:t>
            </a:r>
            <a:r>
              <a:rPr lang="en-US" dirty="0" err="1"/>
              <a:t>texto</a:t>
            </a:r>
            <a:r>
              <a:rPr lang="en-US" dirty="0"/>
              <a:t> la principal </a:t>
            </a:r>
            <a:r>
              <a:rPr lang="en-US" dirty="0" err="1"/>
              <a:t>recomendacion</a:t>
            </a:r>
            <a:r>
              <a:rPr lang="en-US" dirty="0"/>
              <a:t> de Watson</a:t>
            </a:r>
            <a:endParaRPr lang="es-E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CA7EDA-5986-48CA-B17B-AD69621A13FF}"/>
              </a:ext>
            </a:extLst>
          </p:cNvPr>
          <p:cNvSpPr/>
          <p:nvPr/>
        </p:nvSpPr>
        <p:spPr>
          <a:xfrm>
            <a:off x="7211826" y="4932284"/>
            <a:ext cx="773315" cy="7036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40D9E1-E815-45DE-8AC8-FBB35FA64762}"/>
              </a:ext>
            </a:extLst>
          </p:cNvPr>
          <p:cNvSpPr txBox="1"/>
          <p:nvPr/>
        </p:nvSpPr>
        <p:spPr>
          <a:xfrm>
            <a:off x="7237329" y="5103907"/>
            <a:ext cx="8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2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029479-56A8-44B5-83CE-843AD8BC00BE}"/>
              </a:ext>
            </a:extLst>
          </p:cNvPr>
          <p:cNvSpPr/>
          <p:nvPr/>
        </p:nvSpPr>
        <p:spPr>
          <a:xfrm>
            <a:off x="2043133" y="1048667"/>
            <a:ext cx="8105734" cy="476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67C3D94-E8DA-4522-A855-638BD1A21F5B}"/>
              </a:ext>
            </a:extLst>
          </p:cNvPr>
          <p:cNvSpPr/>
          <p:nvPr/>
        </p:nvSpPr>
        <p:spPr>
          <a:xfrm>
            <a:off x="8039449" y="1402221"/>
            <a:ext cx="2109417" cy="4053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5026CE4-C31E-44B4-9038-D08DADADA28E}"/>
              </a:ext>
            </a:extLst>
          </p:cNvPr>
          <p:cNvSpPr/>
          <p:nvPr/>
        </p:nvSpPr>
        <p:spPr>
          <a:xfrm>
            <a:off x="8154730" y="5124495"/>
            <a:ext cx="1903669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02047E-EDAE-45E8-A471-98081BD2AE97}"/>
              </a:ext>
            </a:extLst>
          </p:cNvPr>
          <p:cNvSpPr/>
          <p:nvPr/>
        </p:nvSpPr>
        <p:spPr>
          <a:xfrm>
            <a:off x="8039449" y="5446751"/>
            <a:ext cx="2109417" cy="3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B1FFF7-EA55-43D1-A832-AA7B2434479B}"/>
              </a:ext>
            </a:extLst>
          </p:cNvPr>
          <p:cNvSpPr txBox="1"/>
          <p:nvPr/>
        </p:nvSpPr>
        <p:spPr>
          <a:xfrm>
            <a:off x="417510" y="0"/>
            <a:ext cx="113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LABEL WINDOW / Person Label</a:t>
            </a:r>
            <a:endParaRPr kumimoji="0" lang="es-E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EDEA79-ADC7-4151-A741-D83C81AE1655}"/>
              </a:ext>
            </a:extLst>
          </p:cNvPr>
          <p:cNvSpPr/>
          <p:nvPr/>
        </p:nvSpPr>
        <p:spPr>
          <a:xfrm>
            <a:off x="8039450" y="1048666"/>
            <a:ext cx="2109417" cy="35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84C381-1400-4CE5-A4B0-F66C6770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36" y="1163609"/>
            <a:ext cx="4530782" cy="45307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2659A5-7EA8-42D7-A43A-1E7ACD6648EF}"/>
              </a:ext>
            </a:extLst>
          </p:cNvPr>
          <p:cNvSpPr txBox="1"/>
          <p:nvPr/>
        </p:nvSpPr>
        <p:spPr>
          <a:xfrm>
            <a:off x="8337777" y="104866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Label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04B4A3-4729-493F-90C2-406B3432758B}"/>
              </a:ext>
            </a:extLst>
          </p:cNvPr>
          <p:cNvSpPr txBox="1"/>
          <p:nvPr/>
        </p:nvSpPr>
        <p:spPr>
          <a:xfrm>
            <a:off x="8405820" y="542099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 Label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7BD610-051B-49A7-9F74-5CE5609407C4}"/>
              </a:ext>
            </a:extLst>
          </p:cNvPr>
          <p:cNvSpPr txBox="1"/>
          <p:nvPr/>
        </p:nvSpPr>
        <p:spPr>
          <a:xfrm>
            <a:off x="8346166" y="137573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Label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5690EF4-7B32-4476-9590-16BEF485280F}"/>
              </a:ext>
            </a:extLst>
          </p:cNvPr>
          <p:cNvCxnSpPr>
            <a:cxnSpLocks/>
          </p:cNvCxnSpPr>
          <p:nvPr/>
        </p:nvCxnSpPr>
        <p:spPr>
          <a:xfrm>
            <a:off x="9913410" y="1995349"/>
            <a:ext cx="542173" cy="27374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8A7CCD8-0095-441E-870F-0586DA1D676E}"/>
              </a:ext>
            </a:extLst>
          </p:cNvPr>
          <p:cNvSpPr txBox="1"/>
          <p:nvPr/>
        </p:nvSpPr>
        <p:spPr>
          <a:xfrm>
            <a:off x="10455583" y="1922209"/>
            <a:ext cx="151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Campos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CA7EDA-5986-48CA-B17B-AD69621A13FF}"/>
              </a:ext>
            </a:extLst>
          </p:cNvPr>
          <p:cNvSpPr/>
          <p:nvPr/>
        </p:nvSpPr>
        <p:spPr>
          <a:xfrm>
            <a:off x="7211826" y="4932284"/>
            <a:ext cx="773315" cy="7036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40D9E1-E815-45DE-8AC8-FBB35FA64762}"/>
              </a:ext>
            </a:extLst>
          </p:cNvPr>
          <p:cNvSpPr txBox="1"/>
          <p:nvPr/>
        </p:nvSpPr>
        <p:spPr>
          <a:xfrm>
            <a:off x="7237329" y="5103907"/>
            <a:ext cx="8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BCB331-4F1C-466D-9CC7-A7B186A7DA63}"/>
              </a:ext>
            </a:extLst>
          </p:cNvPr>
          <p:cNvSpPr txBox="1"/>
          <p:nvPr/>
        </p:nvSpPr>
        <p:spPr>
          <a:xfrm>
            <a:off x="7985141" y="1647116"/>
            <a:ext cx="15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Name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A1F9FC6-50B4-4FC9-8917-1BFFCD9F5479}"/>
              </a:ext>
            </a:extLst>
          </p:cNvPr>
          <p:cNvSpPr/>
          <p:nvPr/>
        </p:nvSpPr>
        <p:spPr>
          <a:xfrm>
            <a:off x="8320700" y="1994990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3742987-075D-488F-BB7E-07F02CA6F4E7}"/>
              </a:ext>
            </a:extLst>
          </p:cNvPr>
          <p:cNvSpPr txBox="1"/>
          <p:nvPr/>
        </p:nvSpPr>
        <p:spPr>
          <a:xfrm>
            <a:off x="8007598" y="2158848"/>
            <a:ext cx="16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Surname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0E28080-E816-447B-B8DE-53B4EE2FC6E4}"/>
              </a:ext>
            </a:extLst>
          </p:cNvPr>
          <p:cNvSpPr/>
          <p:nvPr/>
        </p:nvSpPr>
        <p:spPr>
          <a:xfrm>
            <a:off x="8320700" y="2482827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D2CF430-60C4-4FE0-8149-85142585F4E2}"/>
              </a:ext>
            </a:extLst>
          </p:cNvPr>
          <p:cNvSpPr txBox="1"/>
          <p:nvPr/>
        </p:nvSpPr>
        <p:spPr>
          <a:xfrm>
            <a:off x="8007597" y="2690084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Nationality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B53A379-AB84-4F33-AAF6-62004C3DC15E}"/>
              </a:ext>
            </a:extLst>
          </p:cNvPr>
          <p:cNvSpPr/>
          <p:nvPr/>
        </p:nvSpPr>
        <p:spPr>
          <a:xfrm>
            <a:off x="8314711" y="3058658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FFFB072-B097-4724-8087-24700D63E757}"/>
              </a:ext>
            </a:extLst>
          </p:cNvPr>
          <p:cNvSpPr/>
          <p:nvPr/>
        </p:nvSpPr>
        <p:spPr>
          <a:xfrm>
            <a:off x="9706062" y="3058658"/>
            <a:ext cx="180669" cy="207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7669A5-9167-4956-8166-DE404354D631}"/>
              </a:ext>
            </a:extLst>
          </p:cNvPr>
          <p:cNvSpPr txBox="1"/>
          <p:nvPr/>
        </p:nvSpPr>
        <p:spPr>
          <a:xfrm>
            <a:off x="9659727" y="2971304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79BA73-6EED-430F-BAAD-D0F3152720BB}"/>
              </a:ext>
            </a:extLst>
          </p:cNvPr>
          <p:cNvSpPr txBox="1"/>
          <p:nvPr/>
        </p:nvSpPr>
        <p:spPr>
          <a:xfrm>
            <a:off x="8032873" y="322950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Eyes Color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45F5E7D-A041-4D21-8EA6-D00EBE0B3718}"/>
              </a:ext>
            </a:extLst>
          </p:cNvPr>
          <p:cNvSpPr txBox="1"/>
          <p:nvPr/>
        </p:nvSpPr>
        <p:spPr>
          <a:xfrm>
            <a:off x="8068018" y="365697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Hair Color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24CAC8F-82AA-4845-ADE2-8E219742BC98}"/>
              </a:ext>
            </a:extLst>
          </p:cNvPr>
          <p:cNvSpPr/>
          <p:nvPr/>
        </p:nvSpPr>
        <p:spPr>
          <a:xfrm>
            <a:off x="8308721" y="3505072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32D4EDC-7C64-4434-9E13-7AA2969941CF}"/>
              </a:ext>
            </a:extLst>
          </p:cNvPr>
          <p:cNvSpPr/>
          <p:nvPr/>
        </p:nvSpPr>
        <p:spPr>
          <a:xfrm>
            <a:off x="8328824" y="3956499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FB1E1CE-CA72-48D2-B313-32D7B7FF3095}"/>
              </a:ext>
            </a:extLst>
          </p:cNvPr>
          <p:cNvSpPr/>
          <p:nvPr/>
        </p:nvSpPr>
        <p:spPr>
          <a:xfrm>
            <a:off x="9714739" y="3505071"/>
            <a:ext cx="180669" cy="207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DD8591B-92A0-4B77-8481-578BE6380FF5}"/>
              </a:ext>
            </a:extLst>
          </p:cNvPr>
          <p:cNvSpPr/>
          <p:nvPr/>
        </p:nvSpPr>
        <p:spPr>
          <a:xfrm>
            <a:off x="9732741" y="3957540"/>
            <a:ext cx="180669" cy="207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C9CD75C-2D69-408E-9C86-5B90A7575815}"/>
              </a:ext>
            </a:extLst>
          </p:cNvPr>
          <p:cNvSpPr txBox="1"/>
          <p:nvPr/>
        </p:nvSpPr>
        <p:spPr>
          <a:xfrm>
            <a:off x="9654680" y="3434803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2941F7F-6D41-48D8-BABE-5EDBE83730F2}"/>
              </a:ext>
            </a:extLst>
          </p:cNvPr>
          <p:cNvSpPr txBox="1"/>
          <p:nvPr/>
        </p:nvSpPr>
        <p:spPr>
          <a:xfrm>
            <a:off x="9661870" y="3871637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4272051-72EA-451E-B56C-0FCC3F820E13}"/>
              </a:ext>
            </a:extLst>
          </p:cNvPr>
          <p:cNvSpPr txBox="1"/>
          <p:nvPr/>
        </p:nvSpPr>
        <p:spPr>
          <a:xfrm>
            <a:off x="8068018" y="406954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Sex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28A2A76-6279-4214-B605-55F5B90055DD}"/>
              </a:ext>
            </a:extLst>
          </p:cNvPr>
          <p:cNvSpPr/>
          <p:nvPr/>
        </p:nvSpPr>
        <p:spPr>
          <a:xfrm>
            <a:off x="8337777" y="4376231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4F11D13-78A4-457E-954A-DE7C7AE97D02}"/>
              </a:ext>
            </a:extLst>
          </p:cNvPr>
          <p:cNvSpPr/>
          <p:nvPr/>
        </p:nvSpPr>
        <p:spPr>
          <a:xfrm>
            <a:off x="9732741" y="4375250"/>
            <a:ext cx="180669" cy="207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8C931B9-B6EC-458F-98C1-D8314B209794}"/>
              </a:ext>
            </a:extLst>
          </p:cNvPr>
          <p:cNvSpPr txBox="1"/>
          <p:nvPr/>
        </p:nvSpPr>
        <p:spPr>
          <a:xfrm>
            <a:off x="9676205" y="4284209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CD0E486-FD3D-4199-AAE0-7D1D55C2F4E8}"/>
              </a:ext>
            </a:extLst>
          </p:cNvPr>
          <p:cNvSpPr txBox="1"/>
          <p:nvPr/>
        </p:nvSpPr>
        <p:spPr>
          <a:xfrm>
            <a:off x="8071777" y="448986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Birthdate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DE7BEB4-0861-4D4C-BD9E-25AEECE3F072}"/>
              </a:ext>
            </a:extLst>
          </p:cNvPr>
          <p:cNvSpPr/>
          <p:nvPr/>
        </p:nvSpPr>
        <p:spPr>
          <a:xfrm>
            <a:off x="8346166" y="4788803"/>
            <a:ext cx="1578010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7478EC-56E5-44F0-B7A2-A893DBC53F40}"/>
              </a:ext>
            </a:extLst>
          </p:cNvPr>
          <p:cNvSpPr txBox="1"/>
          <p:nvPr/>
        </p:nvSpPr>
        <p:spPr>
          <a:xfrm>
            <a:off x="8703130" y="189975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5801F2B-C330-4C51-830E-E1FF746BF6DC}"/>
              </a:ext>
            </a:extLst>
          </p:cNvPr>
          <p:cNvSpPr txBox="1"/>
          <p:nvPr/>
        </p:nvSpPr>
        <p:spPr>
          <a:xfrm>
            <a:off x="8740590" y="237104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E3EDCA1-B819-4A82-8FF0-33465F0F5A0A}"/>
              </a:ext>
            </a:extLst>
          </p:cNvPr>
          <p:cNvSpPr txBox="1"/>
          <p:nvPr/>
        </p:nvSpPr>
        <p:spPr>
          <a:xfrm>
            <a:off x="8754568" y="2958050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1594B61-51CD-4DD3-8D79-536A72268676}"/>
              </a:ext>
            </a:extLst>
          </p:cNvPr>
          <p:cNvSpPr txBox="1"/>
          <p:nvPr/>
        </p:nvSpPr>
        <p:spPr>
          <a:xfrm>
            <a:off x="8762159" y="339964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14E38E8-2A01-467D-A9F8-CBB7585C4884}"/>
              </a:ext>
            </a:extLst>
          </p:cNvPr>
          <p:cNvSpPr txBox="1"/>
          <p:nvPr/>
        </p:nvSpPr>
        <p:spPr>
          <a:xfrm>
            <a:off x="8777702" y="386485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531CF75-EF42-458B-B5DE-184DE6ED2271}"/>
              </a:ext>
            </a:extLst>
          </p:cNvPr>
          <p:cNvSpPr txBox="1"/>
          <p:nvPr/>
        </p:nvSpPr>
        <p:spPr>
          <a:xfrm>
            <a:off x="8790623" y="428260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DB0738C-D1A5-456E-966E-8245272698DA}"/>
              </a:ext>
            </a:extLst>
          </p:cNvPr>
          <p:cNvSpPr txBox="1"/>
          <p:nvPr/>
        </p:nvSpPr>
        <p:spPr>
          <a:xfrm>
            <a:off x="8640712" y="4713937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/    /</a:t>
            </a:r>
            <a:endParaRPr lang="es-ES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05AFFDB-9D1F-460B-9510-EEEB1911D16D}"/>
              </a:ext>
            </a:extLst>
          </p:cNvPr>
          <p:cNvCxnSpPr>
            <a:cxnSpLocks/>
          </p:cNvCxnSpPr>
          <p:nvPr/>
        </p:nvCxnSpPr>
        <p:spPr>
          <a:xfrm flipV="1">
            <a:off x="9932087" y="2327232"/>
            <a:ext cx="498030" cy="25567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C1D7F9B-85AD-45F0-8CDB-BD0FE3F9D48A}"/>
              </a:ext>
            </a:extLst>
          </p:cNvPr>
          <p:cNvCxnSpPr>
            <a:cxnSpLocks/>
          </p:cNvCxnSpPr>
          <p:nvPr/>
        </p:nvCxnSpPr>
        <p:spPr>
          <a:xfrm>
            <a:off x="9941039" y="3130023"/>
            <a:ext cx="660811" cy="7116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FD5779C-F278-4C58-BB3D-ED67EF3FDF30}"/>
              </a:ext>
            </a:extLst>
          </p:cNvPr>
          <p:cNvCxnSpPr>
            <a:cxnSpLocks/>
          </p:cNvCxnSpPr>
          <p:nvPr/>
        </p:nvCxnSpPr>
        <p:spPr>
          <a:xfrm>
            <a:off x="9976146" y="3643342"/>
            <a:ext cx="640372" cy="2282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B628D8-E72C-45A5-A68A-4942C2EB2C4C}"/>
              </a:ext>
            </a:extLst>
          </p:cNvPr>
          <p:cNvCxnSpPr>
            <a:cxnSpLocks/>
          </p:cNvCxnSpPr>
          <p:nvPr/>
        </p:nvCxnSpPr>
        <p:spPr>
          <a:xfrm flipV="1">
            <a:off x="9953428" y="3884660"/>
            <a:ext cx="663090" cy="17164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157D3FE-B7F4-4D6D-8775-B08C77260385}"/>
              </a:ext>
            </a:extLst>
          </p:cNvPr>
          <p:cNvCxnSpPr>
            <a:cxnSpLocks/>
          </p:cNvCxnSpPr>
          <p:nvPr/>
        </p:nvCxnSpPr>
        <p:spPr>
          <a:xfrm flipV="1">
            <a:off x="9964787" y="3884660"/>
            <a:ext cx="636925" cy="6176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7C794C-6A5C-4B85-BF2F-A1EE61C71972}"/>
              </a:ext>
            </a:extLst>
          </p:cNvPr>
          <p:cNvSpPr txBox="1"/>
          <p:nvPr/>
        </p:nvSpPr>
        <p:spPr>
          <a:xfrm>
            <a:off x="10622794" y="3647193"/>
            <a:ext cx="15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5ED5895-0EBD-4685-8287-7B38DC5F866C}"/>
              </a:ext>
            </a:extLst>
          </p:cNvPr>
          <p:cNvSpPr txBox="1"/>
          <p:nvPr/>
        </p:nvSpPr>
        <p:spPr>
          <a:xfrm>
            <a:off x="8068018" y="5032282"/>
            <a:ext cx="216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Face Location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73956B7-09CC-46D0-A898-766F27838574}"/>
              </a:ext>
            </a:extLst>
          </p:cNvPr>
          <p:cNvCxnSpPr>
            <a:cxnSpLocks/>
          </p:cNvCxnSpPr>
          <p:nvPr/>
        </p:nvCxnSpPr>
        <p:spPr>
          <a:xfrm flipV="1">
            <a:off x="10004702" y="4859195"/>
            <a:ext cx="611816" cy="166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6B57752-71BE-4BE1-A7CC-73FA56E9567B}"/>
              </a:ext>
            </a:extLst>
          </p:cNvPr>
          <p:cNvSpPr txBox="1"/>
          <p:nvPr/>
        </p:nvSpPr>
        <p:spPr>
          <a:xfrm>
            <a:off x="10596882" y="4558298"/>
            <a:ext cx="151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17DFE26-CC4E-4F96-8155-78BA6E36D32E}"/>
              </a:ext>
            </a:extLst>
          </p:cNvPr>
          <p:cNvCxnSpPr>
            <a:cxnSpLocks/>
          </p:cNvCxnSpPr>
          <p:nvPr/>
        </p:nvCxnSpPr>
        <p:spPr>
          <a:xfrm>
            <a:off x="10096967" y="5268579"/>
            <a:ext cx="562695" cy="4161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9F268B7-B3AB-4BBE-B9A2-42E45893609C}"/>
              </a:ext>
            </a:extLst>
          </p:cNvPr>
          <p:cNvSpPr txBox="1"/>
          <p:nvPr/>
        </p:nvSpPr>
        <p:spPr>
          <a:xfrm>
            <a:off x="10637589" y="5228123"/>
            <a:ext cx="1510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convierte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 cursor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 selector 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deja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seleccionar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 el rostro sobre la imagen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6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029479-56A8-44B5-83CE-843AD8BC00BE}"/>
              </a:ext>
            </a:extLst>
          </p:cNvPr>
          <p:cNvSpPr/>
          <p:nvPr/>
        </p:nvSpPr>
        <p:spPr>
          <a:xfrm>
            <a:off x="2043133" y="1048667"/>
            <a:ext cx="8105734" cy="476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02047E-EDAE-45E8-A471-98081BD2AE97}"/>
              </a:ext>
            </a:extLst>
          </p:cNvPr>
          <p:cNvSpPr/>
          <p:nvPr/>
        </p:nvSpPr>
        <p:spPr>
          <a:xfrm>
            <a:off x="8039449" y="1730522"/>
            <a:ext cx="2109417" cy="4085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67C3D94-E8DA-4522-A855-638BD1A21F5B}"/>
              </a:ext>
            </a:extLst>
          </p:cNvPr>
          <p:cNvSpPr/>
          <p:nvPr/>
        </p:nvSpPr>
        <p:spPr>
          <a:xfrm>
            <a:off x="8039448" y="1361192"/>
            <a:ext cx="2109417" cy="3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B1FFF7-EA55-43D1-A832-AA7B2434479B}"/>
              </a:ext>
            </a:extLst>
          </p:cNvPr>
          <p:cNvSpPr txBox="1"/>
          <p:nvPr/>
        </p:nvSpPr>
        <p:spPr>
          <a:xfrm>
            <a:off x="417510" y="0"/>
            <a:ext cx="1131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LABEL WINDOW / Simple Label</a:t>
            </a:r>
            <a:endParaRPr kumimoji="0" lang="es-E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EDEA79-ADC7-4151-A741-D83C81AE1655}"/>
              </a:ext>
            </a:extLst>
          </p:cNvPr>
          <p:cNvSpPr/>
          <p:nvPr/>
        </p:nvSpPr>
        <p:spPr>
          <a:xfrm>
            <a:off x="8039450" y="1048666"/>
            <a:ext cx="2109417" cy="33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84C381-1400-4CE5-A4B0-F66C6770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36" y="1163609"/>
            <a:ext cx="4530782" cy="45307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2659A5-7EA8-42D7-A43A-1E7ACD6648EF}"/>
              </a:ext>
            </a:extLst>
          </p:cNvPr>
          <p:cNvSpPr txBox="1"/>
          <p:nvPr/>
        </p:nvSpPr>
        <p:spPr>
          <a:xfrm>
            <a:off x="8337777" y="104866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Label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04B4A3-4729-493F-90C2-406B3432758B}"/>
              </a:ext>
            </a:extLst>
          </p:cNvPr>
          <p:cNvSpPr txBox="1"/>
          <p:nvPr/>
        </p:nvSpPr>
        <p:spPr>
          <a:xfrm>
            <a:off x="8347007" y="169728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 Label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7BD610-051B-49A7-9F74-5CE5609407C4}"/>
              </a:ext>
            </a:extLst>
          </p:cNvPr>
          <p:cNvSpPr txBox="1"/>
          <p:nvPr/>
        </p:nvSpPr>
        <p:spPr>
          <a:xfrm>
            <a:off x="8347007" y="135470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Label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5690EF4-7B32-4476-9590-16BEF485280F}"/>
              </a:ext>
            </a:extLst>
          </p:cNvPr>
          <p:cNvCxnSpPr>
            <a:cxnSpLocks/>
          </p:cNvCxnSpPr>
          <p:nvPr/>
        </p:nvCxnSpPr>
        <p:spPr>
          <a:xfrm>
            <a:off x="9990981" y="2884130"/>
            <a:ext cx="547565" cy="36437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8A7CCD8-0095-441E-870F-0586DA1D676E}"/>
              </a:ext>
            </a:extLst>
          </p:cNvPr>
          <p:cNvSpPr txBox="1"/>
          <p:nvPr/>
        </p:nvSpPr>
        <p:spPr>
          <a:xfrm>
            <a:off x="10530138" y="2925797"/>
            <a:ext cx="151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4CA7EDA-5986-48CA-B17B-AD69621A13FF}"/>
              </a:ext>
            </a:extLst>
          </p:cNvPr>
          <p:cNvSpPr/>
          <p:nvPr/>
        </p:nvSpPr>
        <p:spPr>
          <a:xfrm>
            <a:off x="7211826" y="4932284"/>
            <a:ext cx="773315" cy="7036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40D9E1-E815-45DE-8AC8-FBB35FA64762}"/>
              </a:ext>
            </a:extLst>
          </p:cNvPr>
          <p:cNvSpPr txBox="1"/>
          <p:nvPr/>
        </p:nvSpPr>
        <p:spPr>
          <a:xfrm>
            <a:off x="7237329" y="5103907"/>
            <a:ext cx="8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0703C2F-5A87-4206-939B-DC1EA81ADFA6}"/>
              </a:ext>
            </a:extLst>
          </p:cNvPr>
          <p:cNvSpPr txBox="1"/>
          <p:nvPr/>
        </p:nvSpPr>
        <p:spPr>
          <a:xfrm>
            <a:off x="7985141" y="1943671"/>
            <a:ext cx="20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Geo Location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AD30F4A-2E9D-4422-8446-D12C8C57F373}"/>
              </a:ext>
            </a:extLst>
          </p:cNvPr>
          <p:cNvSpPr/>
          <p:nvPr/>
        </p:nvSpPr>
        <p:spPr>
          <a:xfrm>
            <a:off x="8473834" y="2298482"/>
            <a:ext cx="518684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8BD5976-FCFE-45D5-B6A8-707CA04836C5}"/>
              </a:ext>
            </a:extLst>
          </p:cNvPr>
          <p:cNvSpPr/>
          <p:nvPr/>
        </p:nvSpPr>
        <p:spPr>
          <a:xfrm>
            <a:off x="9507666" y="2289174"/>
            <a:ext cx="518684" cy="20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45E6ABF-767A-4352-8EE2-5D33CF225368}"/>
              </a:ext>
            </a:extLst>
          </p:cNvPr>
          <p:cNvSpPr txBox="1"/>
          <p:nvPr/>
        </p:nvSpPr>
        <p:spPr>
          <a:xfrm>
            <a:off x="8008013" y="2208136"/>
            <a:ext cx="60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Lat: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1D9C86B-D7A1-4DA1-A500-F376D1E7EEEA}"/>
              </a:ext>
            </a:extLst>
          </p:cNvPr>
          <p:cNvSpPr txBox="1"/>
          <p:nvPr/>
        </p:nvSpPr>
        <p:spPr>
          <a:xfrm>
            <a:off x="9012892" y="2213710"/>
            <a:ext cx="60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Lon: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8A2362-F491-4DAC-9BEA-1E18F981DBAD}"/>
              </a:ext>
            </a:extLst>
          </p:cNvPr>
          <p:cNvSpPr/>
          <p:nvPr/>
        </p:nvSpPr>
        <p:spPr>
          <a:xfrm>
            <a:off x="8841996" y="2289174"/>
            <a:ext cx="170895" cy="236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45E180C-CEFC-4E68-B2F2-3F6970FE7AA0}"/>
              </a:ext>
            </a:extLst>
          </p:cNvPr>
          <p:cNvSpPr/>
          <p:nvPr/>
        </p:nvSpPr>
        <p:spPr>
          <a:xfrm>
            <a:off x="9849963" y="2289174"/>
            <a:ext cx="170895" cy="236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C1FD8A9-0304-4E66-A3E0-F88A23E5E5DE}"/>
              </a:ext>
            </a:extLst>
          </p:cNvPr>
          <p:cNvSpPr txBox="1"/>
          <p:nvPr/>
        </p:nvSpPr>
        <p:spPr>
          <a:xfrm>
            <a:off x="8788560" y="2247739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4569925-047A-4411-83A7-9C629832EF19}"/>
              </a:ext>
            </a:extLst>
          </p:cNvPr>
          <p:cNvSpPr txBox="1"/>
          <p:nvPr/>
        </p:nvSpPr>
        <p:spPr>
          <a:xfrm>
            <a:off x="9793298" y="2234912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815C81-B246-412A-B969-1C22FE28DF76}"/>
              </a:ext>
            </a:extLst>
          </p:cNvPr>
          <p:cNvSpPr txBox="1"/>
          <p:nvPr/>
        </p:nvSpPr>
        <p:spPr>
          <a:xfrm>
            <a:off x="8027073" y="2481200"/>
            <a:ext cx="20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Address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8D1A997-6C40-4065-A946-7D175D472AFF}"/>
              </a:ext>
            </a:extLst>
          </p:cNvPr>
          <p:cNvSpPr/>
          <p:nvPr/>
        </p:nvSpPr>
        <p:spPr>
          <a:xfrm>
            <a:off x="8337777" y="2802717"/>
            <a:ext cx="1578010" cy="18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EB0FED2-7D20-42E0-896E-80A4B975EF8F}"/>
              </a:ext>
            </a:extLst>
          </p:cNvPr>
          <p:cNvSpPr txBox="1"/>
          <p:nvPr/>
        </p:nvSpPr>
        <p:spPr>
          <a:xfrm>
            <a:off x="8028361" y="2934820"/>
            <a:ext cx="20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Photographer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54C6B15-E8D6-43B0-B594-32B7F018EE20}"/>
              </a:ext>
            </a:extLst>
          </p:cNvPr>
          <p:cNvSpPr/>
          <p:nvPr/>
        </p:nvSpPr>
        <p:spPr>
          <a:xfrm>
            <a:off x="8337777" y="3281673"/>
            <a:ext cx="1578010" cy="18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1515611-41A0-41AD-9677-08388AB38C29}"/>
              </a:ext>
            </a:extLst>
          </p:cNvPr>
          <p:cNvSpPr txBox="1"/>
          <p:nvPr/>
        </p:nvSpPr>
        <p:spPr>
          <a:xfrm>
            <a:off x="8012416" y="3429000"/>
            <a:ext cx="20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Photo Motive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8D6C228-B741-4C99-91BF-DAD5CFA12979}"/>
              </a:ext>
            </a:extLst>
          </p:cNvPr>
          <p:cNvSpPr/>
          <p:nvPr/>
        </p:nvSpPr>
        <p:spPr>
          <a:xfrm>
            <a:off x="8337777" y="3781961"/>
            <a:ext cx="1578010" cy="18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794E40-0DF0-497D-B7BB-073C328550FA}"/>
              </a:ext>
            </a:extLst>
          </p:cNvPr>
          <p:cNvSpPr txBox="1"/>
          <p:nvPr/>
        </p:nvSpPr>
        <p:spPr>
          <a:xfrm>
            <a:off x="8510482" y="2202146"/>
            <a:ext cx="2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9916DAB-FB57-43B3-B3B2-2FB730908F10}"/>
              </a:ext>
            </a:extLst>
          </p:cNvPr>
          <p:cNvSpPr txBox="1"/>
          <p:nvPr/>
        </p:nvSpPr>
        <p:spPr>
          <a:xfrm>
            <a:off x="9520373" y="2197456"/>
            <a:ext cx="27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0509B2A-8216-4650-B1AB-29A09026B9D0}"/>
              </a:ext>
            </a:extLst>
          </p:cNvPr>
          <p:cNvSpPr txBox="1"/>
          <p:nvPr/>
        </p:nvSpPr>
        <p:spPr>
          <a:xfrm>
            <a:off x="8788560" y="2681232"/>
            <a:ext cx="6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356D32-552D-4F61-AFC0-11ED0D72615C}"/>
              </a:ext>
            </a:extLst>
          </p:cNvPr>
          <p:cNvSpPr txBox="1"/>
          <p:nvPr/>
        </p:nvSpPr>
        <p:spPr>
          <a:xfrm>
            <a:off x="8796266" y="3169157"/>
            <a:ext cx="6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E291F3F-5EEC-42CB-92FE-4032F0D0EA5B}"/>
              </a:ext>
            </a:extLst>
          </p:cNvPr>
          <p:cNvSpPr txBox="1"/>
          <p:nvPr/>
        </p:nvSpPr>
        <p:spPr>
          <a:xfrm>
            <a:off x="8817349" y="3683879"/>
            <a:ext cx="6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DC307B3-C417-4E3F-9E31-A713739D0BC3}"/>
              </a:ext>
            </a:extLst>
          </p:cNvPr>
          <p:cNvSpPr txBox="1"/>
          <p:nvPr/>
        </p:nvSpPr>
        <p:spPr>
          <a:xfrm>
            <a:off x="8039448" y="3948409"/>
            <a:ext cx="20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it a Selfie?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A7D3898-A627-4FF8-8CAF-6EE6238EECEC}"/>
              </a:ext>
            </a:extLst>
          </p:cNvPr>
          <p:cNvSpPr/>
          <p:nvPr/>
        </p:nvSpPr>
        <p:spPr>
          <a:xfrm>
            <a:off x="8840791" y="4277714"/>
            <a:ext cx="643431" cy="18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660641-6B4B-4F22-9F8B-9E8E52628173}"/>
              </a:ext>
            </a:extLst>
          </p:cNvPr>
          <p:cNvSpPr txBox="1"/>
          <p:nvPr/>
        </p:nvSpPr>
        <p:spPr>
          <a:xfrm>
            <a:off x="8808921" y="4162182"/>
            <a:ext cx="6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1990C5-88C6-4C40-A9AF-9C9EE70C58D6}"/>
              </a:ext>
            </a:extLst>
          </p:cNvPr>
          <p:cNvSpPr/>
          <p:nvPr/>
        </p:nvSpPr>
        <p:spPr>
          <a:xfrm>
            <a:off x="9277344" y="4270881"/>
            <a:ext cx="238314" cy="196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B79BA0B-A548-44F5-8CE3-DC474025020B}"/>
              </a:ext>
            </a:extLst>
          </p:cNvPr>
          <p:cNvSpPr txBox="1"/>
          <p:nvPr/>
        </p:nvSpPr>
        <p:spPr>
          <a:xfrm>
            <a:off x="9242851" y="4151201"/>
            <a:ext cx="19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28DD4CA-D72F-48E2-BE7D-519774F763C2}"/>
              </a:ext>
            </a:extLst>
          </p:cNvPr>
          <p:cNvCxnSpPr>
            <a:cxnSpLocks/>
          </p:cNvCxnSpPr>
          <p:nvPr/>
        </p:nvCxnSpPr>
        <p:spPr>
          <a:xfrm flipV="1">
            <a:off x="9985849" y="3287906"/>
            <a:ext cx="552697" cy="668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26185C7-2B4F-4381-A621-802795A8560F}"/>
              </a:ext>
            </a:extLst>
          </p:cNvPr>
          <p:cNvCxnSpPr>
            <a:cxnSpLocks/>
          </p:cNvCxnSpPr>
          <p:nvPr/>
        </p:nvCxnSpPr>
        <p:spPr>
          <a:xfrm flipV="1">
            <a:off x="9992040" y="3347963"/>
            <a:ext cx="546506" cy="49421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4A45733-CFCF-4E92-B403-344E3B24C1EB}"/>
              </a:ext>
            </a:extLst>
          </p:cNvPr>
          <p:cNvSpPr txBox="1"/>
          <p:nvPr/>
        </p:nvSpPr>
        <p:spPr>
          <a:xfrm>
            <a:off x="10521124" y="2176120"/>
            <a:ext cx="15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BAB3068-4A4C-4F77-B8B7-B03391084B37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10069924" y="2360786"/>
            <a:ext cx="451200" cy="137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EBB031A-7919-45E3-AAD9-21F347E2B8E1}"/>
              </a:ext>
            </a:extLst>
          </p:cNvPr>
          <p:cNvCxnSpPr>
            <a:cxnSpLocks/>
          </p:cNvCxnSpPr>
          <p:nvPr/>
        </p:nvCxnSpPr>
        <p:spPr>
          <a:xfrm>
            <a:off x="9651178" y="4331098"/>
            <a:ext cx="86683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F2683FE-5A8C-4A67-B654-7B3B424E9E1A}"/>
              </a:ext>
            </a:extLst>
          </p:cNvPr>
          <p:cNvSpPr txBox="1"/>
          <p:nvPr/>
        </p:nvSpPr>
        <p:spPr>
          <a:xfrm>
            <a:off x="10518011" y="4098486"/>
            <a:ext cx="15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3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69C82A-0C05-4B30-8787-DA0D65A89DE4}"/>
              </a:ext>
            </a:extLst>
          </p:cNvPr>
          <p:cNvSpPr/>
          <p:nvPr/>
        </p:nvSpPr>
        <p:spPr>
          <a:xfrm>
            <a:off x="383097" y="287323"/>
            <a:ext cx="11425805" cy="628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786F42-36EA-4458-B7C5-AC5D4BDE18D6}"/>
              </a:ext>
            </a:extLst>
          </p:cNvPr>
          <p:cNvSpPr txBox="1"/>
          <p:nvPr/>
        </p:nvSpPr>
        <p:spPr>
          <a:xfrm>
            <a:off x="417509" y="-211458"/>
            <a:ext cx="668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EDITING AREA WINDOW</a:t>
            </a:r>
            <a:endParaRPr lang="es-ES" sz="4800" dirty="0">
              <a:latin typeface="Consolas" panose="020B060902020403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2938E3-FA06-451F-9478-36D6A7C245F8}"/>
              </a:ext>
            </a:extLst>
          </p:cNvPr>
          <p:cNvSpPr/>
          <p:nvPr/>
        </p:nvSpPr>
        <p:spPr>
          <a:xfrm>
            <a:off x="796954" y="731939"/>
            <a:ext cx="8623883" cy="5394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EDB920-50DB-4A93-8560-FE94A49F0727}"/>
              </a:ext>
            </a:extLst>
          </p:cNvPr>
          <p:cNvSpPr/>
          <p:nvPr/>
        </p:nvSpPr>
        <p:spPr>
          <a:xfrm>
            <a:off x="9420837" y="731939"/>
            <a:ext cx="2073482" cy="5394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3C61DA-9EAB-4FF3-8B27-DB1B8EF7C746}"/>
              </a:ext>
            </a:extLst>
          </p:cNvPr>
          <p:cNvSpPr/>
          <p:nvPr/>
        </p:nvSpPr>
        <p:spPr>
          <a:xfrm>
            <a:off x="796954" y="500828"/>
            <a:ext cx="1768553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066E3E-9636-4A0D-87A4-6ACE812BF403}"/>
              </a:ext>
            </a:extLst>
          </p:cNvPr>
          <p:cNvSpPr txBox="1"/>
          <p:nvPr/>
        </p:nvSpPr>
        <p:spPr>
          <a:xfrm>
            <a:off x="836927" y="434872"/>
            <a:ext cx="16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Export to library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FEC9D5-467D-4441-87FD-F23B0D9BAD90}"/>
              </a:ext>
            </a:extLst>
          </p:cNvPr>
          <p:cNvSpPr/>
          <p:nvPr/>
        </p:nvSpPr>
        <p:spPr>
          <a:xfrm>
            <a:off x="9402869" y="731939"/>
            <a:ext cx="2109417" cy="5073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75BDE-39E2-4881-8D2B-A54AAC00ED99}"/>
              </a:ext>
            </a:extLst>
          </p:cNvPr>
          <p:cNvSpPr txBox="1"/>
          <p:nvPr/>
        </p:nvSpPr>
        <p:spPr>
          <a:xfrm>
            <a:off x="10087517" y="69870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13A2B5-E69A-4DB3-9598-9007D2D523FB}"/>
              </a:ext>
            </a:extLst>
          </p:cNvPr>
          <p:cNvSpPr/>
          <p:nvPr/>
        </p:nvSpPr>
        <p:spPr>
          <a:xfrm>
            <a:off x="9402869" y="5818857"/>
            <a:ext cx="2109417" cy="30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B821399-6CC2-4014-83CC-B1457229E9E3}"/>
              </a:ext>
            </a:extLst>
          </p:cNvPr>
          <p:cNvSpPr txBox="1"/>
          <p:nvPr/>
        </p:nvSpPr>
        <p:spPr>
          <a:xfrm>
            <a:off x="10008643" y="575672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CFBE29D-F7EE-4E53-B446-DB9CA1BBDBF6}"/>
              </a:ext>
            </a:extLst>
          </p:cNvPr>
          <p:cNvSpPr/>
          <p:nvPr/>
        </p:nvSpPr>
        <p:spPr>
          <a:xfrm>
            <a:off x="9541085" y="1226347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DF59E9-A422-4CF6-B085-C4A13AD65CBB}"/>
              </a:ext>
            </a:extLst>
          </p:cNvPr>
          <p:cNvSpPr txBox="1"/>
          <p:nvPr/>
        </p:nvSpPr>
        <p:spPr>
          <a:xfrm>
            <a:off x="9495352" y="1130800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B19A34-9CF0-4303-B39C-85AECF75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78" y="1125547"/>
            <a:ext cx="1553603" cy="15536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475B8E5-7C60-4F01-A014-336456992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80" y="1064155"/>
            <a:ext cx="2359608" cy="155360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738C88A-21AD-41EB-8604-416B4F71815C}"/>
              </a:ext>
            </a:extLst>
          </p:cNvPr>
          <p:cNvSpPr/>
          <p:nvPr/>
        </p:nvSpPr>
        <p:spPr>
          <a:xfrm>
            <a:off x="1259746" y="1017708"/>
            <a:ext cx="1844181" cy="172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5299C82-DDE5-4BF5-8E86-6011251A2AE4}"/>
              </a:ext>
            </a:extLst>
          </p:cNvPr>
          <p:cNvSpPr/>
          <p:nvPr/>
        </p:nvSpPr>
        <p:spPr>
          <a:xfrm>
            <a:off x="3545705" y="978210"/>
            <a:ext cx="2550295" cy="172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92F940F-77C4-433A-9261-67AB1320D15F}"/>
              </a:ext>
            </a:extLst>
          </p:cNvPr>
          <p:cNvSpPr/>
          <p:nvPr/>
        </p:nvSpPr>
        <p:spPr>
          <a:xfrm>
            <a:off x="5939901" y="918757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5B48FD-9C10-46CB-A59B-55DB02E08C42}"/>
              </a:ext>
            </a:extLst>
          </p:cNvPr>
          <p:cNvSpPr/>
          <p:nvPr/>
        </p:nvSpPr>
        <p:spPr>
          <a:xfrm>
            <a:off x="2953190" y="941167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27B806-168B-4D3E-AD0E-685C1738B545}"/>
              </a:ext>
            </a:extLst>
          </p:cNvPr>
          <p:cNvSpPr txBox="1"/>
          <p:nvPr/>
        </p:nvSpPr>
        <p:spPr>
          <a:xfrm>
            <a:off x="5896267" y="836517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E574DC-40A1-48E8-968A-6DE6F110948F}"/>
              </a:ext>
            </a:extLst>
          </p:cNvPr>
          <p:cNvSpPr txBox="1"/>
          <p:nvPr/>
        </p:nvSpPr>
        <p:spPr>
          <a:xfrm>
            <a:off x="2899124" y="858927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D99F09-F132-415E-88E0-89BB6B99BA12}"/>
              </a:ext>
            </a:extLst>
          </p:cNvPr>
          <p:cNvSpPr txBox="1"/>
          <p:nvPr/>
        </p:nvSpPr>
        <p:spPr>
          <a:xfrm>
            <a:off x="9813046" y="113546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Gray Scale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7B74BB-DC93-4ABA-B25C-C5409B92329A}"/>
              </a:ext>
            </a:extLst>
          </p:cNvPr>
          <p:cNvSpPr txBox="1"/>
          <p:nvPr/>
        </p:nvSpPr>
        <p:spPr>
          <a:xfrm>
            <a:off x="9813046" y="147015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Sepia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19DFE7-2CF5-4FC0-843E-DF9A3707DB21}"/>
              </a:ext>
            </a:extLst>
          </p:cNvPr>
          <p:cNvSpPr txBox="1"/>
          <p:nvPr/>
        </p:nvSpPr>
        <p:spPr>
          <a:xfrm>
            <a:off x="9813046" y="185315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Old Film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BA590D7-B082-434B-A281-093107477526}"/>
              </a:ext>
            </a:extLst>
          </p:cNvPr>
          <p:cNvSpPr/>
          <p:nvPr/>
        </p:nvSpPr>
        <p:spPr>
          <a:xfrm>
            <a:off x="9542566" y="1929430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159A22-8153-4DFD-928C-AFA397ADD498}"/>
              </a:ext>
            </a:extLst>
          </p:cNvPr>
          <p:cNvSpPr/>
          <p:nvPr/>
        </p:nvSpPr>
        <p:spPr>
          <a:xfrm>
            <a:off x="9546520" y="1585686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2C23946-1FE9-4020-92A8-96833F4A42F5}"/>
              </a:ext>
            </a:extLst>
          </p:cNvPr>
          <p:cNvSpPr txBox="1"/>
          <p:nvPr/>
        </p:nvSpPr>
        <p:spPr>
          <a:xfrm>
            <a:off x="9813046" y="226122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Invert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4A342A1-7A5E-4D9F-AD2A-A6B72AA0F40C}"/>
              </a:ext>
            </a:extLst>
          </p:cNvPr>
          <p:cNvSpPr/>
          <p:nvPr/>
        </p:nvSpPr>
        <p:spPr>
          <a:xfrm>
            <a:off x="9538084" y="2343466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4B3FCCA-7D96-42F8-97DB-286028512C84}"/>
              </a:ext>
            </a:extLst>
          </p:cNvPr>
          <p:cNvSpPr txBox="1"/>
          <p:nvPr/>
        </p:nvSpPr>
        <p:spPr>
          <a:xfrm>
            <a:off x="9832431" y="263055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C25EBBA-014A-4197-A9E5-0162E314C3EE}"/>
              </a:ext>
            </a:extLst>
          </p:cNvPr>
          <p:cNvSpPr/>
          <p:nvPr/>
        </p:nvSpPr>
        <p:spPr>
          <a:xfrm>
            <a:off x="9546520" y="2712797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BF2578-5173-4CD9-A51D-3A3D187F0BB8}"/>
              </a:ext>
            </a:extLst>
          </p:cNvPr>
          <p:cNvSpPr txBox="1"/>
          <p:nvPr/>
        </p:nvSpPr>
        <p:spPr>
          <a:xfrm>
            <a:off x="9832431" y="299988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Windows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13D9E56-6CB0-48C8-B01B-30AC1223E2CF}"/>
              </a:ext>
            </a:extLst>
          </p:cNvPr>
          <p:cNvSpPr/>
          <p:nvPr/>
        </p:nvSpPr>
        <p:spPr>
          <a:xfrm>
            <a:off x="9538084" y="3087512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6CE2280-F7D1-4D27-8622-5B5432FDAD6F}"/>
              </a:ext>
            </a:extLst>
          </p:cNvPr>
          <p:cNvSpPr txBox="1"/>
          <p:nvPr/>
        </p:nvSpPr>
        <p:spPr>
          <a:xfrm>
            <a:off x="9832431" y="3331684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A. Adjustment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416AF-10D8-433D-8254-2FA5DDC00107}"/>
              </a:ext>
            </a:extLst>
          </p:cNvPr>
          <p:cNvSpPr/>
          <p:nvPr/>
        </p:nvSpPr>
        <p:spPr>
          <a:xfrm>
            <a:off x="9546520" y="3438443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B784268-A102-4DB8-BD55-A3ABD281EA72}"/>
              </a:ext>
            </a:extLst>
          </p:cNvPr>
          <p:cNvSpPr txBox="1"/>
          <p:nvPr/>
        </p:nvSpPr>
        <p:spPr>
          <a:xfrm>
            <a:off x="9828943" y="365841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Brightness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24BD318-AA48-4174-A4BA-C580906CF8F7}"/>
              </a:ext>
            </a:extLst>
          </p:cNvPr>
          <p:cNvSpPr/>
          <p:nvPr/>
        </p:nvSpPr>
        <p:spPr>
          <a:xfrm>
            <a:off x="9554905" y="3757260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F86AEFE-D764-4ACB-9D1A-D5A689A8B3BA}"/>
              </a:ext>
            </a:extLst>
          </p:cNvPr>
          <p:cNvSpPr/>
          <p:nvPr/>
        </p:nvSpPr>
        <p:spPr>
          <a:xfrm>
            <a:off x="9915587" y="4053088"/>
            <a:ext cx="5026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8BB4C5B-C576-4B34-9256-B9D95CA54316}"/>
              </a:ext>
            </a:extLst>
          </p:cNvPr>
          <p:cNvSpPr/>
          <p:nvPr/>
        </p:nvSpPr>
        <p:spPr>
          <a:xfrm>
            <a:off x="10210755" y="4053087"/>
            <a:ext cx="225460" cy="204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F9856C5-A906-46B7-A2F7-B1CE8F230E46}"/>
              </a:ext>
            </a:extLst>
          </p:cNvPr>
          <p:cNvSpPr txBox="1"/>
          <p:nvPr/>
        </p:nvSpPr>
        <p:spPr>
          <a:xfrm>
            <a:off x="10188471" y="3951473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81698D8-1E3D-4E73-AC70-E400190CC70E}"/>
              </a:ext>
            </a:extLst>
          </p:cNvPr>
          <p:cNvSpPr txBox="1"/>
          <p:nvPr/>
        </p:nvSpPr>
        <p:spPr>
          <a:xfrm>
            <a:off x="9912099" y="3970847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D654E81-8B8A-4719-ABF3-3B7DBFA47F80}"/>
              </a:ext>
            </a:extLst>
          </p:cNvPr>
          <p:cNvSpPr txBox="1"/>
          <p:nvPr/>
        </p:nvSpPr>
        <p:spPr>
          <a:xfrm>
            <a:off x="9828943" y="427161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Rotate Flip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30F6163-3986-42D8-A812-0B01E501146C}"/>
              </a:ext>
            </a:extLst>
          </p:cNvPr>
          <p:cNvSpPr/>
          <p:nvPr/>
        </p:nvSpPr>
        <p:spPr>
          <a:xfrm>
            <a:off x="9539891" y="4380480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57C8079-EE6C-407C-AAF1-3B4E6C7C121C}"/>
              </a:ext>
            </a:extLst>
          </p:cNvPr>
          <p:cNvSpPr/>
          <p:nvPr/>
        </p:nvSpPr>
        <p:spPr>
          <a:xfrm>
            <a:off x="9915818" y="4626446"/>
            <a:ext cx="98987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257BA60-C1FE-4C73-BBC6-C4E16F692823}"/>
              </a:ext>
            </a:extLst>
          </p:cNvPr>
          <p:cNvSpPr/>
          <p:nvPr/>
        </p:nvSpPr>
        <p:spPr>
          <a:xfrm>
            <a:off x="10680538" y="4626445"/>
            <a:ext cx="225460" cy="204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713205E-1FC7-4D0C-BB30-F554E20D21DE}"/>
              </a:ext>
            </a:extLst>
          </p:cNvPr>
          <p:cNvSpPr txBox="1"/>
          <p:nvPr/>
        </p:nvSpPr>
        <p:spPr>
          <a:xfrm>
            <a:off x="10635689" y="4544206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62B982A-84FB-4412-A033-6BAEA97064E6}"/>
              </a:ext>
            </a:extLst>
          </p:cNvPr>
          <p:cNvSpPr txBox="1"/>
          <p:nvPr/>
        </p:nvSpPr>
        <p:spPr>
          <a:xfrm>
            <a:off x="9948900" y="4540438"/>
            <a:ext cx="82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28BDA1F-A19D-42D2-B8E9-B496C7008496}"/>
              </a:ext>
            </a:extLst>
          </p:cNvPr>
          <p:cNvSpPr txBox="1"/>
          <p:nvPr/>
        </p:nvSpPr>
        <p:spPr>
          <a:xfrm>
            <a:off x="9836628" y="485373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Color Filter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DBB5EE7-7351-4B93-9A44-EC03C4F3A9FC}"/>
              </a:ext>
            </a:extLst>
          </p:cNvPr>
          <p:cNvSpPr/>
          <p:nvPr/>
        </p:nvSpPr>
        <p:spPr>
          <a:xfrm>
            <a:off x="9539891" y="4927521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A707258-7CC8-43F8-BBCA-B71AFB975C3C}"/>
              </a:ext>
            </a:extLst>
          </p:cNvPr>
          <p:cNvSpPr/>
          <p:nvPr/>
        </p:nvSpPr>
        <p:spPr>
          <a:xfrm>
            <a:off x="9905978" y="5240520"/>
            <a:ext cx="1268158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5513C49-9532-44A6-864D-188C5A278787}"/>
              </a:ext>
            </a:extLst>
          </p:cNvPr>
          <p:cNvSpPr txBox="1"/>
          <p:nvPr/>
        </p:nvSpPr>
        <p:spPr>
          <a:xfrm>
            <a:off x="9886308" y="5142923"/>
            <a:ext cx="14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Color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EE13B88-9C8C-4207-9B3C-EA05E19FD488}"/>
              </a:ext>
            </a:extLst>
          </p:cNvPr>
          <p:cNvSpPr/>
          <p:nvPr/>
        </p:nvSpPr>
        <p:spPr>
          <a:xfrm>
            <a:off x="9492302" y="5529227"/>
            <a:ext cx="1879134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B0EA697-1B7D-49AB-AE93-F74EF7FB4457}"/>
              </a:ext>
            </a:extLst>
          </p:cNvPr>
          <p:cNvSpPr txBox="1"/>
          <p:nvPr/>
        </p:nvSpPr>
        <p:spPr>
          <a:xfrm>
            <a:off x="9803072" y="5439618"/>
            <a:ext cx="14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 Filter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702C01A-3B07-447C-A58E-70912606ABA7}"/>
              </a:ext>
            </a:extLst>
          </p:cNvPr>
          <p:cNvSpPr txBox="1"/>
          <p:nvPr/>
        </p:nvSpPr>
        <p:spPr>
          <a:xfrm>
            <a:off x="1483493" y="2732982"/>
            <a:ext cx="13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1.jpg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DB10E43-B813-446E-9976-C6A3F264304B}"/>
              </a:ext>
            </a:extLst>
          </p:cNvPr>
          <p:cNvSpPr txBox="1"/>
          <p:nvPr/>
        </p:nvSpPr>
        <p:spPr>
          <a:xfrm>
            <a:off x="4103389" y="2693041"/>
            <a:ext cx="13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4.jpg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4942413-8506-4E3E-94A9-B7BF49959B9F}"/>
              </a:ext>
            </a:extLst>
          </p:cNvPr>
          <p:cNvCxnSpPr/>
          <p:nvPr/>
        </p:nvCxnSpPr>
        <p:spPr>
          <a:xfrm>
            <a:off x="9402869" y="1017708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ADADBFB-78C5-4826-8297-22E2C3D813AA}"/>
              </a:ext>
            </a:extLst>
          </p:cNvPr>
          <p:cNvCxnSpPr/>
          <p:nvPr/>
        </p:nvCxnSpPr>
        <p:spPr>
          <a:xfrm>
            <a:off x="9420836" y="1500132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D0978D0-7214-451E-BA88-0A754BC79DF1}"/>
              </a:ext>
            </a:extLst>
          </p:cNvPr>
          <p:cNvCxnSpPr/>
          <p:nvPr/>
        </p:nvCxnSpPr>
        <p:spPr>
          <a:xfrm>
            <a:off x="9402869" y="1857196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4E9C0DD-7C4E-4F85-AB63-E6B2FD017A4D}"/>
              </a:ext>
            </a:extLst>
          </p:cNvPr>
          <p:cNvCxnSpPr/>
          <p:nvPr/>
        </p:nvCxnSpPr>
        <p:spPr>
          <a:xfrm>
            <a:off x="9390490" y="2218139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0C27C2A-699F-4FCE-947B-4374A243E4BD}"/>
              </a:ext>
            </a:extLst>
          </p:cNvPr>
          <p:cNvCxnSpPr/>
          <p:nvPr/>
        </p:nvCxnSpPr>
        <p:spPr>
          <a:xfrm>
            <a:off x="9420836" y="2605017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8D16718-8916-4FDA-AE7E-FDEF99BCD1D0}"/>
              </a:ext>
            </a:extLst>
          </p:cNvPr>
          <p:cNvCxnSpPr/>
          <p:nvPr/>
        </p:nvCxnSpPr>
        <p:spPr>
          <a:xfrm>
            <a:off x="9420836" y="2999889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DF1825C3-5FA2-47AB-87A5-B809BD8D87B1}"/>
              </a:ext>
            </a:extLst>
          </p:cNvPr>
          <p:cNvCxnSpPr/>
          <p:nvPr/>
        </p:nvCxnSpPr>
        <p:spPr>
          <a:xfrm>
            <a:off x="9402869" y="3352500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DB6CA87-B13E-4DA0-ADF0-65C64833E02B}"/>
              </a:ext>
            </a:extLst>
          </p:cNvPr>
          <p:cNvCxnSpPr/>
          <p:nvPr/>
        </p:nvCxnSpPr>
        <p:spPr>
          <a:xfrm>
            <a:off x="9390490" y="3701016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B11BEDA-5088-40F9-B344-B6B78AE92B2E}"/>
              </a:ext>
            </a:extLst>
          </p:cNvPr>
          <p:cNvCxnSpPr/>
          <p:nvPr/>
        </p:nvCxnSpPr>
        <p:spPr>
          <a:xfrm>
            <a:off x="9372522" y="4320805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92BD754-07BB-4FC3-BC3D-BD9DAE817B1F}"/>
              </a:ext>
            </a:extLst>
          </p:cNvPr>
          <p:cNvCxnSpPr/>
          <p:nvPr/>
        </p:nvCxnSpPr>
        <p:spPr>
          <a:xfrm>
            <a:off x="9390490" y="4857769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B743110-A254-48B7-9214-D35E0C9A48BB}"/>
              </a:ext>
            </a:extLst>
          </p:cNvPr>
          <p:cNvCxnSpPr/>
          <p:nvPr/>
        </p:nvCxnSpPr>
        <p:spPr>
          <a:xfrm>
            <a:off x="9420836" y="5468823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69C82A-0C05-4B30-8787-DA0D65A89DE4}"/>
              </a:ext>
            </a:extLst>
          </p:cNvPr>
          <p:cNvSpPr/>
          <p:nvPr/>
        </p:nvSpPr>
        <p:spPr>
          <a:xfrm>
            <a:off x="383097" y="287323"/>
            <a:ext cx="11425805" cy="628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786F42-36EA-4458-B7C5-AC5D4BDE18D6}"/>
              </a:ext>
            </a:extLst>
          </p:cNvPr>
          <p:cNvSpPr txBox="1"/>
          <p:nvPr/>
        </p:nvSpPr>
        <p:spPr>
          <a:xfrm>
            <a:off x="417509" y="-211458"/>
            <a:ext cx="668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EDITING AREA WINDOW</a:t>
            </a:r>
            <a:endParaRPr kumimoji="0" lang="es-E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2938E3-FA06-451F-9478-36D6A7C245F8}"/>
              </a:ext>
            </a:extLst>
          </p:cNvPr>
          <p:cNvSpPr/>
          <p:nvPr/>
        </p:nvSpPr>
        <p:spPr>
          <a:xfrm>
            <a:off x="796954" y="731939"/>
            <a:ext cx="8623883" cy="5394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EDB920-50DB-4A93-8560-FE94A49F0727}"/>
              </a:ext>
            </a:extLst>
          </p:cNvPr>
          <p:cNvSpPr/>
          <p:nvPr/>
        </p:nvSpPr>
        <p:spPr>
          <a:xfrm>
            <a:off x="9420837" y="731939"/>
            <a:ext cx="2073482" cy="5394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3C61DA-9EAB-4FF3-8B27-DB1B8EF7C746}"/>
              </a:ext>
            </a:extLst>
          </p:cNvPr>
          <p:cNvSpPr/>
          <p:nvPr/>
        </p:nvSpPr>
        <p:spPr>
          <a:xfrm>
            <a:off x="796954" y="500828"/>
            <a:ext cx="1768553" cy="237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066E3E-9636-4A0D-87A4-6ACE812BF403}"/>
              </a:ext>
            </a:extLst>
          </p:cNvPr>
          <p:cNvSpPr txBox="1"/>
          <p:nvPr/>
        </p:nvSpPr>
        <p:spPr>
          <a:xfrm>
            <a:off x="836927" y="434872"/>
            <a:ext cx="16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 to library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FEC9D5-467D-4441-87FD-F23B0D9BAD90}"/>
              </a:ext>
            </a:extLst>
          </p:cNvPr>
          <p:cNvSpPr/>
          <p:nvPr/>
        </p:nvSpPr>
        <p:spPr>
          <a:xfrm>
            <a:off x="9402869" y="731940"/>
            <a:ext cx="2109417" cy="32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75BDE-39E2-4881-8D2B-A54AAC00ED99}"/>
              </a:ext>
            </a:extLst>
          </p:cNvPr>
          <p:cNvSpPr txBox="1"/>
          <p:nvPr/>
        </p:nvSpPr>
        <p:spPr>
          <a:xfrm>
            <a:off x="10087517" y="69870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13A2B5-E69A-4DB3-9598-9007D2D523FB}"/>
              </a:ext>
            </a:extLst>
          </p:cNvPr>
          <p:cNvSpPr/>
          <p:nvPr/>
        </p:nvSpPr>
        <p:spPr>
          <a:xfrm>
            <a:off x="9402869" y="1064155"/>
            <a:ext cx="2109417" cy="50619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B821399-6CC2-4014-83CC-B1457229E9E3}"/>
              </a:ext>
            </a:extLst>
          </p:cNvPr>
          <p:cNvSpPr txBox="1"/>
          <p:nvPr/>
        </p:nvSpPr>
        <p:spPr>
          <a:xfrm>
            <a:off x="9959257" y="1050474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B19A34-9CF0-4303-B39C-85AECF75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78" y="1125547"/>
            <a:ext cx="1553603" cy="15536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475B8E5-7C60-4F01-A014-336456992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80" y="1064155"/>
            <a:ext cx="2359608" cy="155360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738C88A-21AD-41EB-8604-416B4F71815C}"/>
              </a:ext>
            </a:extLst>
          </p:cNvPr>
          <p:cNvSpPr/>
          <p:nvPr/>
        </p:nvSpPr>
        <p:spPr>
          <a:xfrm>
            <a:off x="1259746" y="1017708"/>
            <a:ext cx="1844181" cy="172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5299C82-DDE5-4BF5-8E86-6011251A2AE4}"/>
              </a:ext>
            </a:extLst>
          </p:cNvPr>
          <p:cNvSpPr/>
          <p:nvPr/>
        </p:nvSpPr>
        <p:spPr>
          <a:xfrm>
            <a:off x="3545705" y="978210"/>
            <a:ext cx="2550295" cy="172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92F940F-77C4-433A-9261-67AB1320D15F}"/>
              </a:ext>
            </a:extLst>
          </p:cNvPr>
          <p:cNvSpPr/>
          <p:nvPr/>
        </p:nvSpPr>
        <p:spPr>
          <a:xfrm>
            <a:off x="5939901" y="918757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5B48FD-9C10-46CB-A59B-55DB02E08C42}"/>
              </a:ext>
            </a:extLst>
          </p:cNvPr>
          <p:cNvSpPr/>
          <p:nvPr/>
        </p:nvSpPr>
        <p:spPr>
          <a:xfrm>
            <a:off x="2953190" y="941167"/>
            <a:ext cx="225460" cy="2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27B806-168B-4D3E-AD0E-685C1738B545}"/>
              </a:ext>
            </a:extLst>
          </p:cNvPr>
          <p:cNvSpPr txBox="1"/>
          <p:nvPr/>
        </p:nvSpPr>
        <p:spPr>
          <a:xfrm>
            <a:off x="5896267" y="836517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E574DC-40A1-48E8-968A-6DE6F110948F}"/>
              </a:ext>
            </a:extLst>
          </p:cNvPr>
          <p:cNvSpPr txBox="1"/>
          <p:nvPr/>
        </p:nvSpPr>
        <p:spPr>
          <a:xfrm>
            <a:off x="2899124" y="858927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7B74BB-DC93-4ABA-B25C-C5409B92329A}"/>
              </a:ext>
            </a:extLst>
          </p:cNvPr>
          <p:cNvSpPr txBox="1"/>
          <p:nvPr/>
        </p:nvSpPr>
        <p:spPr>
          <a:xfrm>
            <a:off x="9790444" y="135875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Censorship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BA590D7-B082-434B-A281-093107477526}"/>
              </a:ext>
            </a:extLst>
          </p:cNvPr>
          <p:cNvSpPr/>
          <p:nvPr/>
        </p:nvSpPr>
        <p:spPr>
          <a:xfrm>
            <a:off x="10007108" y="1736599"/>
            <a:ext cx="1167028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159A22-8153-4DFD-928C-AFA397ADD498}"/>
              </a:ext>
            </a:extLst>
          </p:cNvPr>
          <p:cNvSpPr/>
          <p:nvPr/>
        </p:nvSpPr>
        <p:spPr>
          <a:xfrm>
            <a:off x="9572115" y="1469220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4B3FCCA-7D96-42F8-97DB-286028512C84}"/>
              </a:ext>
            </a:extLst>
          </p:cNvPr>
          <p:cNvSpPr txBox="1"/>
          <p:nvPr/>
        </p:nvSpPr>
        <p:spPr>
          <a:xfrm>
            <a:off x="9872272" y="205987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Text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C25EBBA-014A-4197-A9E5-0162E314C3EE}"/>
              </a:ext>
            </a:extLst>
          </p:cNvPr>
          <p:cNvSpPr/>
          <p:nvPr/>
        </p:nvSpPr>
        <p:spPr>
          <a:xfrm>
            <a:off x="9591802" y="2142603"/>
            <a:ext cx="225460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13D9E56-6CB0-48C8-B01B-30AC1223E2CF}"/>
              </a:ext>
            </a:extLst>
          </p:cNvPr>
          <p:cNvSpPr/>
          <p:nvPr/>
        </p:nvSpPr>
        <p:spPr>
          <a:xfrm>
            <a:off x="9634931" y="2469918"/>
            <a:ext cx="1673436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416AF-10D8-433D-8254-2FA5DDC00107}"/>
              </a:ext>
            </a:extLst>
          </p:cNvPr>
          <p:cNvSpPr/>
          <p:nvPr/>
        </p:nvSpPr>
        <p:spPr>
          <a:xfrm>
            <a:off x="9638448" y="2800716"/>
            <a:ext cx="1663411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24BD318-AA48-4174-A4BA-C580906CF8F7}"/>
              </a:ext>
            </a:extLst>
          </p:cNvPr>
          <p:cNvSpPr/>
          <p:nvPr/>
        </p:nvSpPr>
        <p:spPr>
          <a:xfrm>
            <a:off x="9660848" y="3326179"/>
            <a:ext cx="584842" cy="20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702C01A-3B07-447C-A58E-70912606ABA7}"/>
              </a:ext>
            </a:extLst>
          </p:cNvPr>
          <p:cNvSpPr txBox="1"/>
          <p:nvPr/>
        </p:nvSpPr>
        <p:spPr>
          <a:xfrm>
            <a:off x="1483493" y="2732982"/>
            <a:ext cx="13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Imagen 1.jpg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DB10E43-B813-446E-9976-C6A3F264304B}"/>
              </a:ext>
            </a:extLst>
          </p:cNvPr>
          <p:cNvSpPr txBox="1"/>
          <p:nvPr/>
        </p:nvSpPr>
        <p:spPr>
          <a:xfrm>
            <a:off x="4103389" y="2693041"/>
            <a:ext cx="13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Imagen 4.jpg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DF59E9-A422-4CF6-B085-C4A13AD65CBB}"/>
              </a:ext>
            </a:extLst>
          </p:cNvPr>
          <p:cNvSpPr txBox="1"/>
          <p:nvPr/>
        </p:nvSpPr>
        <p:spPr>
          <a:xfrm>
            <a:off x="9538084" y="1373959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372EEBF-BEA1-4501-B496-A3BFC5B5F288}"/>
              </a:ext>
            </a:extLst>
          </p:cNvPr>
          <p:cNvSpPr txBox="1"/>
          <p:nvPr/>
        </p:nvSpPr>
        <p:spPr>
          <a:xfrm>
            <a:off x="9997105" y="1639357"/>
            <a:ext cx="130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area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BF2578-5173-4CD9-A51D-3A3D187F0BB8}"/>
              </a:ext>
            </a:extLst>
          </p:cNvPr>
          <p:cNvSpPr txBox="1"/>
          <p:nvPr/>
        </p:nvSpPr>
        <p:spPr>
          <a:xfrm>
            <a:off x="9688162" y="237862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Position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34424AD-AA2F-4E48-B9A0-D17D8B3E1788}"/>
              </a:ext>
            </a:extLst>
          </p:cNvPr>
          <p:cNvCxnSpPr/>
          <p:nvPr/>
        </p:nvCxnSpPr>
        <p:spPr>
          <a:xfrm>
            <a:off x="9402869" y="1376599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8540FF1-F47F-4347-95B6-97FCF36F1059}"/>
              </a:ext>
            </a:extLst>
          </p:cNvPr>
          <p:cNvCxnSpPr/>
          <p:nvPr/>
        </p:nvCxnSpPr>
        <p:spPr>
          <a:xfrm>
            <a:off x="9390490" y="2059878"/>
            <a:ext cx="209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A364C11-9646-457B-9DCA-6749A93912BA}"/>
              </a:ext>
            </a:extLst>
          </p:cNvPr>
          <p:cNvSpPr txBox="1"/>
          <p:nvPr/>
        </p:nvSpPr>
        <p:spPr>
          <a:xfrm>
            <a:off x="10166917" y="2706418"/>
            <a:ext cx="6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97AC48A-8AF9-45F6-8C68-74A4499F65B4}"/>
              </a:ext>
            </a:extLst>
          </p:cNvPr>
          <p:cNvSpPr txBox="1"/>
          <p:nvPr/>
        </p:nvSpPr>
        <p:spPr>
          <a:xfrm>
            <a:off x="9500235" y="2983869"/>
            <a:ext cx="60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1C05BC5-D48B-48CE-8EA1-DBC9F56FFE9A}"/>
              </a:ext>
            </a:extLst>
          </p:cNvPr>
          <p:cNvSpPr txBox="1"/>
          <p:nvPr/>
        </p:nvSpPr>
        <p:spPr>
          <a:xfrm>
            <a:off x="9620615" y="3225024"/>
            <a:ext cx="43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35A77DB-DC96-45DC-874F-1409AA45108F}"/>
              </a:ext>
            </a:extLst>
          </p:cNvPr>
          <p:cNvSpPr/>
          <p:nvPr/>
        </p:nvSpPr>
        <p:spPr>
          <a:xfrm>
            <a:off x="10002116" y="3333829"/>
            <a:ext cx="225460" cy="204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AAAFFFE-251F-4C2F-A2E6-7C272CAE1E42}"/>
              </a:ext>
            </a:extLst>
          </p:cNvPr>
          <p:cNvSpPr txBox="1"/>
          <p:nvPr/>
        </p:nvSpPr>
        <p:spPr>
          <a:xfrm>
            <a:off x="9954655" y="3240267"/>
            <a:ext cx="3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953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283</Words>
  <Application>Microsoft Office PowerPoint</Application>
  <PresentationFormat>Panorámica</PresentationFormat>
  <Paragraphs>135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Gianfranco Lacasella</dc:creator>
  <cp:lastModifiedBy>Gianfranco Lacasella</cp:lastModifiedBy>
  <cp:revision>26</cp:revision>
  <dcterms:created xsi:type="dcterms:W3CDTF">2019-10-09T17:39:07Z</dcterms:created>
  <dcterms:modified xsi:type="dcterms:W3CDTF">2019-10-10T12:00:15Z</dcterms:modified>
</cp:coreProperties>
</file>