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media/image13.jpeg" ContentType="image/jpeg"/>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14.jpeg" ContentType="image/jpeg"/>
  <Override PartName="/ppt/media/image8.png" ContentType="image/png"/>
  <Override PartName="/ppt/media/image7.jpeg" ContentType="image/jpeg"/>
  <Override PartName="/ppt/media/image11.png" ContentType="image/png"/>
  <Override PartName="/ppt/media/image12.jpeg" ContentType="image/jpeg"/>
  <Override PartName="/ppt/media/image9.png" ContentType="image/png"/>
  <Override PartName="/ppt/media/image6.jpeg" ContentType="image/jpeg"/>
  <Override PartName="/ppt/media/image10.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entury Gothic"/>
              </a:rPr>
              <a:t>Click to move the slide</a:t>
            </a:r>
            <a:endParaRPr b="0" lang="en-US" sz="1800" spc="-1" strike="noStrike">
              <a:solidFill>
                <a:srgbClr val="000000"/>
              </a:solidFill>
              <a:latin typeface="Century Gothic"/>
            </a:endParaRPr>
          </a:p>
        </p:txBody>
      </p:sp>
      <p:sp>
        <p:nvSpPr>
          <p:cNvPr id="13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13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37"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38"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39"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66E9F269-6065-49B4-8BA7-9A16FA68A1B7}"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6040" cy="3085920"/>
          </a:xfrm>
          <a:prstGeom prst="rect">
            <a:avLst/>
          </a:prstGeom>
          <a:ln w="0">
            <a:noFill/>
          </a:ln>
        </p:spPr>
      </p:sp>
      <p:sp>
        <p:nvSpPr>
          <p:cNvPr id="19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93"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CC1CD2B-3E40-40D7-8A2E-09A915FD842D}"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6040" cy="3085920"/>
          </a:xfrm>
          <a:prstGeom prst="rect">
            <a:avLst/>
          </a:prstGeom>
          <a:ln w="0">
            <a:noFill/>
          </a:ln>
        </p:spPr>
      </p:sp>
      <p:sp>
        <p:nvSpPr>
          <p:cNvPr id="19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96"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1AE91BC5-2B2E-4AD6-BC60-2B05491B49C6}"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6040" cy="3085920"/>
          </a:xfrm>
          <a:prstGeom prst="rect">
            <a:avLst/>
          </a:prstGeom>
          <a:ln w="0">
            <a:noFill/>
          </a:ln>
        </p:spPr>
      </p:sp>
      <p:sp>
        <p:nvSpPr>
          <p:cNvPr id="19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99"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84609446-FA04-42CE-9B59-9CE9780EA2AC}"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6040" cy="3085920"/>
          </a:xfrm>
          <a:prstGeom prst="rect">
            <a:avLst/>
          </a:prstGeom>
          <a:ln w="0">
            <a:noFill/>
          </a:ln>
        </p:spPr>
      </p:sp>
      <p:sp>
        <p:nvSpPr>
          <p:cNvPr id="20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02"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C54E034B-F032-49B1-B1A9-AF19F0B5DA69}"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5800" y="1143000"/>
            <a:ext cx="5486040" cy="3085920"/>
          </a:xfrm>
          <a:prstGeom prst="rect">
            <a:avLst/>
          </a:prstGeom>
          <a:ln w="0">
            <a:noFill/>
          </a:ln>
        </p:spPr>
      </p:sp>
      <p:sp>
        <p:nvSpPr>
          <p:cNvPr id="20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05"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21DBD742-E712-4675-97B3-B7A6B49DF513}" type="slidenum">
              <a:rPr b="0" lang="en-US"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E354369-38C2-44A3-8A75-21DE302F0CDC}"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6" name="PlaceHolder 2"/>
          <p:cNvSpPr>
            <a:spLocks noGrp="1"/>
          </p:cNvSpPr>
          <p:nvPr>
            <p:ph/>
          </p:nvPr>
        </p:nvSpPr>
        <p:spPr>
          <a:xfrm>
            <a:off x="1066680" y="2103120"/>
            <a:ext cx="100580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37" name="PlaceHolder 3"/>
          <p:cNvSpPr>
            <a:spLocks noGrp="1"/>
          </p:cNvSpPr>
          <p:nvPr>
            <p:ph/>
          </p:nvPr>
        </p:nvSpPr>
        <p:spPr>
          <a:xfrm>
            <a:off x="1066680" y="4156920"/>
            <a:ext cx="100580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3599CF3-91C6-411F-B356-2A196E91231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9" name="PlaceHolder 2"/>
          <p:cNvSpPr>
            <a:spLocks noGrp="1"/>
          </p:cNvSpPr>
          <p:nvPr>
            <p:ph/>
          </p:nvPr>
        </p:nvSpPr>
        <p:spPr>
          <a:xfrm>
            <a:off x="106668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0" name="PlaceHolder 3"/>
          <p:cNvSpPr>
            <a:spLocks noGrp="1"/>
          </p:cNvSpPr>
          <p:nvPr>
            <p:ph/>
          </p:nvPr>
        </p:nvSpPr>
        <p:spPr>
          <a:xfrm>
            <a:off x="622080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1" name="PlaceHolder 4"/>
          <p:cNvSpPr>
            <a:spLocks noGrp="1"/>
          </p:cNvSpPr>
          <p:nvPr>
            <p:ph/>
          </p:nvPr>
        </p:nvSpPr>
        <p:spPr>
          <a:xfrm>
            <a:off x="106668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2" name="PlaceHolder 5"/>
          <p:cNvSpPr>
            <a:spLocks noGrp="1"/>
          </p:cNvSpPr>
          <p:nvPr>
            <p:ph/>
          </p:nvPr>
        </p:nvSpPr>
        <p:spPr>
          <a:xfrm>
            <a:off x="622080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D710868-FF3F-43DA-AD6F-DAD6EAD867E2}"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44" name="PlaceHolder 2"/>
          <p:cNvSpPr>
            <a:spLocks noGrp="1"/>
          </p:cNvSpPr>
          <p:nvPr>
            <p:ph/>
          </p:nvPr>
        </p:nvSpPr>
        <p:spPr>
          <a:xfrm>
            <a:off x="1066680" y="21031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5" name="PlaceHolder 3"/>
          <p:cNvSpPr>
            <a:spLocks noGrp="1"/>
          </p:cNvSpPr>
          <p:nvPr>
            <p:ph/>
          </p:nvPr>
        </p:nvSpPr>
        <p:spPr>
          <a:xfrm>
            <a:off x="4467600" y="21031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6" name="PlaceHolder 4"/>
          <p:cNvSpPr>
            <a:spLocks noGrp="1"/>
          </p:cNvSpPr>
          <p:nvPr>
            <p:ph/>
          </p:nvPr>
        </p:nvSpPr>
        <p:spPr>
          <a:xfrm>
            <a:off x="7868520" y="21031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7" name="PlaceHolder 5"/>
          <p:cNvSpPr>
            <a:spLocks noGrp="1"/>
          </p:cNvSpPr>
          <p:nvPr>
            <p:ph/>
          </p:nvPr>
        </p:nvSpPr>
        <p:spPr>
          <a:xfrm>
            <a:off x="1066680" y="41569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8" name="PlaceHolder 6"/>
          <p:cNvSpPr>
            <a:spLocks noGrp="1"/>
          </p:cNvSpPr>
          <p:nvPr>
            <p:ph/>
          </p:nvPr>
        </p:nvSpPr>
        <p:spPr>
          <a:xfrm>
            <a:off x="4467600" y="41569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9" name="PlaceHolder 7"/>
          <p:cNvSpPr>
            <a:spLocks noGrp="1"/>
          </p:cNvSpPr>
          <p:nvPr>
            <p:ph/>
          </p:nvPr>
        </p:nvSpPr>
        <p:spPr>
          <a:xfrm>
            <a:off x="7868520" y="41569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74679AB-A016-4317-9A6B-A640D36B559E}"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F2B56AF-6817-4F22-A859-C39EAB1D2F7D}"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57" name="PlaceHolder 2"/>
          <p:cNvSpPr>
            <a:spLocks noGrp="1"/>
          </p:cNvSpPr>
          <p:nvPr>
            <p:ph type="subTitle"/>
          </p:nvPr>
        </p:nvSpPr>
        <p:spPr>
          <a:xfrm>
            <a:off x="1066680" y="2103120"/>
            <a:ext cx="10058040" cy="3931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22ADA42-970E-4EBF-827F-6CE90F43AA90}"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59" name="PlaceHolder 2"/>
          <p:cNvSpPr>
            <a:spLocks noGrp="1"/>
          </p:cNvSpPr>
          <p:nvPr>
            <p:ph/>
          </p:nvPr>
        </p:nvSpPr>
        <p:spPr>
          <a:xfrm>
            <a:off x="1066680" y="2103120"/>
            <a:ext cx="100580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BA81BFE-D651-4DD7-A9FA-CA2F6DBD041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61" name="PlaceHolder 2"/>
          <p:cNvSpPr>
            <a:spLocks noGrp="1"/>
          </p:cNvSpPr>
          <p:nvPr>
            <p:ph/>
          </p:nvPr>
        </p:nvSpPr>
        <p:spPr>
          <a:xfrm>
            <a:off x="106668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2" name="PlaceHolder 3"/>
          <p:cNvSpPr>
            <a:spLocks noGrp="1"/>
          </p:cNvSpPr>
          <p:nvPr>
            <p:ph/>
          </p:nvPr>
        </p:nvSpPr>
        <p:spPr>
          <a:xfrm>
            <a:off x="622080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943D7F0-9887-4265-9471-1EB494ECA565}"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0FD5180-3BCC-469A-94F0-91EB49ABA55D}"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1066680" y="642600"/>
            <a:ext cx="10058040" cy="6357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75D67E8-FB97-4171-9465-86C3AC038957}"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66" name="PlaceHolder 2"/>
          <p:cNvSpPr>
            <a:spLocks noGrp="1"/>
          </p:cNvSpPr>
          <p:nvPr>
            <p:ph/>
          </p:nvPr>
        </p:nvSpPr>
        <p:spPr>
          <a:xfrm>
            <a:off x="106668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7" name="PlaceHolder 3"/>
          <p:cNvSpPr>
            <a:spLocks noGrp="1"/>
          </p:cNvSpPr>
          <p:nvPr>
            <p:ph/>
          </p:nvPr>
        </p:nvSpPr>
        <p:spPr>
          <a:xfrm>
            <a:off x="622080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8" name="PlaceHolder 4"/>
          <p:cNvSpPr>
            <a:spLocks noGrp="1"/>
          </p:cNvSpPr>
          <p:nvPr>
            <p:ph/>
          </p:nvPr>
        </p:nvSpPr>
        <p:spPr>
          <a:xfrm>
            <a:off x="106668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F5167F4-FF7C-468F-A334-94AAA4D0E15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5" name="PlaceHolder 2"/>
          <p:cNvSpPr>
            <a:spLocks noGrp="1"/>
          </p:cNvSpPr>
          <p:nvPr>
            <p:ph type="subTitle"/>
          </p:nvPr>
        </p:nvSpPr>
        <p:spPr>
          <a:xfrm>
            <a:off x="1066680" y="2103120"/>
            <a:ext cx="10058040" cy="3931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1394B73-A9C3-41E9-9FC0-5EA45A8AD80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70" name="PlaceHolder 2"/>
          <p:cNvSpPr>
            <a:spLocks noGrp="1"/>
          </p:cNvSpPr>
          <p:nvPr>
            <p:ph/>
          </p:nvPr>
        </p:nvSpPr>
        <p:spPr>
          <a:xfrm>
            <a:off x="106668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71" name="PlaceHolder 3"/>
          <p:cNvSpPr>
            <a:spLocks noGrp="1"/>
          </p:cNvSpPr>
          <p:nvPr>
            <p:ph/>
          </p:nvPr>
        </p:nvSpPr>
        <p:spPr>
          <a:xfrm>
            <a:off x="622080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72" name="PlaceHolder 4"/>
          <p:cNvSpPr>
            <a:spLocks noGrp="1"/>
          </p:cNvSpPr>
          <p:nvPr>
            <p:ph/>
          </p:nvPr>
        </p:nvSpPr>
        <p:spPr>
          <a:xfrm>
            <a:off x="622080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6F6DF2D-A71A-45F8-A3D1-F28407B0FCB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74" name="PlaceHolder 2"/>
          <p:cNvSpPr>
            <a:spLocks noGrp="1"/>
          </p:cNvSpPr>
          <p:nvPr>
            <p:ph/>
          </p:nvPr>
        </p:nvSpPr>
        <p:spPr>
          <a:xfrm>
            <a:off x="106668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75" name="PlaceHolder 3"/>
          <p:cNvSpPr>
            <a:spLocks noGrp="1"/>
          </p:cNvSpPr>
          <p:nvPr>
            <p:ph/>
          </p:nvPr>
        </p:nvSpPr>
        <p:spPr>
          <a:xfrm>
            <a:off x="622080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76" name="PlaceHolder 4"/>
          <p:cNvSpPr>
            <a:spLocks noGrp="1"/>
          </p:cNvSpPr>
          <p:nvPr>
            <p:ph/>
          </p:nvPr>
        </p:nvSpPr>
        <p:spPr>
          <a:xfrm>
            <a:off x="1066680" y="4156920"/>
            <a:ext cx="100580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4160005-8875-4A99-A06A-5DA98822F2E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78" name="PlaceHolder 2"/>
          <p:cNvSpPr>
            <a:spLocks noGrp="1"/>
          </p:cNvSpPr>
          <p:nvPr>
            <p:ph/>
          </p:nvPr>
        </p:nvSpPr>
        <p:spPr>
          <a:xfrm>
            <a:off x="1066680" y="2103120"/>
            <a:ext cx="100580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79" name="PlaceHolder 3"/>
          <p:cNvSpPr>
            <a:spLocks noGrp="1"/>
          </p:cNvSpPr>
          <p:nvPr>
            <p:ph/>
          </p:nvPr>
        </p:nvSpPr>
        <p:spPr>
          <a:xfrm>
            <a:off x="1066680" y="4156920"/>
            <a:ext cx="100580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67B7F4E-94B6-4FD3-9292-A10E350D48A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81" name="PlaceHolder 2"/>
          <p:cNvSpPr>
            <a:spLocks noGrp="1"/>
          </p:cNvSpPr>
          <p:nvPr>
            <p:ph/>
          </p:nvPr>
        </p:nvSpPr>
        <p:spPr>
          <a:xfrm>
            <a:off x="106668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82" name="PlaceHolder 3"/>
          <p:cNvSpPr>
            <a:spLocks noGrp="1"/>
          </p:cNvSpPr>
          <p:nvPr>
            <p:ph/>
          </p:nvPr>
        </p:nvSpPr>
        <p:spPr>
          <a:xfrm>
            <a:off x="622080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83" name="PlaceHolder 4"/>
          <p:cNvSpPr>
            <a:spLocks noGrp="1"/>
          </p:cNvSpPr>
          <p:nvPr>
            <p:ph/>
          </p:nvPr>
        </p:nvSpPr>
        <p:spPr>
          <a:xfrm>
            <a:off x="106668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84" name="PlaceHolder 5"/>
          <p:cNvSpPr>
            <a:spLocks noGrp="1"/>
          </p:cNvSpPr>
          <p:nvPr>
            <p:ph/>
          </p:nvPr>
        </p:nvSpPr>
        <p:spPr>
          <a:xfrm>
            <a:off x="622080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B7447CF-A532-4C75-8142-9EB0DEFBB760}"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86" name="PlaceHolder 2"/>
          <p:cNvSpPr>
            <a:spLocks noGrp="1"/>
          </p:cNvSpPr>
          <p:nvPr>
            <p:ph/>
          </p:nvPr>
        </p:nvSpPr>
        <p:spPr>
          <a:xfrm>
            <a:off x="1066680" y="21031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87" name="PlaceHolder 3"/>
          <p:cNvSpPr>
            <a:spLocks noGrp="1"/>
          </p:cNvSpPr>
          <p:nvPr>
            <p:ph/>
          </p:nvPr>
        </p:nvSpPr>
        <p:spPr>
          <a:xfrm>
            <a:off x="4467600" y="21031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88" name="PlaceHolder 4"/>
          <p:cNvSpPr>
            <a:spLocks noGrp="1"/>
          </p:cNvSpPr>
          <p:nvPr>
            <p:ph/>
          </p:nvPr>
        </p:nvSpPr>
        <p:spPr>
          <a:xfrm>
            <a:off x="7868520" y="21031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89" name="PlaceHolder 5"/>
          <p:cNvSpPr>
            <a:spLocks noGrp="1"/>
          </p:cNvSpPr>
          <p:nvPr>
            <p:ph/>
          </p:nvPr>
        </p:nvSpPr>
        <p:spPr>
          <a:xfrm>
            <a:off x="1066680" y="41569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90" name="PlaceHolder 6"/>
          <p:cNvSpPr>
            <a:spLocks noGrp="1"/>
          </p:cNvSpPr>
          <p:nvPr>
            <p:ph/>
          </p:nvPr>
        </p:nvSpPr>
        <p:spPr>
          <a:xfrm>
            <a:off x="4467600" y="41569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91" name="PlaceHolder 7"/>
          <p:cNvSpPr>
            <a:spLocks noGrp="1"/>
          </p:cNvSpPr>
          <p:nvPr>
            <p:ph/>
          </p:nvPr>
        </p:nvSpPr>
        <p:spPr>
          <a:xfrm>
            <a:off x="7868520" y="41569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E068A4F-8ECD-440C-9EEC-3027B0CF9C7D}"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78F04D2-A9F5-4613-8865-D12C4FF4F9C3}"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99" name="PlaceHolder 2"/>
          <p:cNvSpPr>
            <a:spLocks noGrp="1"/>
          </p:cNvSpPr>
          <p:nvPr>
            <p:ph type="subTitle"/>
          </p:nvPr>
        </p:nvSpPr>
        <p:spPr>
          <a:xfrm>
            <a:off x="1066680" y="2103120"/>
            <a:ext cx="10058040" cy="3931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640B17A-4B5A-4DD5-B237-51BB5218CCE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01" name="PlaceHolder 2"/>
          <p:cNvSpPr>
            <a:spLocks noGrp="1"/>
          </p:cNvSpPr>
          <p:nvPr>
            <p:ph/>
          </p:nvPr>
        </p:nvSpPr>
        <p:spPr>
          <a:xfrm>
            <a:off x="1066680" y="2103120"/>
            <a:ext cx="100580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550BD26-EBF5-45AC-B9BE-0ADE99D32775}"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03" name="PlaceHolder 2"/>
          <p:cNvSpPr>
            <a:spLocks noGrp="1"/>
          </p:cNvSpPr>
          <p:nvPr>
            <p:ph/>
          </p:nvPr>
        </p:nvSpPr>
        <p:spPr>
          <a:xfrm>
            <a:off x="106668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04" name="PlaceHolder 3"/>
          <p:cNvSpPr>
            <a:spLocks noGrp="1"/>
          </p:cNvSpPr>
          <p:nvPr>
            <p:ph/>
          </p:nvPr>
        </p:nvSpPr>
        <p:spPr>
          <a:xfrm>
            <a:off x="622080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8EFF746-6796-40E6-A007-E0FEFAA98FB7}"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2EB7B24-5429-4EBE-A5DB-845AAD51153E}"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7" name="PlaceHolder 2"/>
          <p:cNvSpPr>
            <a:spLocks noGrp="1"/>
          </p:cNvSpPr>
          <p:nvPr>
            <p:ph/>
          </p:nvPr>
        </p:nvSpPr>
        <p:spPr>
          <a:xfrm>
            <a:off x="1066680" y="2103120"/>
            <a:ext cx="100580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81B9629-473D-4629-844D-ACD213789E4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066680" y="642600"/>
            <a:ext cx="10058040" cy="6357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EF2BC79-DEDC-47AE-85E2-9982591CF415}"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08" name="PlaceHolder 2"/>
          <p:cNvSpPr>
            <a:spLocks noGrp="1"/>
          </p:cNvSpPr>
          <p:nvPr>
            <p:ph/>
          </p:nvPr>
        </p:nvSpPr>
        <p:spPr>
          <a:xfrm>
            <a:off x="106668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09" name="PlaceHolder 3"/>
          <p:cNvSpPr>
            <a:spLocks noGrp="1"/>
          </p:cNvSpPr>
          <p:nvPr>
            <p:ph/>
          </p:nvPr>
        </p:nvSpPr>
        <p:spPr>
          <a:xfrm>
            <a:off x="622080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10" name="PlaceHolder 4"/>
          <p:cNvSpPr>
            <a:spLocks noGrp="1"/>
          </p:cNvSpPr>
          <p:nvPr>
            <p:ph/>
          </p:nvPr>
        </p:nvSpPr>
        <p:spPr>
          <a:xfrm>
            <a:off x="106668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7168F08-31DD-4B18-AF15-83CE227EEF11}"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12" name="PlaceHolder 2"/>
          <p:cNvSpPr>
            <a:spLocks noGrp="1"/>
          </p:cNvSpPr>
          <p:nvPr>
            <p:ph/>
          </p:nvPr>
        </p:nvSpPr>
        <p:spPr>
          <a:xfrm>
            <a:off x="106668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13" name="PlaceHolder 3"/>
          <p:cNvSpPr>
            <a:spLocks noGrp="1"/>
          </p:cNvSpPr>
          <p:nvPr>
            <p:ph/>
          </p:nvPr>
        </p:nvSpPr>
        <p:spPr>
          <a:xfrm>
            <a:off x="622080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14" name="PlaceHolder 4"/>
          <p:cNvSpPr>
            <a:spLocks noGrp="1"/>
          </p:cNvSpPr>
          <p:nvPr>
            <p:ph/>
          </p:nvPr>
        </p:nvSpPr>
        <p:spPr>
          <a:xfrm>
            <a:off x="622080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E27BE28-5A3C-43D5-BA98-23D02FE5242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16" name="PlaceHolder 2"/>
          <p:cNvSpPr>
            <a:spLocks noGrp="1"/>
          </p:cNvSpPr>
          <p:nvPr>
            <p:ph/>
          </p:nvPr>
        </p:nvSpPr>
        <p:spPr>
          <a:xfrm>
            <a:off x="106668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17" name="PlaceHolder 3"/>
          <p:cNvSpPr>
            <a:spLocks noGrp="1"/>
          </p:cNvSpPr>
          <p:nvPr>
            <p:ph/>
          </p:nvPr>
        </p:nvSpPr>
        <p:spPr>
          <a:xfrm>
            <a:off x="622080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18" name="PlaceHolder 4"/>
          <p:cNvSpPr>
            <a:spLocks noGrp="1"/>
          </p:cNvSpPr>
          <p:nvPr>
            <p:ph/>
          </p:nvPr>
        </p:nvSpPr>
        <p:spPr>
          <a:xfrm>
            <a:off x="1066680" y="4156920"/>
            <a:ext cx="100580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CB0701F-CC78-49F0-A854-086E1B4F3B1F}"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20" name="PlaceHolder 2"/>
          <p:cNvSpPr>
            <a:spLocks noGrp="1"/>
          </p:cNvSpPr>
          <p:nvPr>
            <p:ph/>
          </p:nvPr>
        </p:nvSpPr>
        <p:spPr>
          <a:xfrm>
            <a:off x="1066680" y="2103120"/>
            <a:ext cx="100580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21" name="PlaceHolder 3"/>
          <p:cNvSpPr>
            <a:spLocks noGrp="1"/>
          </p:cNvSpPr>
          <p:nvPr>
            <p:ph/>
          </p:nvPr>
        </p:nvSpPr>
        <p:spPr>
          <a:xfrm>
            <a:off x="1066680" y="4156920"/>
            <a:ext cx="100580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56155A5-880C-46DB-B5BE-E1B6CCC91179}"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23" name="PlaceHolder 2"/>
          <p:cNvSpPr>
            <a:spLocks noGrp="1"/>
          </p:cNvSpPr>
          <p:nvPr>
            <p:ph/>
          </p:nvPr>
        </p:nvSpPr>
        <p:spPr>
          <a:xfrm>
            <a:off x="106668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24" name="PlaceHolder 3"/>
          <p:cNvSpPr>
            <a:spLocks noGrp="1"/>
          </p:cNvSpPr>
          <p:nvPr>
            <p:ph/>
          </p:nvPr>
        </p:nvSpPr>
        <p:spPr>
          <a:xfrm>
            <a:off x="622080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25" name="PlaceHolder 4"/>
          <p:cNvSpPr>
            <a:spLocks noGrp="1"/>
          </p:cNvSpPr>
          <p:nvPr>
            <p:ph/>
          </p:nvPr>
        </p:nvSpPr>
        <p:spPr>
          <a:xfrm>
            <a:off x="106668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26" name="PlaceHolder 5"/>
          <p:cNvSpPr>
            <a:spLocks noGrp="1"/>
          </p:cNvSpPr>
          <p:nvPr>
            <p:ph/>
          </p:nvPr>
        </p:nvSpPr>
        <p:spPr>
          <a:xfrm>
            <a:off x="622080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115EE9D-3138-403D-B151-77F35D5438CE}"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28" name="PlaceHolder 2"/>
          <p:cNvSpPr>
            <a:spLocks noGrp="1"/>
          </p:cNvSpPr>
          <p:nvPr>
            <p:ph/>
          </p:nvPr>
        </p:nvSpPr>
        <p:spPr>
          <a:xfrm>
            <a:off x="1066680" y="21031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29" name="PlaceHolder 3"/>
          <p:cNvSpPr>
            <a:spLocks noGrp="1"/>
          </p:cNvSpPr>
          <p:nvPr>
            <p:ph/>
          </p:nvPr>
        </p:nvSpPr>
        <p:spPr>
          <a:xfrm>
            <a:off x="4467600" y="21031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30" name="PlaceHolder 4"/>
          <p:cNvSpPr>
            <a:spLocks noGrp="1"/>
          </p:cNvSpPr>
          <p:nvPr>
            <p:ph/>
          </p:nvPr>
        </p:nvSpPr>
        <p:spPr>
          <a:xfrm>
            <a:off x="7868520" y="21031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31" name="PlaceHolder 5"/>
          <p:cNvSpPr>
            <a:spLocks noGrp="1"/>
          </p:cNvSpPr>
          <p:nvPr>
            <p:ph/>
          </p:nvPr>
        </p:nvSpPr>
        <p:spPr>
          <a:xfrm>
            <a:off x="1066680" y="41569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32" name="PlaceHolder 6"/>
          <p:cNvSpPr>
            <a:spLocks noGrp="1"/>
          </p:cNvSpPr>
          <p:nvPr>
            <p:ph/>
          </p:nvPr>
        </p:nvSpPr>
        <p:spPr>
          <a:xfrm>
            <a:off x="4467600" y="41569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133" name="PlaceHolder 7"/>
          <p:cNvSpPr>
            <a:spLocks noGrp="1"/>
          </p:cNvSpPr>
          <p:nvPr>
            <p:ph/>
          </p:nvPr>
        </p:nvSpPr>
        <p:spPr>
          <a:xfrm>
            <a:off x="7868520" y="4156920"/>
            <a:ext cx="323856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057ABAB-F30C-42CF-9BF2-B96AF45E77AF}"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9" name="PlaceHolder 2"/>
          <p:cNvSpPr>
            <a:spLocks noGrp="1"/>
          </p:cNvSpPr>
          <p:nvPr>
            <p:ph/>
          </p:nvPr>
        </p:nvSpPr>
        <p:spPr>
          <a:xfrm>
            <a:off x="106668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20" name="PlaceHolder 3"/>
          <p:cNvSpPr>
            <a:spLocks noGrp="1"/>
          </p:cNvSpPr>
          <p:nvPr>
            <p:ph/>
          </p:nvPr>
        </p:nvSpPr>
        <p:spPr>
          <a:xfrm>
            <a:off x="622080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330FD25-AE22-4662-AED0-A96E3EAF094D}"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A122C6D-719A-409B-9CCB-4808A9AB572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6680" y="642600"/>
            <a:ext cx="10058040" cy="6357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02AEBF8-F7AB-4D4D-807B-BBE52986350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4" name="PlaceHolder 2"/>
          <p:cNvSpPr>
            <a:spLocks noGrp="1"/>
          </p:cNvSpPr>
          <p:nvPr>
            <p:ph/>
          </p:nvPr>
        </p:nvSpPr>
        <p:spPr>
          <a:xfrm>
            <a:off x="106668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25" name="PlaceHolder 3"/>
          <p:cNvSpPr>
            <a:spLocks noGrp="1"/>
          </p:cNvSpPr>
          <p:nvPr>
            <p:ph/>
          </p:nvPr>
        </p:nvSpPr>
        <p:spPr>
          <a:xfrm>
            <a:off x="622080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26" name="PlaceHolder 4"/>
          <p:cNvSpPr>
            <a:spLocks noGrp="1"/>
          </p:cNvSpPr>
          <p:nvPr>
            <p:ph/>
          </p:nvPr>
        </p:nvSpPr>
        <p:spPr>
          <a:xfrm>
            <a:off x="106668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8D95EA6-8C95-47EE-8E2C-7ECBAF15DAC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28" name="PlaceHolder 2"/>
          <p:cNvSpPr>
            <a:spLocks noGrp="1"/>
          </p:cNvSpPr>
          <p:nvPr>
            <p:ph/>
          </p:nvPr>
        </p:nvSpPr>
        <p:spPr>
          <a:xfrm>
            <a:off x="1066680" y="2103120"/>
            <a:ext cx="4908240" cy="393156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29" name="PlaceHolder 3"/>
          <p:cNvSpPr>
            <a:spLocks noGrp="1"/>
          </p:cNvSpPr>
          <p:nvPr>
            <p:ph/>
          </p:nvPr>
        </p:nvSpPr>
        <p:spPr>
          <a:xfrm>
            <a:off x="622080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30" name="PlaceHolder 4"/>
          <p:cNvSpPr>
            <a:spLocks noGrp="1"/>
          </p:cNvSpPr>
          <p:nvPr>
            <p:ph/>
          </p:nvPr>
        </p:nvSpPr>
        <p:spPr>
          <a:xfrm>
            <a:off x="6220800" y="41569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A57388A-635C-442A-94B8-ACA8D46D52F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2" name="PlaceHolder 2"/>
          <p:cNvSpPr>
            <a:spLocks noGrp="1"/>
          </p:cNvSpPr>
          <p:nvPr>
            <p:ph/>
          </p:nvPr>
        </p:nvSpPr>
        <p:spPr>
          <a:xfrm>
            <a:off x="106668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33" name="PlaceHolder 3"/>
          <p:cNvSpPr>
            <a:spLocks noGrp="1"/>
          </p:cNvSpPr>
          <p:nvPr>
            <p:ph/>
          </p:nvPr>
        </p:nvSpPr>
        <p:spPr>
          <a:xfrm>
            <a:off x="6220800" y="2103120"/>
            <a:ext cx="49082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34" name="PlaceHolder 4"/>
          <p:cNvSpPr>
            <a:spLocks noGrp="1"/>
          </p:cNvSpPr>
          <p:nvPr>
            <p:ph/>
          </p:nvPr>
        </p:nvSpPr>
        <p:spPr>
          <a:xfrm>
            <a:off x="1066680" y="4156920"/>
            <a:ext cx="10058040" cy="1875240"/>
          </a:xfrm>
          <a:prstGeom prst="rect">
            <a:avLst/>
          </a:prstGeom>
          <a:noFill/>
          <a:ln w="0">
            <a:noFill/>
          </a:ln>
        </p:spPr>
        <p:txBody>
          <a:bodyPr lIns="0" rIns="0" tIns="0" bIns="0" anchor="t">
            <a:normAutofit/>
          </a:bodyPr>
          <a:p>
            <a:endParaRPr b="0" lang="en-US" sz="1800" spc="-1" strike="noStrike">
              <a:solidFill>
                <a:srgbClr val="00000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BFC16B1-12CB-4316-80D4-8AF6D9B855BD}"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1dbc9"/>
            </a:gs>
            <a:gs pos="100000">
              <a:srgbClr val="c9c3b2"/>
            </a:gs>
          </a:gsLst>
          <a:lin ang="5400000"/>
        </a:gradFill>
      </p:bgPr>
    </p:bg>
    <p:spTree>
      <p:nvGrpSpPr>
        <p:cNvPr id="1" name=""/>
        <p:cNvGrpSpPr/>
        <p:nvPr/>
      </p:nvGrpSpPr>
      <p:grpSpPr>
        <a:xfrm>
          <a:off x="0" y="0"/>
          <a:ext cx="0" cy="0"/>
          <a:chOff x="0" y="0"/>
          <a:chExt cx="0" cy="0"/>
        </a:xfrm>
      </p:grpSpPr>
      <p:sp>
        <p:nvSpPr>
          <p:cNvPr id="0" name="Rectangle 6" hidden="1"/>
          <p:cNvSpPr/>
          <p:nvPr/>
        </p:nvSpPr>
        <p:spPr>
          <a:xfrm>
            <a:off x="234720" y="237600"/>
            <a:ext cx="11722320" cy="6382080"/>
          </a:xfrm>
          <a:prstGeom prst="rect">
            <a:avLst/>
          </a:prstGeom>
          <a:solidFill>
            <a:schemeClr val="bg2"/>
          </a:solidFill>
          <a:ln w="6350">
            <a:noFill/>
          </a:ln>
        </p:spPr>
        <p:style>
          <a:lnRef idx="0"/>
          <a:fillRef idx="0"/>
          <a:effectRef idx="0"/>
          <a:fontRef idx="minor"/>
        </p:style>
      </p:sp>
      <p:sp>
        <p:nvSpPr>
          <p:cNvPr id="1" name="Rectangle 15"/>
          <p:cNvSpPr/>
          <p:nvPr/>
        </p:nvSpPr>
        <p:spPr>
          <a:xfrm>
            <a:off x="0" y="0"/>
            <a:ext cx="12191760" cy="6857640"/>
          </a:xfrm>
          <a:prstGeom prst="rect">
            <a:avLst/>
          </a:prstGeom>
          <a:blipFill rotWithShape="0">
            <a:blip r:embed="rId2">
              <a:alphaModFix amt="45000"/>
            </a:blip>
            <a:srcRect/>
            <a:tile/>
          </a:blipFill>
          <a:ln>
            <a:noFill/>
          </a:ln>
        </p:spPr>
        <p:style>
          <a:lnRef idx="2">
            <a:schemeClr val="accent1">
              <a:shade val="50000"/>
            </a:schemeClr>
          </a:lnRef>
          <a:fillRef idx="1">
            <a:schemeClr val="accent1"/>
          </a:fillRef>
          <a:effectRef idx="0">
            <a:schemeClr val="accent1"/>
          </a:effectRef>
          <a:fontRef idx="minor"/>
        </p:style>
      </p:sp>
      <p:sp>
        <p:nvSpPr>
          <p:cNvPr id="2" name="Rectangle 9"/>
          <p:cNvSpPr/>
          <p:nvPr/>
        </p:nvSpPr>
        <p:spPr>
          <a:xfrm>
            <a:off x="1307880" y="1267560"/>
            <a:ext cx="9576000" cy="4307760"/>
          </a:xfrm>
          <a:prstGeom prst="rect">
            <a:avLst/>
          </a:prstGeom>
          <a:solidFill>
            <a:schemeClr val="bg1"/>
          </a:solidFill>
          <a:ln w="6350">
            <a:noFill/>
          </a:ln>
          <a:effectLst>
            <a:outerShdw algn="ctr" blurRad="50760" rotWithShape="0">
              <a:srgbClr val="000000">
                <a:alpha val="66000"/>
              </a:srgbClr>
            </a:outerShdw>
          </a:effectLst>
        </p:spPr>
        <p:style>
          <a:lnRef idx="0"/>
          <a:fillRef idx="0"/>
          <a:effectRef idx="0"/>
          <a:fontRef idx="minor"/>
        </p:style>
      </p:sp>
      <p:sp>
        <p:nvSpPr>
          <p:cNvPr id="3" name="Rectangle 10"/>
          <p:cNvSpPr/>
          <p:nvPr/>
        </p:nvSpPr>
        <p:spPr>
          <a:xfrm>
            <a:off x="1447920" y="1411560"/>
            <a:ext cx="9295920" cy="4034520"/>
          </a:xfrm>
          <a:prstGeom prst="rect">
            <a:avLst/>
          </a:prstGeom>
          <a:noFill/>
          <a:ln cap="sq" w="6350">
            <a:solidFill>
              <a:srgbClr val="000000">
                <a:lumMod val="75000"/>
                <a:lumOff val="25000"/>
              </a:srgbClr>
            </a:solidFill>
            <a:miter/>
          </a:ln>
        </p:spPr>
        <p:style>
          <a:lnRef idx="0"/>
          <a:fillRef idx="0"/>
          <a:effectRef idx="0"/>
          <a:fontRef idx="minor"/>
        </p:style>
      </p:sp>
      <p:sp>
        <p:nvSpPr>
          <p:cNvPr id="4" name="Rectangle 14"/>
          <p:cNvSpPr/>
          <p:nvPr/>
        </p:nvSpPr>
        <p:spPr>
          <a:xfrm>
            <a:off x="5135760" y="1267560"/>
            <a:ext cx="1919880" cy="731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5" name="Group 3"/>
          <p:cNvGrpSpPr/>
          <p:nvPr/>
        </p:nvGrpSpPr>
        <p:grpSpPr>
          <a:xfrm>
            <a:off x="5249880" y="1267560"/>
            <a:ext cx="1692000" cy="645480"/>
            <a:chOff x="5249880" y="1267560"/>
            <a:chExt cx="1692000" cy="645480"/>
          </a:xfrm>
        </p:grpSpPr>
        <p:sp>
          <p:nvSpPr>
            <p:cNvPr id="6" name="Straight Connector 16"/>
            <p:cNvSpPr/>
            <p:nvPr/>
          </p:nvSpPr>
          <p:spPr>
            <a:xfrm>
              <a:off x="5249880" y="1267560"/>
              <a:ext cx="360" cy="640080"/>
            </a:xfrm>
            <a:prstGeom prst="line">
              <a:avLst/>
            </a:prstGeom>
            <a:ln>
              <a:solidFill>
                <a:srgbClr val="000000"/>
              </a:solidFill>
              <a:miter/>
            </a:ln>
          </p:spPr>
          <p:style>
            <a:lnRef idx="1">
              <a:schemeClr val="accent1"/>
            </a:lnRef>
            <a:fillRef idx="0">
              <a:schemeClr val="accent1"/>
            </a:fillRef>
            <a:effectRef idx="0">
              <a:schemeClr val="accent1"/>
            </a:effectRef>
            <a:fontRef idx="minor"/>
          </p:style>
        </p:sp>
        <p:sp>
          <p:nvSpPr>
            <p:cNvPr id="7" name="Straight Connector 17"/>
            <p:cNvSpPr/>
            <p:nvPr/>
          </p:nvSpPr>
          <p:spPr>
            <a:xfrm>
              <a:off x="6941520" y="1267560"/>
              <a:ext cx="360" cy="640080"/>
            </a:xfrm>
            <a:prstGeom prst="line">
              <a:avLst/>
            </a:prstGeom>
            <a:ln>
              <a:solidFill>
                <a:srgbClr val="000000"/>
              </a:solidFill>
              <a:miter/>
            </a:ln>
          </p:spPr>
          <p:style>
            <a:lnRef idx="1">
              <a:schemeClr val="accent1"/>
            </a:lnRef>
            <a:fillRef idx="0">
              <a:schemeClr val="accent1"/>
            </a:fillRef>
            <a:effectRef idx="0">
              <a:schemeClr val="accent1"/>
            </a:effectRef>
            <a:fontRef idx="minor"/>
          </p:style>
        </p:sp>
        <p:sp>
          <p:nvSpPr>
            <p:cNvPr id="8" name="Straight Connector 18"/>
            <p:cNvSpPr/>
            <p:nvPr/>
          </p:nvSpPr>
          <p:spPr>
            <a:xfrm>
              <a:off x="5249880" y="1912680"/>
              <a:ext cx="1691640" cy="360"/>
            </a:xfrm>
            <a:prstGeom prst="line">
              <a:avLst/>
            </a:prstGeom>
            <a:ln>
              <a:solidFill>
                <a:srgbClr val="000000"/>
              </a:solidFill>
              <a:miter/>
            </a:ln>
          </p:spPr>
          <p:style>
            <a:lnRef idx="1">
              <a:schemeClr val="accent1"/>
            </a:lnRef>
            <a:fillRef idx="0">
              <a:schemeClr val="accent1"/>
            </a:fillRef>
            <a:effectRef idx="0">
              <a:schemeClr val="accent1"/>
            </a:effectRef>
            <a:fontRef idx="minor"/>
          </p:style>
        </p:sp>
      </p:grpSp>
      <p:sp>
        <p:nvSpPr>
          <p:cNvPr id="9" name="PlaceHolder 1"/>
          <p:cNvSpPr>
            <a:spLocks noGrp="1"/>
          </p:cNvSpPr>
          <p:nvPr>
            <p:ph type="title"/>
          </p:nvPr>
        </p:nvSpPr>
        <p:spPr>
          <a:xfrm>
            <a:off x="1561680" y="2091240"/>
            <a:ext cx="9068400" cy="2590560"/>
          </a:xfrm>
          <a:prstGeom prst="rect">
            <a:avLst/>
          </a:prstGeom>
          <a:noFill/>
          <a:ln w="0">
            <a:noFill/>
          </a:ln>
        </p:spPr>
        <p:txBody>
          <a:bodyPr anchor="ctr">
            <a:noAutofit/>
          </a:bodyPr>
          <a:p>
            <a:pPr algn="ctr">
              <a:lnSpc>
                <a:spcPct val="83000"/>
              </a:lnSpc>
              <a:buNone/>
            </a:pPr>
            <a:r>
              <a:rPr b="0" lang="en-GB" sz="7200" spc="-100" strike="noStrike" cap="all">
                <a:solidFill>
                  <a:srgbClr val="262626"/>
                </a:solidFill>
                <a:latin typeface="Century Gothic"/>
              </a:rPr>
              <a:t>Click to edit Master title style</a:t>
            </a:r>
            <a:endParaRPr b="0" lang="en-US" sz="7200" spc="-1" strike="noStrike">
              <a:solidFill>
                <a:srgbClr val="000000"/>
              </a:solidFill>
              <a:latin typeface="Century Gothic"/>
            </a:endParaRPr>
          </a:p>
        </p:txBody>
      </p:sp>
      <p:sp>
        <p:nvSpPr>
          <p:cNvPr id="10" name="PlaceHolder 2"/>
          <p:cNvSpPr>
            <a:spLocks noGrp="1"/>
          </p:cNvSpPr>
          <p:nvPr>
            <p:ph type="dt" idx="1"/>
          </p:nvPr>
        </p:nvSpPr>
        <p:spPr>
          <a:xfrm>
            <a:off x="5318640" y="1341360"/>
            <a:ext cx="1554120" cy="526680"/>
          </a:xfrm>
          <a:prstGeom prst="rect">
            <a:avLst/>
          </a:prstGeom>
          <a:noFill/>
          <a:ln w="0">
            <a:noFill/>
          </a:ln>
        </p:spPr>
        <p:txBody>
          <a:bodyPr anchor="b">
            <a:noAutofit/>
          </a:bodyPr>
          <a:lstStyle>
            <a:lvl1pPr algn="ctr">
              <a:lnSpc>
                <a:spcPct val="100000"/>
              </a:lnSpc>
              <a:buNone/>
              <a:defRPr b="0" lang="en-IN" sz="1300" spc="-1" strike="noStrike">
                <a:solidFill>
                  <a:srgbClr val="404040"/>
                </a:solidFill>
                <a:latin typeface="Century Gothic"/>
              </a:defRPr>
            </a:lvl1pPr>
          </a:lstStyle>
          <a:p>
            <a:pPr algn="ctr">
              <a:lnSpc>
                <a:spcPct val="100000"/>
              </a:lnSpc>
              <a:buNone/>
            </a:pPr>
            <a:r>
              <a:rPr b="0" lang="en-IN" sz="1300" spc="-1" strike="noStrike">
                <a:solidFill>
                  <a:srgbClr val="404040"/>
                </a:solidFill>
                <a:latin typeface="Century Gothic"/>
              </a:rPr>
              <a:t> </a:t>
            </a:r>
            <a:endParaRPr b="0" lang="en-IN" sz="1300" spc="-1" strike="noStrike">
              <a:latin typeface="Times New Roman"/>
            </a:endParaRPr>
          </a:p>
        </p:txBody>
      </p:sp>
      <p:sp>
        <p:nvSpPr>
          <p:cNvPr id="11" name="PlaceHolder 3"/>
          <p:cNvSpPr>
            <a:spLocks noGrp="1"/>
          </p:cNvSpPr>
          <p:nvPr>
            <p:ph type="ftr" idx="2"/>
          </p:nvPr>
        </p:nvSpPr>
        <p:spPr>
          <a:xfrm>
            <a:off x="1454040" y="5211000"/>
            <a:ext cx="5905080" cy="228240"/>
          </a:xfrm>
          <a:prstGeom prst="rect">
            <a:avLst/>
          </a:prstGeom>
          <a:noFill/>
          <a:ln w="0">
            <a:noFill/>
          </a:ln>
        </p:spPr>
        <p:txBody>
          <a:bodyPr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 </a:t>
            </a:r>
            <a:endParaRPr b="0" lang="en-IN" sz="1400" spc="-1" strike="noStrike">
              <a:latin typeface="Times New Roman"/>
            </a:endParaRPr>
          </a:p>
        </p:txBody>
      </p:sp>
      <p:sp>
        <p:nvSpPr>
          <p:cNvPr id="12" name="PlaceHolder 4"/>
          <p:cNvSpPr>
            <a:spLocks noGrp="1"/>
          </p:cNvSpPr>
          <p:nvPr>
            <p:ph type="sldNum" idx="3"/>
          </p:nvPr>
        </p:nvSpPr>
        <p:spPr>
          <a:xfrm>
            <a:off x="8606880" y="5212080"/>
            <a:ext cx="2111400" cy="228240"/>
          </a:xfrm>
          <a:prstGeom prst="rect">
            <a:avLst/>
          </a:prstGeom>
          <a:noFill/>
          <a:ln w="0">
            <a:noFill/>
          </a:ln>
        </p:spPr>
        <p:txBody>
          <a:bodyPr anchor="b">
            <a:noAutofit/>
          </a:bodyPr>
          <a:lstStyle>
            <a:lvl1pPr algn="r">
              <a:lnSpc>
                <a:spcPct val="100000"/>
              </a:lnSpc>
              <a:buNone/>
              <a:defRPr b="0" lang="en-US" sz="1000" spc="-1" strike="noStrike">
                <a:solidFill>
                  <a:srgbClr val="707070"/>
                </a:solidFill>
                <a:latin typeface="Century Gothic"/>
              </a:defRPr>
            </a:lvl1pPr>
          </a:lstStyle>
          <a:p>
            <a:pPr algn="r">
              <a:lnSpc>
                <a:spcPct val="100000"/>
              </a:lnSpc>
              <a:buNone/>
            </a:pPr>
            <a:fld id="{C71D864B-8A30-473D-B18C-7B84A07A6FB7}" type="slidenum">
              <a:rPr b="0" lang="en-US" sz="1000" spc="-1" strike="noStrike">
                <a:solidFill>
                  <a:srgbClr val="707070"/>
                </a:solidFill>
                <a:latin typeface="Century Gothic"/>
              </a:rPr>
              <a:t>20</a:t>
            </a:fld>
            <a:endParaRPr b="0" lang="en-IN" sz="10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entury Gothic"/>
              </a:rPr>
              <a:t>Click to edit the outline text format</a:t>
            </a:r>
            <a:endParaRPr b="0" lang="en-US" sz="18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Century Gothic"/>
              </a:rPr>
              <a:t>Second Outline Level</a:t>
            </a:r>
            <a:endParaRPr b="0" lang="en-US" sz="14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Century Gothic"/>
              </a:rPr>
              <a:t>Third Outline Level</a:t>
            </a:r>
            <a:endParaRPr b="0" lang="en-US" sz="14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entury Gothic"/>
              </a:rPr>
              <a:t>Fourth Outline Level</a:t>
            </a:r>
            <a:endParaRPr b="0" lang="en-US" sz="14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Gothic"/>
              </a:rPr>
              <a:t>Fifth Outline Level</a:t>
            </a:r>
            <a:endParaRPr b="0" lang="en-US"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Gothic"/>
              </a:rPr>
              <a:t>Sixth Outline Level</a:t>
            </a:r>
            <a:endParaRPr b="0" lang="en-US"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Gothic"/>
              </a:rPr>
              <a:t>Seventh Outline Level</a:t>
            </a:r>
            <a:endParaRPr b="0" lang="en-US"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Rectangle 6"/>
          <p:cNvSpPr/>
          <p:nvPr/>
        </p:nvSpPr>
        <p:spPr>
          <a:xfrm>
            <a:off x="234720" y="237600"/>
            <a:ext cx="11722320" cy="6382080"/>
          </a:xfrm>
          <a:prstGeom prst="rect">
            <a:avLst/>
          </a:prstGeom>
          <a:solidFill>
            <a:schemeClr val="bg2"/>
          </a:solidFill>
          <a:ln w="6350">
            <a:noFill/>
          </a:ln>
        </p:spPr>
        <p:style>
          <a:lnRef idx="0"/>
          <a:fillRef idx="0"/>
          <a:effectRef idx="0"/>
          <a:fontRef idx="minor"/>
        </p:style>
      </p:sp>
      <p:sp>
        <p:nvSpPr>
          <p:cNvPr id="51" name="PlaceHolder 1"/>
          <p:cNvSpPr>
            <a:spLocks noGrp="1"/>
          </p:cNvSpPr>
          <p:nvPr>
            <p:ph type="dt" idx="4"/>
          </p:nvPr>
        </p:nvSpPr>
        <p:spPr>
          <a:xfrm>
            <a:off x="274320" y="6307560"/>
            <a:ext cx="2742840" cy="273960"/>
          </a:xfrm>
          <a:prstGeom prst="rect">
            <a:avLst/>
          </a:prstGeom>
          <a:noFill/>
          <a:ln w="0">
            <a:noFill/>
          </a:ln>
        </p:spPr>
        <p:txBody>
          <a:bodyPr anchor="b">
            <a:noAutofit/>
          </a:bodyPr>
          <a:lstStyle>
            <a:lvl1pPr>
              <a:lnSpc>
                <a:spcPct val="100000"/>
              </a:lnSpc>
              <a:buNone/>
              <a:defRPr b="0" lang="en-IN" sz="1000" spc="-1" strike="noStrike">
                <a:solidFill>
                  <a:srgbClr val="404040"/>
                </a:solidFill>
                <a:latin typeface="Century Gothic"/>
              </a:defRPr>
            </a:lvl1pPr>
          </a:lstStyle>
          <a:p>
            <a:pPr>
              <a:lnSpc>
                <a:spcPct val="100000"/>
              </a:lnSpc>
              <a:buNone/>
            </a:pPr>
            <a:r>
              <a:rPr b="0" lang="en-IN" sz="1000" spc="-1" strike="noStrike">
                <a:solidFill>
                  <a:srgbClr val="404040"/>
                </a:solidFill>
                <a:latin typeface="Century Gothic"/>
              </a:rPr>
              <a:t>&lt;date/time&gt;</a:t>
            </a:r>
            <a:endParaRPr b="0" lang="en-IN" sz="1000" spc="-1" strike="noStrike">
              <a:latin typeface="Times New Roman"/>
            </a:endParaRPr>
          </a:p>
        </p:txBody>
      </p:sp>
      <p:sp>
        <p:nvSpPr>
          <p:cNvPr id="52" name="PlaceHolder 2"/>
          <p:cNvSpPr>
            <a:spLocks noGrp="1"/>
          </p:cNvSpPr>
          <p:nvPr>
            <p:ph type="ftr" idx="5"/>
          </p:nvPr>
        </p:nvSpPr>
        <p:spPr>
          <a:xfrm>
            <a:off x="3489840" y="6307560"/>
            <a:ext cx="5211720" cy="273960"/>
          </a:xfrm>
          <a:prstGeom prst="rect">
            <a:avLst/>
          </a:prstGeom>
          <a:noFill/>
          <a:ln w="0">
            <a:noFill/>
          </a:ln>
        </p:spPr>
        <p:txBody>
          <a:bodyPr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3" name="PlaceHolder 3"/>
          <p:cNvSpPr>
            <a:spLocks noGrp="1"/>
          </p:cNvSpPr>
          <p:nvPr>
            <p:ph type="sldNum" idx="6"/>
          </p:nvPr>
        </p:nvSpPr>
        <p:spPr>
          <a:xfrm>
            <a:off x="10469880" y="6307560"/>
            <a:ext cx="1462680" cy="273960"/>
          </a:xfrm>
          <a:prstGeom prst="rect">
            <a:avLst/>
          </a:prstGeom>
          <a:noFill/>
          <a:ln w="0">
            <a:noFill/>
          </a:ln>
        </p:spPr>
        <p:txBody>
          <a:bodyPr anchor="b">
            <a:noAutofit/>
          </a:bodyPr>
          <a:lstStyle>
            <a:lvl1pPr algn="r">
              <a:lnSpc>
                <a:spcPct val="100000"/>
              </a:lnSpc>
              <a:buNone/>
              <a:defRPr b="0" lang="en-US" sz="1000" spc="-1" strike="noStrike">
                <a:solidFill>
                  <a:srgbClr val="404040"/>
                </a:solidFill>
                <a:latin typeface="Century Gothic"/>
              </a:defRPr>
            </a:lvl1pPr>
          </a:lstStyle>
          <a:p>
            <a:pPr algn="r">
              <a:lnSpc>
                <a:spcPct val="100000"/>
              </a:lnSpc>
              <a:buNone/>
            </a:pPr>
            <a:fld id="{E4DB5FAD-DC96-4A33-8676-8010E3F0794D}" type="slidenum">
              <a:rPr b="0" lang="en-US" sz="1000" spc="-1" strike="noStrike">
                <a:solidFill>
                  <a:srgbClr val="404040"/>
                </a:solidFill>
                <a:latin typeface="Century Gothic"/>
              </a:rPr>
              <a:t>&lt;number&gt;</a:t>
            </a:fld>
            <a:endParaRPr b="0" lang="en-IN" sz="1000" spc="-1" strike="noStrike">
              <a:latin typeface="Times New Roman"/>
            </a:endParaRPr>
          </a:p>
        </p:txBody>
      </p:sp>
      <p:sp>
        <p:nvSpPr>
          <p:cNvPr id="5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entury Gothic"/>
              </a:rPr>
              <a:t>Click to edit the title text format</a:t>
            </a:r>
            <a:endParaRPr b="0" lang="en-US" sz="1800" spc="-1" strike="noStrike">
              <a:solidFill>
                <a:srgbClr val="000000"/>
              </a:solidFill>
              <a:latin typeface="Century Gothic"/>
            </a:endParaRPr>
          </a:p>
        </p:txBody>
      </p:sp>
      <p:sp>
        <p:nvSpPr>
          <p:cNvPr id="5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entury Gothic"/>
              </a:rPr>
              <a:t>Click to edit the outline text format</a:t>
            </a:r>
            <a:endParaRPr b="0" lang="en-US" sz="18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Century Gothic"/>
              </a:rPr>
              <a:t>Second Outline Level</a:t>
            </a:r>
            <a:endParaRPr b="0" lang="en-US" sz="14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Century Gothic"/>
              </a:rPr>
              <a:t>Third Outline Level</a:t>
            </a:r>
            <a:endParaRPr b="0" lang="en-US" sz="14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entury Gothic"/>
              </a:rPr>
              <a:t>Fourth Outline Level</a:t>
            </a:r>
            <a:endParaRPr b="0" lang="en-US" sz="14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Gothic"/>
              </a:rPr>
              <a:t>Fifth Outline Level</a:t>
            </a:r>
            <a:endParaRPr b="0" lang="en-US"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Gothic"/>
              </a:rPr>
              <a:t>Sixth Outline Level</a:t>
            </a:r>
            <a:endParaRPr b="0" lang="en-US"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Gothic"/>
              </a:rPr>
              <a:t>Seventh Outline Level</a:t>
            </a:r>
            <a:endParaRPr b="0" lang="en-US"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Rectangle 6"/>
          <p:cNvSpPr/>
          <p:nvPr/>
        </p:nvSpPr>
        <p:spPr>
          <a:xfrm>
            <a:off x="234720" y="237600"/>
            <a:ext cx="11722320" cy="6382080"/>
          </a:xfrm>
          <a:prstGeom prst="rect">
            <a:avLst/>
          </a:prstGeom>
          <a:solidFill>
            <a:schemeClr val="bg2"/>
          </a:solidFill>
          <a:ln w="6350">
            <a:noFill/>
          </a:ln>
        </p:spPr>
        <p:style>
          <a:lnRef idx="0"/>
          <a:fillRef idx="0"/>
          <a:effectRef idx="0"/>
          <a:fontRef idx="minor"/>
        </p:style>
      </p:sp>
      <p:sp>
        <p:nvSpPr>
          <p:cNvPr id="93"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en-GB" sz="4800" spc="-1" strike="noStrike">
                <a:solidFill>
                  <a:srgbClr val="262626"/>
                </a:solidFill>
                <a:latin typeface="Century Gothic"/>
              </a:rPr>
              <a:t>Click to edit Master title style</a:t>
            </a:r>
            <a:endParaRPr b="0" lang="en-US" sz="4800" spc="-1" strike="noStrike">
              <a:solidFill>
                <a:srgbClr val="000000"/>
              </a:solidFill>
              <a:latin typeface="Century Gothic"/>
            </a:endParaRPr>
          </a:p>
        </p:txBody>
      </p:sp>
      <p:sp>
        <p:nvSpPr>
          <p:cNvPr id="94" name="PlaceHolder 2"/>
          <p:cNvSpPr>
            <a:spLocks noGrp="1"/>
          </p:cNvSpPr>
          <p:nvPr>
            <p:ph type="body"/>
          </p:nvPr>
        </p:nvSpPr>
        <p:spPr>
          <a:xfrm>
            <a:off x="1066680" y="2103120"/>
            <a:ext cx="10058040" cy="3931560"/>
          </a:xfrm>
          <a:prstGeom prst="rect">
            <a:avLst/>
          </a:prstGeom>
          <a:noFill/>
          <a:ln w="0">
            <a:noFill/>
          </a:ln>
        </p:spPr>
        <p:txBody>
          <a:bodyPr anchor="t">
            <a:noAutofit/>
          </a:bodyPr>
          <a:p>
            <a:pPr marL="182880" indent="-182880">
              <a:lnSpc>
                <a:spcPct val="100000"/>
              </a:lnSpc>
              <a:spcBef>
                <a:spcPts val="901"/>
              </a:spcBef>
              <a:buClr>
                <a:srgbClr val="262626"/>
              </a:buClr>
              <a:buFont typeface="Garamond"/>
              <a:buChar char="◦"/>
            </a:pPr>
            <a:r>
              <a:rPr b="0" lang="en-GB" sz="1800" spc="-1" strike="noStrike">
                <a:solidFill>
                  <a:srgbClr val="000000"/>
                </a:solidFill>
                <a:latin typeface="Century Gothic"/>
              </a:rPr>
              <a:t>Click to edit Master text styles</a:t>
            </a:r>
            <a:endParaRPr b="0" lang="en-US" sz="1800" spc="-1" strike="noStrike">
              <a:solidFill>
                <a:srgbClr val="000000"/>
              </a:solidFill>
              <a:latin typeface="Century Gothic"/>
            </a:endParaRPr>
          </a:p>
          <a:p>
            <a:pPr lvl="1" marL="457200" indent="-182880">
              <a:lnSpc>
                <a:spcPct val="100000"/>
              </a:lnSpc>
              <a:spcBef>
                <a:spcPts val="499"/>
              </a:spcBef>
              <a:buClr>
                <a:srgbClr val="262626"/>
              </a:buClr>
              <a:buFont typeface="Garamond"/>
              <a:buChar char="◦"/>
            </a:pPr>
            <a:r>
              <a:rPr b="0" lang="en-GB" sz="1600" spc="-1" strike="noStrike">
                <a:solidFill>
                  <a:srgbClr val="000000"/>
                </a:solidFill>
                <a:latin typeface="Century Gothic"/>
              </a:rPr>
              <a:t>Second level</a:t>
            </a:r>
            <a:endParaRPr b="0" lang="en-US" sz="1600" spc="-1" strike="noStrike">
              <a:solidFill>
                <a:srgbClr val="000000"/>
              </a:solidFill>
              <a:latin typeface="Century Gothic"/>
            </a:endParaRPr>
          </a:p>
          <a:p>
            <a:pPr lvl="2" marL="731520" indent="-182880">
              <a:lnSpc>
                <a:spcPct val="100000"/>
              </a:lnSpc>
              <a:spcBef>
                <a:spcPts val="499"/>
              </a:spcBef>
              <a:buClr>
                <a:srgbClr val="262626"/>
              </a:buClr>
              <a:buFont typeface="Garamond"/>
              <a:buChar char="◦"/>
            </a:pPr>
            <a:r>
              <a:rPr b="0" lang="en-GB" sz="1400" spc="-1" strike="noStrike">
                <a:solidFill>
                  <a:srgbClr val="000000"/>
                </a:solidFill>
                <a:latin typeface="Century Gothic"/>
              </a:rPr>
              <a:t>Third level</a:t>
            </a:r>
            <a:endParaRPr b="0" lang="en-US" sz="1400" spc="-1" strike="noStrike">
              <a:solidFill>
                <a:srgbClr val="000000"/>
              </a:solidFill>
              <a:latin typeface="Century Gothic"/>
            </a:endParaRPr>
          </a:p>
          <a:p>
            <a:pPr lvl="3" marL="1005840" indent="-182880">
              <a:lnSpc>
                <a:spcPct val="100000"/>
              </a:lnSpc>
              <a:spcBef>
                <a:spcPts val="499"/>
              </a:spcBef>
              <a:buClr>
                <a:srgbClr val="262626"/>
              </a:buClr>
              <a:buFont typeface="Garamond"/>
              <a:buChar char="◦"/>
            </a:pPr>
            <a:r>
              <a:rPr b="0" lang="en-GB" sz="1400" spc="-1" strike="noStrike">
                <a:solidFill>
                  <a:srgbClr val="000000"/>
                </a:solidFill>
                <a:latin typeface="Century Gothic"/>
              </a:rPr>
              <a:t>Fourth level</a:t>
            </a:r>
            <a:endParaRPr b="0" lang="en-US" sz="1400" spc="-1" strike="noStrike">
              <a:solidFill>
                <a:srgbClr val="000000"/>
              </a:solidFill>
              <a:latin typeface="Century Gothic"/>
            </a:endParaRPr>
          </a:p>
          <a:p>
            <a:pPr lvl="4" marL="1280160" indent="-182880">
              <a:lnSpc>
                <a:spcPct val="100000"/>
              </a:lnSpc>
              <a:spcBef>
                <a:spcPts val="499"/>
              </a:spcBef>
              <a:buClr>
                <a:srgbClr val="262626"/>
              </a:buClr>
              <a:buFont typeface="Garamond"/>
              <a:buChar char="◦"/>
            </a:pPr>
            <a:r>
              <a:rPr b="0" lang="en-GB" sz="1400" spc="-1" strike="noStrike">
                <a:solidFill>
                  <a:srgbClr val="000000"/>
                </a:solidFill>
                <a:latin typeface="Century Gothic"/>
              </a:rPr>
              <a:t>Fifth level</a:t>
            </a:r>
            <a:endParaRPr b="0" lang="en-US" sz="1400" spc="-1" strike="noStrike">
              <a:solidFill>
                <a:srgbClr val="000000"/>
              </a:solidFill>
              <a:latin typeface="Century Gothic"/>
            </a:endParaRPr>
          </a:p>
        </p:txBody>
      </p:sp>
      <p:sp>
        <p:nvSpPr>
          <p:cNvPr id="95" name="PlaceHolder 3"/>
          <p:cNvSpPr>
            <a:spLocks noGrp="1"/>
          </p:cNvSpPr>
          <p:nvPr>
            <p:ph type="dt" idx="7"/>
          </p:nvPr>
        </p:nvSpPr>
        <p:spPr>
          <a:xfrm>
            <a:off x="274320" y="6307560"/>
            <a:ext cx="2742840" cy="273960"/>
          </a:xfrm>
          <a:prstGeom prst="rect">
            <a:avLst/>
          </a:prstGeom>
          <a:noFill/>
          <a:ln w="0">
            <a:noFill/>
          </a:ln>
        </p:spPr>
        <p:txBody>
          <a:bodyPr anchor="b">
            <a:noAutofit/>
          </a:bodyPr>
          <a:lstStyle>
            <a:lvl1pPr>
              <a:lnSpc>
                <a:spcPct val="100000"/>
              </a:lnSpc>
              <a:buNone/>
              <a:defRPr b="0" lang="en-IN" sz="1000" spc="-1" strike="noStrike">
                <a:solidFill>
                  <a:srgbClr val="404040"/>
                </a:solidFill>
                <a:latin typeface="Century Gothic"/>
              </a:defRPr>
            </a:lvl1pPr>
          </a:lstStyle>
          <a:p>
            <a:pPr>
              <a:lnSpc>
                <a:spcPct val="100000"/>
              </a:lnSpc>
              <a:buNone/>
            </a:pPr>
            <a:r>
              <a:rPr b="0" lang="en-IN" sz="1000" spc="-1" strike="noStrike">
                <a:solidFill>
                  <a:srgbClr val="404040"/>
                </a:solidFill>
                <a:latin typeface="Century Gothic"/>
              </a:rPr>
              <a:t>&lt;date/time&gt;</a:t>
            </a:r>
            <a:endParaRPr b="0" lang="en-IN" sz="1000" spc="-1" strike="noStrike">
              <a:latin typeface="Times New Roman"/>
            </a:endParaRPr>
          </a:p>
        </p:txBody>
      </p:sp>
      <p:sp>
        <p:nvSpPr>
          <p:cNvPr id="96" name="PlaceHolder 4"/>
          <p:cNvSpPr>
            <a:spLocks noGrp="1"/>
          </p:cNvSpPr>
          <p:nvPr>
            <p:ph type="ftr" idx="8"/>
          </p:nvPr>
        </p:nvSpPr>
        <p:spPr>
          <a:xfrm>
            <a:off x="3489840" y="6307560"/>
            <a:ext cx="5211720" cy="273960"/>
          </a:xfrm>
          <a:prstGeom prst="rect">
            <a:avLst/>
          </a:prstGeom>
          <a:noFill/>
          <a:ln w="0">
            <a:noFill/>
          </a:ln>
        </p:spPr>
        <p:txBody>
          <a:bodyPr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97" name="PlaceHolder 5"/>
          <p:cNvSpPr>
            <a:spLocks noGrp="1"/>
          </p:cNvSpPr>
          <p:nvPr>
            <p:ph type="sldNum" idx="9"/>
          </p:nvPr>
        </p:nvSpPr>
        <p:spPr>
          <a:xfrm>
            <a:off x="10469880" y="6307560"/>
            <a:ext cx="1462680" cy="273960"/>
          </a:xfrm>
          <a:prstGeom prst="rect">
            <a:avLst/>
          </a:prstGeom>
          <a:noFill/>
          <a:ln w="0">
            <a:noFill/>
          </a:ln>
        </p:spPr>
        <p:txBody>
          <a:bodyPr anchor="b">
            <a:noAutofit/>
          </a:bodyPr>
          <a:lstStyle>
            <a:lvl1pPr algn="r">
              <a:lnSpc>
                <a:spcPct val="100000"/>
              </a:lnSpc>
              <a:buNone/>
              <a:defRPr b="0" lang="en-US" sz="1000" spc="-1" strike="noStrike">
                <a:solidFill>
                  <a:srgbClr val="404040"/>
                </a:solidFill>
                <a:latin typeface="Century Gothic"/>
              </a:defRPr>
            </a:lvl1pPr>
          </a:lstStyle>
          <a:p>
            <a:pPr algn="r">
              <a:lnSpc>
                <a:spcPct val="100000"/>
              </a:lnSpc>
              <a:buNone/>
            </a:pPr>
            <a:fld id="{A2D76CE4-D559-4D43-8123-D0DD9E76B568}" type="slidenum">
              <a:rPr b="0" lang="en-US" sz="1000" spc="-1" strike="noStrike">
                <a:solidFill>
                  <a:srgbClr val="404040"/>
                </a:solidFill>
                <a:latin typeface="Century Gothic"/>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563840" y="2269440"/>
            <a:ext cx="9068400" cy="2590560"/>
          </a:xfrm>
          <a:prstGeom prst="rect">
            <a:avLst/>
          </a:prstGeom>
          <a:noFill/>
          <a:ln w="0">
            <a:noFill/>
          </a:ln>
        </p:spPr>
        <p:txBody>
          <a:bodyPr anchor="ctr">
            <a:noAutofit/>
          </a:bodyPr>
          <a:p>
            <a:pPr algn="ctr">
              <a:lnSpc>
                <a:spcPct val="83000"/>
              </a:lnSpc>
              <a:buNone/>
            </a:pPr>
            <a:br>
              <a:rPr sz="7200"/>
            </a:br>
            <a:r>
              <a:rPr b="0" lang="en-US" sz="7200" spc="-100" strike="noStrike" cap="all">
                <a:solidFill>
                  <a:srgbClr val="262626"/>
                </a:solidFill>
                <a:latin typeface="Century Gothic"/>
              </a:rPr>
              <a:t>Culture </a:t>
            </a:r>
            <a:br>
              <a:rPr sz="7200"/>
            </a:br>
            <a:r>
              <a:rPr b="0" lang="en-US" sz="7200" spc="-100" strike="noStrike" cap="all">
                <a:solidFill>
                  <a:srgbClr val="262626"/>
                </a:solidFill>
                <a:latin typeface="Century Gothic"/>
              </a:rPr>
              <a:t>and </a:t>
            </a:r>
            <a:br>
              <a:rPr sz="7200"/>
            </a:br>
            <a:r>
              <a:rPr b="0" lang="en-US" sz="7200" spc="-100" strike="noStrike" cap="all">
                <a:solidFill>
                  <a:srgbClr val="262626"/>
                </a:solidFill>
                <a:latin typeface="Century Gothic"/>
              </a:rPr>
              <a:t>representation </a:t>
            </a:r>
            <a:br>
              <a:rPr sz="7200"/>
            </a:br>
            <a:endParaRPr b="0" lang="en-US" sz="7200" spc="-1" strike="noStrike">
              <a:solidFill>
                <a:srgbClr val="000000"/>
              </a:solidFill>
              <a:latin typeface="Century Gothic"/>
            </a:endParaRPr>
          </a:p>
        </p:txBody>
      </p:sp>
      <p:sp>
        <p:nvSpPr>
          <p:cNvPr id="141" name="PlaceHolder 2"/>
          <p:cNvSpPr>
            <a:spLocks noGrp="1"/>
          </p:cNvSpPr>
          <p:nvPr>
            <p:ph type="subTitle"/>
          </p:nvPr>
        </p:nvSpPr>
        <p:spPr>
          <a:xfrm>
            <a:off x="1561680" y="5026320"/>
            <a:ext cx="9070560" cy="456840"/>
          </a:xfrm>
          <a:prstGeom prst="rect">
            <a:avLst/>
          </a:prstGeom>
          <a:noFill/>
          <a:ln w="0">
            <a:noFill/>
          </a:ln>
        </p:spPr>
        <p:txBody>
          <a:bodyPr anchor="t">
            <a:normAutofit/>
          </a:bodyPr>
          <a:p>
            <a:pPr algn="ctr">
              <a:lnSpc>
                <a:spcPct val="100000"/>
              </a:lnSpc>
              <a:buNone/>
              <a:tabLst>
                <a:tab algn="l" pos="0"/>
              </a:tabLst>
            </a:pPr>
            <a:r>
              <a:rPr b="0" lang="en-US" sz="2100" spc="77" strike="noStrike">
                <a:solidFill>
                  <a:srgbClr val="000000"/>
                </a:solidFill>
                <a:latin typeface="Century Gothic"/>
              </a:rPr>
              <a:t>Lecture 2</a:t>
            </a:r>
            <a:endParaRPr b="0" lang="en-IN" sz="2100" spc="-1" strike="noStrike">
              <a:latin typeface="Arial"/>
            </a:endParaRPr>
          </a:p>
        </p:txBody>
      </p:sp>
      <p:sp>
        <p:nvSpPr>
          <p:cNvPr id="4" name="PlaceHolder 3"/>
          <p:cNvSpPr>
            <a:spLocks noGrp="1"/>
          </p:cNvSpPr>
          <p:nvPr>
            <p:ph type="sldNum" idx="3"/>
          </p:nvPr>
        </p:nvSpPr>
        <p:spPr/>
        <p:txBody>
          <a:bodyPr/>
          <a:p>
            <a:fld id="{B936D7CF-2987-460F-9B25-D850D48DE3D5}"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066680" y="702000"/>
            <a:ext cx="10058040" cy="1371240"/>
          </a:xfrm>
          <a:prstGeom prst="rect">
            <a:avLst/>
          </a:prstGeom>
          <a:noFill/>
          <a:ln w="0">
            <a:noFill/>
          </a:ln>
        </p:spPr>
        <p:txBody>
          <a:bodyPr anchor="ctr">
            <a:noAutofit/>
          </a:bodyPr>
          <a:p>
            <a:pPr>
              <a:lnSpc>
                <a:spcPct val="90000"/>
              </a:lnSpc>
              <a:buNone/>
            </a:pPr>
            <a:r>
              <a:rPr b="0" lang="en-US" sz="4800" spc="-1" strike="noStrike">
                <a:solidFill>
                  <a:srgbClr val="262626"/>
                </a:solidFill>
                <a:latin typeface="Century Gothic"/>
              </a:rPr>
              <a:t>Review</a:t>
            </a:r>
            <a:endParaRPr b="0" lang="en-US" sz="4800" spc="-1" strike="noStrike">
              <a:solidFill>
                <a:srgbClr val="000000"/>
              </a:solidFill>
              <a:latin typeface="Century Gothic"/>
            </a:endParaRPr>
          </a:p>
        </p:txBody>
      </p:sp>
      <p:sp>
        <p:nvSpPr>
          <p:cNvPr id="164" name="PlaceHolder 2"/>
          <p:cNvSpPr>
            <a:spLocks noGrp="1"/>
          </p:cNvSpPr>
          <p:nvPr>
            <p:ph/>
          </p:nvPr>
        </p:nvSpPr>
        <p:spPr>
          <a:xfrm>
            <a:off x="661680" y="1961640"/>
            <a:ext cx="11270880" cy="3931560"/>
          </a:xfrm>
          <a:prstGeom prst="rect">
            <a:avLst/>
          </a:prstGeom>
          <a:noFill/>
          <a:ln w="0">
            <a:noFill/>
          </a:ln>
        </p:spPr>
        <p:txBody>
          <a:bodyPr anchor="t">
            <a:noAutofit/>
          </a:bodyPr>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So while aesthetics are an important aspect of the study of cultural artefacts, alone they fall short.  </a:t>
            </a:r>
            <a:endParaRPr b="0" lang="en-US" sz="2800" spc="-1" strike="noStrike">
              <a:solidFill>
                <a:srgbClr val="000000"/>
              </a:solidFill>
              <a:latin typeface="Century Gothic"/>
            </a:endParaRPr>
          </a:p>
          <a:p>
            <a:pPr>
              <a:lnSpc>
                <a:spcPct val="100000"/>
              </a:lnSpc>
              <a:spcBef>
                <a:spcPts val="901"/>
              </a:spcBef>
              <a:buNone/>
              <a:tabLst>
                <a:tab algn="l" pos="0"/>
              </a:tabLst>
            </a:pPr>
            <a:endParaRPr b="0" lang="en-US" sz="2800" spc="-1" strike="noStrike">
              <a:solidFill>
                <a:srgbClr val="000000"/>
              </a:solidFill>
              <a:latin typeface="Century Gothic"/>
            </a:endParaRPr>
          </a:p>
          <a:p>
            <a:pPr>
              <a:lnSpc>
                <a:spcPct val="100000"/>
              </a:lnSpc>
              <a:spcBef>
                <a:spcPts val="901"/>
              </a:spcBef>
              <a:buNone/>
              <a:tabLst>
                <a:tab algn="l" pos="0"/>
              </a:tabLst>
            </a:pPr>
            <a:endParaRPr b="0" lang="en-US" sz="2800" spc="-1" strike="noStrike">
              <a:solidFill>
                <a:srgbClr val="000000"/>
              </a:solidFill>
              <a:latin typeface="Century Gothic"/>
            </a:endParaRPr>
          </a:p>
        </p:txBody>
      </p:sp>
      <p:sp>
        <p:nvSpPr>
          <p:cNvPr id="4" name="PlaceHolder 3"/>
          <p:cNvSpPr>
            <a:spLocks noGrp="1"/>
          </p:cNvSpPr>
          <p:nvPr>
            <p:ph type="sldNum" idx="9"/>
          </p:nvPr>
        </p:nvSpPr>
        <p:spPr/>
        <p:txBody>
          <a:bodyPr/>
          <a:p>
            <a:fld id="{6B2E5AFC-D91C-49B4-AB42-C2621DB64A48}"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5" name="Picture 2" descr="A group of people in the water&#10;&#10;Description automatically generated with low confidence"/>
          <p:cNvPicPr/>
          <p:nvPr/>
        </p:nvPicPr>
        <p:blipFill>
          <a:blip r:embed="rId1"/>
          <a:srcRect l="0" t="7053" r="0" b="6071"/>
          <a:stretch/>
        </p:blipFill>
        <p:spPr>
          <a:xfrm>
            <a:off x="0" y="0"/>
            <a:ext cx="12191760" cy="6857640"/>
          </a:xfrm>
          <a:prstGeom prst="rect">
            <a:avLst/>
          </a:prstGeom>
          <a:ln w="0">
            <a:noFill/>
          </a:ln>
        </p:spPr>
      </p:pic>
      <p:sp>
        <p:nvSpPr>
          <p:cNvPr id="166" name="TextBox 1"/>
          <p:cNvSpPr/>
          <p:nvPr/>
        </p:nvSpPr>
        <p:spPr>
          <a:xfrm>
            <a:off x="540000" y="5400000"/>
            <a:ext cx="292752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ffffff"/>
                </a:solidFill>
                <a:latin typeface="Century Gothic"/>
              </a:rPr>
              <a:t>Untitled (1969)</a:t>
            </a:r>
            <a:endParaRPr b="0" lang="en-IN" sz="1800" spc="-1" strike="noStrike">
              <a:latin typeface="Arial"/>
            </a:endParaRPr>
          </a:p>
          <a:p>
            <a:pPr>
              <a:lnSpc>
                <a:spcPct val="100000"/>
              </a:lnSpc>
              <a:buNone/>
            </a:pPr>
            <a:r>
              <a:rPr b="1" lang="en-US" sz="1800" spc="-1" strike="noStrike">
                <a:solidFill>
                  <a:srgbClr val="ffffff"/>
                </a:solidFill>
                <a:latin typeface="Century Gothic"/>
              </a:rPr>
              <a:t>Vasudev S. Gaitonde </a:t>
            </a:r>
            <a:endParaRPr b="0" lang="en-IN" sz="1800" spc="-1" strike="noStrike">
              <a:latin typeface="Arial"/>
            </a:endParaRPr>
          </a:p>
          <a:p>
            <a:pPr>
              <a:lnSpc>
                <a:spcPct val="100000"/>
              </a:lnSpc>
              <a:buNone/>
            </a:pPr>
            <a:r>
              <a:rPr b="1" lang="en-US" sz="1800" spc="-1" strike="noStrike">
                <a:solidFill>
                  <a:srgbClr val="ffffff"/>
                </a:solidFill>
                <a:latin typeface="Century Gothic"/>
              </a:rPr>
              <a:t>Sold for USD 110,000</a:t>
            </a:r>
            <a:endParaRPr b="0" lang="en-IN" sz="1800" spc="-1" strike="noStrike">
              <a:latin typeface="Arial"/>
            </a:endParaRPr>
          </a:p>
          <a:p>
            <a:pPr>
              <a:lnSpc>
                <a:spcPct val="100000"/>
              </a:lnSpc>
              <a:buNone/>
            </a:pPr>
            <a:r>
              <a:rPr b="1" lang="en-US" sz="1800" spc="-1" strike="noStrike">
                <a:solidFill>
                  <a:srgbClr val="ffffff"/>
                </a:solidFill>
                <a:latin typeface="Century Gothic"/>
              </a:rPr>
              <a:t>2005</a:t>
            </a:r>
            <a:endParaRPr b="0" lang="en-IN" sz="1800" spc="-1" strike="noStrike">
              <a:latin typeface="Arial"/>
            </a:endParaRPr>
          </a:p>
        </p:txBody>
      </p:sp>
      <p:sp>
        <p:nvSpPr>
          <p:cNvPr id="2" name="PlaceHolder 1"/>
          <p:cNvSpPr>
            <a:spLocks noGrp="1"/>
          </p:cNvSpPr>
          <p:nvPr>
            <p:ph type="sldNum" idx="6"/>
          </p:nvPr>
        </p:nvSpPr>
        <p:spPr/>
        <p:txBody>
          <a:bodyPr/>
          <a:p>
            <a:fld id="{2BC511EA-3C05-4AD6-BDA6-DED44C178356}"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7" name="Picture 2" descr="Christie’s international director of Asian Art Hugo Weihe (left) acts as auctioneer for the painting of Indian artist V.S. Gaitonde during Christie’s first auction in Mumbai on Thursday. Photo: Rafiq Maqbool/AP"/>
          <p:cNvPicPr/>
          <p:nvPr/>
        </p:nvPicPr>
        <p:blipFill>
          <a:blip r:embed="rId1"/>
          <a:srcRect l="0" t="0" r="0" b="5341"/>
          <a:stretch/>
        </p:blipFill>
        <p:spPr>
          <a:xfrm>
            <a:off x="0" y="0"/>
            <a:ext cx="12191760" cy="6857640"/>
          </a:xfrm>
          <a:prstGeom prst="rect">
            <a:avLst/>
          </a:prstGeom>
          <a:ln w="0">
            <a:noFill/>
          </a:ln>
        </p:spPr>
      </p:pic>
      <p:sp>
        <p:nvSpPr>
          <p:cNvPr id="168" name="TextBox 1"/>
          <p:cNvSpPr/>
          <p:nvPr/>
        </p:nvSpPr>
        <p:spPr>
          <a:xfrm>
            <a:off x="4132080" y="554040"/>
            <a:ext cx="2995920" cy="14612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en-US" sz="1800" spc="-1" strike="noStrike">
                <a:solidFill>
                  <a:srgbClr val="ffffff"/>
                </a:solidFill>
                <a:latin typeface="Century Gothic"/>
              </a:rPr>
              <a:t>Untitled (1979)</a:t>
            </a:r>
            <a:endParaRPr b="0" lang="en-IN" sz="1800" spc="-1" strike="noStrike">
              <a:latin typeface="Arial"/>
            </a:endParaRPr>
          </a:p>
          <a:p>
            <a:pPr algn="ctr">
              <a:lnSpc>
                <a:spcPct val="100000"/>
              </a:lnSpc>
              <a:buNone/>
            </a:pPr>
            <a:r>
              <a:rPr b="1" lang="en-US" sz="1800" spc="-1" strike="noStrike">
                <a:solidFill>
                  <a:srgbClr val="ffffff"/>
                </a:solidFill>
                <a:latin typeface="Century Gothic"/>
              </a:rPr>
              <a:t>VS. Gaitonde</a:t>
            </a:r>
            <a:endParaRPr b="0" lang="en-IN" sz="1800" spc="-1" strike="noStrike">
              <a:latin typeface="Arial"/>
            </a:endParaRPr>
          </a:p>
          <a:p>
            <a:pPr algn="ctr">
              <a:lnSpc>
                <a:spcPct val="100000"/>
              </a:lnSpc>
              <a:buNone/>
            </a:pPr>
            <a:r>
              <a:rPr b="1" lang="en-US" sz="1800" spc="-1" strike="noStrike">
                <a:solidFill>
                  <a:srgbClr val="ffffff"/>
                </a:solidFill>
                <a:latin typeface="Century Gothic"/>
              </a:rPr>
              <a:t>Sold for USD 3 million</a:t>
            </a:r>
            <a:endParaRPr b="0" lang="en-IN" sz="1800" spc="-1" strike="noStrike">
              <a:latin typeface="Arial"/>
            </a:endParaRPr>
          </a:p>
          <a:p>
            <a:pPr algn="ctr">
              <a:lnSpc>
                <a:spcPct val="100000"/>
              </a:lnSpc>
              <a:buNone/>
            </a:pPr>
            <a:r>
              <a:rPr b="1" lang="en-US" sz="1800" spc="-1" strike="noStrike">
                <a:solidFill>
                  <a:srgbClr val="ffffff"/>
                </a:solidFill>
                <a:latin typeface="Century Gothic"/>
              </a:rPr>
              <a:t>2013</a:t>
            </a:r>
            <a:endParaRPr b="0" lang="en-IN" sz="1800" spc="-1" strike="noStrike">
              <a:latin typeface="Arial"/>
            </a:endParaRPr>
          </a:p>
          <a:p>
            <a:pPr>
              <a:lnSpc>
                <a:spcPct val="100000"/>
              </a:lnSpc>
              <a:buNone/>
            </a:pPr>
            <a:endParaRPr b="0" lang="en-IN" sz="1800" spc="-1" strike="noStrike">
              <a:latin typeface="Arial"/>
            </a:endParaRPr>
          </a:p>
        </p:txBody>
      </p:sp>
      <p:sp>
        <p:nvSpPr>
          <p:cNvPr id="2" name="PlaceHolder 1"/>
          <p:cNvSpPr>
            <a:spLocks noGrp="1"/>
          </p:cNvSpPr>
          <p:nvPr>
            <p:ph type="sldNum" idx="6"/>
          </p:nvPr>
        </p:nvSpPr>
        <p:spPr/>
        <p:txBody>
          <a:bodyPr/>
          <a:p>
            <a:fld id="{2A3D0070-DCD5-400B-BD31-0BCB84CB22ED}"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9" name="Content Placeholder 3" descr=""/>
          <p:cNvPicPr/>
          <p:nvPr/>
        </p:nvPicPr>
        <p:blipFill>
          <a:blip r:embed="rId1"/>
          <a:stretch/>
        </p:blipFill>
        <p:spPr>
          <a:xfrm>
            <a:off x="643320" y="519120"/>
            <a:ext cx="10904760" cy="5343120"/>
          </a:xfrm>
          <a:prstGeom prst="rect">
            <a:avLst/>
          </a:prstGeom>
          <a:ln w="0">
            <a:noFill/>
          </a:ln>
        </p:spPr>
      </p:pic>
      <p:sp>
        <p:nvSpPr>
          <p:cNvPr id="170" name="TextBox 4"/>
          <p:cNvSpPr/>
          <p:nvPr/>
        </p:nvSpPr>
        <p:spPr>
          <a:xfrm>
            <a:off x="-1551600" y="5969520"/>
            <a:ext cx="155005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1800" spc="-1" strike="noStrike">
                <a:solidFill>
                  <a:srgbClr val="000000"/>
                </a:solidFill>
                <a:latin typeface="Century Gothic"/>
              </a:rPr>
              <a:t>Birth </a:t>
            </a:r>
            <a:r>
              <a:rPr b="0" lang="en-US" sz="1800" spc="-1" strike="noStrike">
                <a:solidFill>
                  <a:srgbClr val="000000"/>
                </a:solidFill>
                <a:latin typeface="Century Gothic"/>
              </a:rPr>
              <a:t>(1955)</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FN Souza</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Sold in 2015 for USD 4 million</a:t>
            </a:r>
            <a:endParaRPr b="0" lang="en-IN" sz="1800" spc="-1" strike="noStrike">
              <a:latin typeface="Arial"/>
            </a:endParaRPr>
          </a:p>
        </p:txBody>
      </p:sp>
      <p:sp>
        <p:nvSpPr>
          <p:cNvPr id="2" name="PlaceHolder 1"/>
          <p:cNvSpPr>
            <a:spLocks noGrp="1"/>
          </p:cNvSpPr>
          <p:nvPr>
            <p:ph type="sldNum" idx="6"/>
          </p:nvPr>
        </p:nvSpPr>
        <p:spPr/>
        <p:txBody>
          <a:bodyPr/>
          <a:p>
            <a:fld id="{11E28928-DE74-4C45-AF10-AFE16AED3086}"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1" name="Picture 2" descr=""/>
          <p:cNvPicPr/>
          <p:nvPr/>
        </p:nvPicPr>
        <p:blipFill>
          <a:blip r:embed="rId1"/>
          <a:stretch/>
        </p:blipFill>
        <p:spPr>
          <a:xfrm>
            <a:off x="2382120" y="643320"/>
            <a:ext cx="7427880" cy="5570640"/>
          </a:xfrm>
          <a:prstGeom prst="rect">
            <a:avLst/>
          </a:prstGeom>
          <a:ln w="0">
            <a:noFill/>
          </a:ln>
        </p:spPr>
      </p:pic>
      <p:sp>
        <p:nvSpPr>
          <p:cNvPr id="2" name="PlaceHolder 1"/>
          <p:cNvSpPr>
            <a:spLocks noGrp="1"/>
          </p:cNvSpPr>
          <p:nvPr>
            <p:ph type="sldNum" idx="6"/>
          </p:nvPr>
        </p:nvSpPr>
        <p:spPr/>
        <p:txBody>
          <a:bodyPr/>
          <a:p>
            <a:fld id="{54F22D95-C77F-4FDD-AC6C-AF108422C549}"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Rectangle 923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3" name="Picture 2"/>
          <p:cNvSpPr/>
          <p:nvPr/>
        </p:nvSpPr>
        <p:spPr>
          <a:xfrm>
            <a:off x="5622120" y="0"/>
            <a:ext cx="6569280" cy="3750480"/>
          </a:xfrm>
          <a:custGeom>
            <a:avLst/>
            <a:gdLst/>
            <a:ahLst/>
            <a:rect l="l" t="t" r="r" b="b"/>
            <a:pathLst>
              <a:path w="6569769" h="3750734">
                <a:moveTo>
                  <a:pt x="1738471" y="0"/>
                </a:moveTo>
                <a:lnTo>
                  <a:pt x="6569769" y="0"/>
                </a:lnTo>
                <a:lnTo>
                  <a:pt x="6569769" y="3750734"/>
                </a:lnTo>
                <a:lnTo>
                  <a:pt x="0" y="3750734"/>
                </a:lnTo>
                <a:close/>
              </a:path>
            </a:pathLst>
          </a:custGeom>
          <a:blipFill rotWithShape="0">
            <a:blip r:embed="rId1"/>
            <a:srcRect/>
            <a:stretch/>
          </a:blipFill>
          <a:ln w="0">
            <a:noFill/>
          </a:ln>
        </p:spPr>
        <p:style>
          <a:lnRef idx="0"/>
          <a:fillRef idx="0"/>
          <a:effectRef idx="0"/>
          <a:fontRef idx="minor"/>
        </p:style>
      </p:sp>
      <p:sp>
        <p:nvSpPr>
          <p:cNvPr id="174" name="Picture 4"/>
          <p:cNvSpPr/>
          <p:nvPr/>
        </p:nvSpPr>
        <p:spPr>
          <a:xfrm>
            <a:off x="4182120" y="3888000"/>
            <a:ext cx="8009640" cy="2969640"/>
          </a:xfrm>
          <a:custGeom>
            <a:avLst/>
            <a:gdLst/>
            <a:ahLst/>
            <a:rect l="l" t="t" r="r" b="b"/>
            <a:pathLst>
              <a:path w="8009991" h="2970106">
                <a:moveTo>
                  <a:pt x="1376648" y="0"/>
                </a:moveTo>
                <a:lnTo>
                  <a:pt x="8009991" y="0"/>
                </a:lnTo>
                <a:lnTo>
                  <a:pt x="8009991" y="2970106"/>
                </a:lnTo>
                <a:lnTo>
                  <a:pt x="0" y="2970106"/>
                </a:lnTo>
                <a:close/>
              </a:path>
            </a:pathLst>
          </a:custGeom>
          <a:blipFill rotWithShape="0">
            <a:blip r:embed="rId2"/>
            <a:srcRect/>
            <a:stretch/>
          </a:blipFill>
          <a:ln w="0">
            <a:noFill/>
          </a:ln>
        </p:spPr>
        <p:style>
          <a:lnRef idx="0"/>
          <a:fillRef idx="0"/>
          <a:effectRef idx="0"/>
          <a:fontRef idx="minor"/>
        </p:style>
      </p:sp>
      <p:sp>
        <p:nvSpPr>
          <p:cNvPr id="175" name="Picture 6"/>
          <p:cNvSpPr/>
          <p:nvPr/>
        </p:nvSpPr>
        <p:spPr>
          <a:xfrm>
            <a:off x="0" y="0"/>
            <a:ext cx="7502760" cy="6857640"/>
          </a:xfrm>
          <a:custGeom>
            <a:avLst/>
            <a:gdLst/>
            <a:ah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a:blipFill rotWithShape="0">
            <a:blip r:embed="rId3"/>
            <a:srcRect/>
            <a:stretch/>
          </a:blipFill>
          <a:ln w="0">
            <a:noFill/>
          </a:ln>
        </p:spPr>
        <p:style>
          <a:lnRef idx="0"/>
          <a:fillRef idx="0"/>
          <a:effectRef idx="0"/>
          <a:fontRef idx="minor"/>
        </p:style>
      </p:sp>
      <p:sp>
        <p:nvSpPr>
          <p:cNvPr id="176" name="PlaceHolder 1"/>
          <p:cNvSpPr>
            <a:spLocks noGrp="1"/>
          </p:cNvSpPr>
          <p:nvPr>
            <p:ph type="sldNum" idx="14"/>
          </p:nvPr>
        </p:nvSpPr>
        <p:spPr>
          <a:xfrm>
            <a:off x="11017800" y="6041520"/>
            <a:ext cx="682920" cy="364680"/>
          </a:xfrm>
          <a:prstGeom prst="rect">
            <a:avLst/>
          </a:prstGeom>
          <a:noFill/>
          <a:ln w="0">
            <a:noFill/>
          </a:ln>
        </p:spPr>
        <p:txBody>
          <a:bodyPr anchor="b">
            <a:normAutofit/>
          </a:bodyPr>
          <a:lstStyle>
            <a:lvl1pPr algn="r">
              <a:lnSpc>
                <a:spcPct val="100000"/>
              </a:lnSpc>
              <a:spcAft>
                <a:spcPts val="601"/>
              </a:spcAft>
              <a:buNone/>
              <a:defRPr b="0" lang="en-US" sz="1000" spc="-1" strike="noStrike">
                <a:solidFill>
                  <a:srgbClr val="ffffff"/>
                </a:solidFill>
                <a:latin typeface="Century Gothic"/>
              </a:defRPr>
            </a:lvl1pPr>
          </a:lstStyle>
          <a:p>
            <a:pPr algn="r">
              <a:lnSpc>
                <a:spcPct val="100000"/>
              </a:lnSpc>
              <a:spcAft>
                <a:spcPts val="601"/>
              </a:spcAft>
              <a:buNone/>
            </a:pPr>
            <a:fld id="{2492CA93-9F9B-440D-8261-7145E98869EF}" type="slidenum">
              <a:rPr b="0" lang="en-US" sz="1000" spc="-1" strike="noStrike">
                <a:solidFill>
                  <a:srgbClr val="ffffff"/>
                </a:solidFill>
                <a:latin typeface="Century Gothic"/>
              </a:rPr>
              <a:t>15</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en-US" sz="4800" spc="-1" strike="noStrike">
                <a:solidFill>
                  <a:srgbClr val="262626"/>
                </a:solidFill>
                <a:latin typeface="Century Gothic"/>
              </a:rPr>
              <a:t>Arts vs. Crafts</a:t>
            </a:r>
            <a:endParaRPr b="0" lang="en-US" sz="4800" spc="-1" strike="noStrike">
              <a:solidFill>
                <a:srgbClr val="000000"/>
              </a:solidFill>
              <a:latin typeface="Century Gothic"/>
            </a:endParaRPr>
          </a:p>
        </p:txBody>
      </p:sp>
      <p:sp>
        <p:nvSpPr>
          <p:cNvPr id="178" name="PlaceHolder 2"/>
          <p:cNvSpPr>
            <a:spLocks noGrp="1"/>
          </p:cNvSpPr>
          <p:nvPr>
            <p:ph/>
          </p:nvPr>
        </p:nvSpPr>
        <p:spPr>
          <a:xfrm>
            <a:off x="1066680" y="2103120"/>
            <a:ext cx="10058040" cy="3931560"/>
          </a:xfrm>
          <a:prstGeom prst="rect">
            <a:avLst/>
          </a:prstGeom>
          <a:noFill/>
          <a:ln w="0">
            <a:noFill/>
          </a:ln>
        </p:spPr>
        <p:txBody>
          <a:bodyPr anchor="t">
            <a:noAutofit/>
          </a:bodyPr>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Separation between body and mind, the useful and beautiful </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IN" sz="2800" spc="-1" strike="noStrike">
                <a:solidFill>
                  <a:srgbClr val="000000"/>
                </a:solidFill>
                <a:latin typeface="Century Gothic"/>
                <a:ea typeface="Arial"/>
              </a:rPr>
              <a:t>People who make useful things and people who make/contemplate beautiful things are separated</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ea typeface="Arial"/>
              </a:rPr>
              <a:t>The theoretical and the beautiful are suspended away from the concrete and the useful</a:t>
            </a:r>
            <a:endParaRPr b="0" lang="en-US" sz="2800" spc="-1" strike="noStrike">
              <a:solidFill>
                <a:srgbClr val="000000"/>
              </a:solidFill>
              <a:latin typeface="Century Gothic"/>
            </a:endParaRPr>
          </a:p>
          <a:p>
            <a:pPr lvl="1" marL="457200" indent="-182880">
              <a:lnSpc>
                <a:spcPct val="100000"/>
              </a:lnSpc>
              <a:spcBef>
                <a:spcPts val="499"/>
              </a:spcBef>
              <a:buClr>
                <a:srgbClr val="262626"/>
              </a:buClr>
              <a:buFont typeface="Garamond"/>
              <a:buChar char="◦"/>
            </a:pPr>
            <a:r>
              <a:rPr b="0" lang="en-US" sz="2800" spc="-1" strike="noStrike">
                <a:solidFill>
                  <a:srgbClr val="000000"/>
                </a:solidFill>
                <a:latin typeface="Century Gothic"/>
                <a:ea typeface="Arial"/>
              </a:rPr>
              <a:t>High culture vs. Low culture</a:t>
            </a:r>
            <a:endParaRPr b="0" lang="en-US" sz="2800" spc="-1" strike="noStrike">
              <a:solidFill>
                <a:srgbClr val="000000"/>
              </a:solidFill>
              <a:latin typeface="Century Gothic"/>
            </a:endParaRPr>
          </a:p>
          <a:p>
            <a:pPr lvl="1" marL="457200" indent="-182880">
              <a:lnSpc>
                <a:spcPct val="100000"/>
              </a:lnSpc>
              <a:spcBef>
                <a:spcPts val="499"/>
              </a:spcBef>
              <a:buClr>
                <a:srgbClr val="262626"/>
              </a:buClr>
              <a:buFont typeface="Garamond"/>
              <a:buChar char="◦"/>
            </a:pPr>
            <a:r>
              <a:rPr b="0" lang="en-US" sz="2800" spc="-1" strike="noStrike">
                <a:solidFill>
                  <a:srgbClr val="000000"/>
                </a:solidFill>
                <a:latin typeface="Century Gothic"/>
                <a:ea typeface="Arial"/>
              </a:rPr>
              <a:t>Arts vs. (handi)crafts/Artist vs. artisan/individual (lone) genius vs. communal activity</a:t>
            </a:r>
            <a:endParaRPr b="0" lang="en-US" sz="2800" spc="-1" strike="noStrike">
              <a:solidFill>
                <a:srgbClr val="000000"/>
              </a:solidFill>
              <a:latin typeface="Century Gothic"/>
            </a:endParaRPr>
          </a:p>
          <a:p>
            <a:pPr>
              <a:lnSpc>
                <a:spcPct val="100000"/>
              </a:lnSpc>
              <a:spcBef>
                <a:spcPts val="901"/>
              </a:spcBef>
              <a:buNone/>
            </a:pPr>
            <a:endParaRPr b="0" lang="en-US" sz="2800" spc="-1" strike="noStrike">
              <a:solidFill>
                <a:srgbClr val="000000"/>
              </a:solidFill>
              <a:latin typeface="Century Gothic"/>
            </a:endParaRPr>
          </a:p>
        </p:txBody>
      </p:sp>
      <p:sp>
        <p:nvSpPr>
          <p:cNvPr id="4" name="PlaceHolder 3"/>
          <p:cNvSpPr>
            <a:spLocks noGrp="1"/>
          </p:cNvSpPr>
          <p:nvPr>
            <p:ph type="sldNum" idx="9"/>
          </p:nvPr>
        </p:nvSpPr>
        <p:spPr/>
        <p:txBody>
          <a:bodyPr/>
          <a:p>
            <a:fld id="{A61735C4-EEF0-4F67-8DF4-B1313BABA01B}"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9" name="Picture 8" descr="A group of cards&#10;&#10;Description automatically generated with low confidence"/>
          <p:cNvPicPr/>
          <p:nvPr/>
        </p:nvPicPr>
        <p:blipFill>
          <a:blip r:embed="rId1"/>
          <a:stretch/>
        </p:blipFill>
        <p:spPr>
          <a:xfrm>
            <a:off x="1938600" y="643320"/>
            <a:ext cx="8314560" cy="5570640"/>
          </a:xfrm>
          <a:prstGeom prst="rect">
            <a:avLst/>
          </a:prstGeom>
          <a:ln w="0">
            <a:noFill/>
          </a:ln>
        </p:spPr>
      </p:pic>
      <p:sp>
        <p:nvSpPr>
          <p:cNvPr id="180" name="PlaceHolder 1"/>
          <p:cNvSpPr>
            <a:spLocks noGrp="1"/>
          </p:cNvSpPr>
          <p:nvPr>
            <p:ph type="sldNum" idx="15"/>
          </p:nvPr>
        </p:nvSpPr>
        <p:spPr>
          <a:xfrm>
            <a:off x="10469880" y="6307560"/>
            <a:ext cx="1462680" cy="273960"/>
          </a:xfrm>
          <a:prstGeom prst="rect">
            <a:avLst/>
          </a:prstGeom>
          <a:noFill/>
          <a:ln w="0">
            <a:noFill/>
          </a:ln>
        </p:spPr>
        <p:txBody>
          <a:bodyPr anchor="b">
            <a:normAutofit/>
          </a:bodyPr>
          <a:lstStyle>
            <a:lvl1pPr algn="r">
              <a:lnSpc>
                <a:spcPct val="100000"/>
              </a:lnSpc>
              <a:spcAft>
                <a:spcPts val="601"/>
              </a:spcAft>
              <a:buNone/>
              <a:defRPr b="0" lang="en-US" sz="1000" spc="-1" strike="noStrike">
                <a:solidFill>
                  <a:srgbClr val="404040"/>
                </a:solidFill>
                <a:latin typeface="Century Gothic"/>
              </a:defRPr>
            </a:lvl1pPr>
          </a:lstStyle>
          <a:p>
            <a:pPr algn="r">
              <a:lnSpc>
                <a:spcPct val="100000"/>
              </a:lnSpc>
              <a:spcAft>
                <a:spcPts val="601"/>
              </a:spcAft>
              <a:buNone/>
            </a:pPr>
            <a:fld id="{31330696-02A9-4B0A-B8A1-27B78A351C2D}" type="slidenum">
              <a:rPr b="0" lang="en-US" sz="1000" spc="-1" strike="noStrike">
                <a:solidFill>
                  <a:srgbClr val="404040"/>
                </a:solidFill>
                <a:latin typeface="Century Gothic"/>
              </a:rPr>
              <a:t>17</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Rectangle 11272"/>
          <p:cNvSpPr/>
          <p:nvPr/>
        </p:nvSpPr>
        <p:spPr>
          <a:xfrm>
            <a:off x="0" y="0"/>
            <a:ext cx="12191760" cy="6857640"/>
          </a:xfrm>
          <a:prstGeom prst="rect">
            <a:avLst/>
          </a:prstGeom>
          <a:solidFill>
            <a:srgbClr val="e3ded1"/>
          </a:solidFill>
          <a:ln>
            <a:noFill/>
          </a:ln>
        </p:spPr>
        <p:style>
          <a:lnRef idx="2">
            <a:schemeClr val="accent1">
              <a:shade val="50000"/>
            </a:schemeClr>
          </a:lnRef>
          <a:fillRef idx="1">
            <a:schemeClr val="accent1"/>
          </a:fillRef>
          <a:effectRef idx="0">
            <a:schemeClr val="accent1"/>
          </a:effectRef>
          <a:fontRef idx="minor"/>
        </p:style>
      </p:sp>
      <p:sp>
        <p:nvSpPr>
          <p:cNvPr id="182" name="Rectangle 11274"/>
          <p:cNvSpPr/>
          <p:nvPr/>
        </p:nvSpPr>
        <p:spPr>
          <a:xfrm>
            <a:off x="233280" y="228600"/>
            <a:ext cx="11715480" cy="6391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83" name="Picture 2" descr=""/>
          <p:cNvPicPr/>
          <p:nvPr/>
        </p:nvPicPr>
        <p:blipFill>
          <a:blip r:embed="rId1"/>
          <a:stretch/>
        </p:blipFill>
        <p:spPr>
          <a:xfrm>
            <a:off x="714600" y="1497600"/>
            <a:ext cx="6819840" cy="3857400"/>
          </a:xfrm>
          <a:prstGeom prst="rect">
            <a:avLst/>
          </a:prstGeom>
          <a:ln w="0">
            <a:noFill/>
          </a:ln>
        </p:spPr>
      </p:pic>
      <p:pic>
        <p:nvPicPr>
          <p:cNvPr id="184" name="Picture 4" descr="Campbell's Soup Can | LACMA Collections"/>
          <p:cNvPicPr/>
          <p:nvPr/>
        </p:nvPicPr>
        <p:blipFill>
          <a:blip r:embed="rId2"/>
          <a:stretch/>
        </p:blipFill>
        <p:spPr>
          <a:xfrm>
            <a:off x="7835400" y="717840"/>
            <a:ext cx="3588480" cy="5416920"/>
          </a:xfrm>
          <a:prstGeom prst="rect">
            <a:avLst/>
          </a:prstGeom>
          <a:ln w="0">
            <a:noFill/>
          </a:ln>
        </p:spPr>
      </p:pic>
      <p:sp>
        <p:nvSpPr>
          <p:cNvPr id="185" name="PlaceHolder 1"/>
          <p:cNvSpPr>
            <a:spLocks noGrp="1"/>
          </p:cNvSpPr>
          <p:nvPr>
            <p:ph type="sldNum" idx="16"/>
          </p:nvPr>
        </p:nvSpPr>
        <p:spPr>
          <a:xfrm>
            <a:off x="10469880" y="6307560"/>
            <a:ext cx="1462680" cy="273960"/>
          </a:xfrm>
          <a:prstGeom prst="rect">
            <a:avLst/>
          </a:prstGeom>
          <a:noFill/>
          <a:ln w="0">
            <a:noFill/>
          </a:ln>
        </p:spPr>
        <p:txBody>
          <a:bodyPr anchor="b">
            <a:normAutofit/>
          </a:bodyPr>
          <a:lstStyle>
            <a:lvl1pPr algn="r">
              <a:lnSpc>
                <a:spcPct val="100000"/>
              </a:lnSpc>
              <a:spcAft>
                <a:spcPts val="601"/>
              </a:spcAft>
              <a:buNone/>
              <a:defRPr b="0" lang="en-US" sz="1000" spc="-1" strike="noStrike">
                <a:solidFill>
                  <a:srgbClr val="404040"/>
                </a:solidFill>
                <a:latin typeface="Century Gothic"/>
              </a:defRPr>
            </a:lvl1pPr>
          </a:lstStyle>
          <a:p>
            <a:pPr algn="r">
              <a:lnSpc>
                <a:spcPct val="100000"/>
              </a:lnSpc>
              <a:spcAft>
                <a:spcPts val="601"/>
              </a:spcAft>
              <a:buNone/>
            </a:pPr>
            <a:fld id="{4D03C31C-BABA-45F5-B5A7-2937617F3E5B}" type="slidenum">
              <a:rPr b="0" lang="en-US" sz="1000" spc="-1" strike="noStrike">
                <a:solidFill>
                  <a:srgbClr val="404040"/>
                </a:solidFill>
                <a:latin typeface="Century Gothic"/>
              </a:rPr>
              <a:t>18</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Content Placeholder 3" descr=""/>
          <p:cNvPicPr/>
          <p:nvPr/>
        </p:nvPicPr>
        <p:blipFill>
          <a:blip r:embed="rId1"/>
          <a:stretch/>
        </p:blipFill>
        <p:spPr>
          <a:xfrm>
            <a:off x="1981080" y="1229760"/>
            <a:ext cx="8229240" cy="4114440"/>
          </a:xfrm>
          <a:prstGeom prst="rect">
            <a:avLst/>
          </a:prstGeom>
          <a:ln w="0">
            <a:noFill/>
          </a:ln>
        </p:spPr>
      </p:pic>
      <p:sp>
        <p:nvSpPr>
          <p:cNvPr id="2" name="PlaceHolder 1"/>
          <p:cNvSpPr>
            <a:spLocks noGrp="1"/>
          </p:cNvSpPr>
          <p:nvPr>
            <p:ph type="sldNum" idx="9"/>
          </p:nvPr>
        </p:nvSpPr>
        <p:spPr/>
        <p:txBody>
          <a:bodyPr/>
          <a:p>
            <a:fld id="{4D623D80-22D3-4264-9E6D-38733FBC5B25}"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Rectangle 12294"/>
          <p:cNvSpPr/>
          <p:nvPr/>
        </p:nvSpPr>
        <p:spPr>
          <a:xfrm>
            <a:off x="0" y="0"/>
            <a:ext cx="12191760" cy="6857640"/>
          </a:xfrm>
          <a:prstGeom prst="rect">
            <a:avLst/>
          </a:prstGeom>
          <a:solidFill>
            <a:srgbClr val="68404e"/>
          </a:solidFill>
          <a:ln>
            <a:noFill/>
          </a:ln>
        </p:spPr>
        <p:style>
          <a:lnRef idx="2">
            <a:schemeClr val="accent1">
              <a:shade val="50000"/>
            </a:schemeClr>
          </a:lnRef>
          <a:fillRef idx="1">
            <a:schemeClr val="accent1"/>
          </a:fillRef>
          <a:effectRef idx="0">
            <a:schemeClr val="accent1"/>
          </a:effectRef>
          <a:fontRef idx="minor"/>
        </p:style>
      </p:sp>
      <p:sp>
        <p:nvSpPr>
          <p:cNvPr id="143" name="Rectangle 12296"/>
          <p:cNvSpPr/>
          <p:nvPr/>
        </p:nvSpPr>
        <p:spPr>
          <a:xfrm>
            <a:off x="477000" y="480240"/>
            <a:ext cx="11237760" cy="5897520"/>
          </a:xfrm>
          <a:prstGeom prst="rect">
            <a:avLst/>
          </a:prstGeom>
          <a:solidFill>
            <a:srgbClr val="ffffff"/>
          </a:solidFill>
          <a:ln>
            <a:solidFill>
              <a:srgbClr val="ffffff"/>
            </a:solidFill>
            <a:round/>
          </a:ln>
        </p:spPr>
        <p:style>
          <a:lnRef idx="2">
            <a:schemeClr val="accent1">
              <a:shade val="50000"/>
            </a:schemeClr>
          </a:lnRef>
          <a:fillRef idx="1">
            <a:schemeClr val="accent1"/>
          </a:fillRef>
          <a:effectRef idx="0">
            <a:schemeClr val="accent1"/>
          </a:effectRef>
          <a:fontRef idx="minor"/>
        </p:style>
      </p:sp>
      <p:pic>
        <p:nvPicPr>
          <p:cNvPr id="144" name="Picture 2" descr="How to Read Literature eBook : Eagleton, Terry: Amazon.in: Kindle Store"/>
          <p:cNvPicPr/>
          <p:nvPr/>
        </p:nvPicPr>
        <p:blipFill>
          <a:blip r:embed="rId1"/>
          <a:stretch/>
        </p:blipFill>
        <p:spPr>
          <a:xfrm>
            <a:off x="4310280" y="803160"/>
            <a:ext cx="3570840" cy="5251680"/>
          </a:xfrm>
          <a:prstGeom prst="rect">
            <a:avLst/>
          </a:prstGeom>
          <a:ln w="0">
            <a:noFill/>
          </a:ln>
        </p:spPr>
      </p:pic>
      <p:sp>
        <p:nvSpPr>
          <p:cNvPr id="145" name="PlaceHolder 1"/>
          <p:cNvSpPr>
            <a:spLocks noGrp="1"/>
          </p:cNvSpPr>
          <p:nvPr>
            <p:ph type="sldNum" idx="13"/>
          </p:nvPr>
        </p:nvSpPr>
        <p:spPr>
          <a:xfrm>
            <a:off x="10469880" y="6402240"/>
            <a:ext cx="1462680" cy="273960"/>
          </a:xfrm>
          <a:prstGeom prst="rect">
            <a:avLst/>
          </a:prstGeom>
          <a:noFill/>
          <a:ln w="0">
            <a:noFill/>
          </a:ln>
        </p:spPr>
        <p:txBody>
          <a:bodyPr anchor="b">
            <a:normAutofit/>
          </a:bodyPr>
          <a:lstStyle>
            <a:lvl1pPr algn="r">
              <a:lnSpc>
                <a:spcPct val="100000"/>
              </a:lnSpc>
              <a:spcAft>
                <a:spcPts val="601"/>
              </a:spcAft>
              <a:buNone/>
              <a:defRPr b="0" lang="en-US" sz="1000" spc="-1" strike="noStrike">
                <a:solidFill>
                  <a:srgbClr val="ffffff"/>
                </a:solidFill>
                <a:latin typeface="Century Gothic"/>
              </a:defRPr>
            </a:lvl1pPr>
          </a:lstStyle>
          <a:p>
            <a:pPr algn="r">
              <a:lnSpc>
                <a:spcPct val="100000"/>
              </a:lnSpc>
              <a:spcAft>
                <a:spcPts val="601"/>
              </a:spcAft>
              <a:buNone/>
            </a:pPr>
            <a:fld id="{95D6BA8E-0E36-4C2F-951F-236290F8B1EB}" type="slidenum">
              <a:rPr b="0" lang="en-US" sz="1000" spc="-1" strike="noStrike">
                <a:solidFill>
                  <a:srgbClr val="ffffff"/>
                </a:solidFill>
                <a:latin typeface="Century Gothic"/>
              </a:rPr>
              <a:t>2</a:t>
            </a:fld>
            <a:endParaRPr b="0" lang="en-IN" sz="1000" spc="-1" strike="noStrike">
              <a:latin typeface="Times New Roman"/>
            </a:endParaRPr>
          </a:p>
        </p:txBody>
      </p:sp>
      <p:sp>
        <p:nvSpPr>
          <p:cNvPr id="146" name="TextBox 2"/>
          <p:cNvSpPr/>
          <p:nvPr/>
        </p:nvSpPr>
        <p:spPr>
          <a:xfrm>
            <a:off x="784800" y="1428840"/>
            <a:ext cx="316512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3600" spc="-1" strike="noStrike">
                <a:solidFill>
                  <a:srgbClr val="000000"/>
                </a:solidFill>
                <a:latin typeface="Century Gothic"/>
              </a:rPr>
              <a:t>READING 1:</a:t>
            </a:r>
            <a:endParaRPr b="0" lang="en-IN" sz="3600" spc="-1" strike="noStrike">
              <a:latin typeface="Arial"/>
            </a:endParaRPr>
          </a:p>
          <a:p>
            <a:pPr>
              <a:lnSpc>
                <a:spcPct val="100000"/>
              </a:lnSpc>
              <a:buNone/>
            </a:pPr>
            <a:endParaRPr b="0" lang="en-IN" sz="3600" spc="-1" strike="noStrike">
              <a:latin typeface="Arial"/>
            </a:endParaRPr>
          </a:p>
        </p:txBody>
      </p:sp>
      <p:sp>
        <p:nvSpPr>
          <p:cNvPr id="147" name="TextBox 3"/>
          <p:cNvSpPr/>
          <p:nvPr/>
        </p:nvSpPr>
        <p:spPr>
          <a:xfrm>
            <a:off x="8341560" y="4466520"/>
            <a:ext cx="3215520" cy="1735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3600" spc="-1" strike="noStrike">
                <a:solidFill>
                  <a:srgbClr val="000000"/>
                </a:solidFill>
                <a:latin typeface="Century Gothic"/>
              </a:rPr>
              <a:t>Chapter 1, </a:t>
            </a:r>
            <a:endParaRPr b="0" lang="en-IN" sz="3600" spc="-1" strike="noStrike">
              <a:latin typeface="Arial"/>
            </a:endParaRPr>
          </a:p>
          <a:p>
            <a:pPr>
              <a:lnSpc>
                <a:spcPct val="100000"/>
              </a:lnSpc>
              <a:buNone/>
            </a:pPr>
            <a:r>
              <a:rPr b="1" lang="en-US" sz="3600" spc="-1" strike="noStrike">
                <a:solidFill>
                  <a:srgbClr val="000000"/>
                </a:solidFill>
                <a:latin typeface="Century Gothic"/>
              </a:rPr>
              <a:t>“</a:t>
            </a:r>
            <a:r>
              <a:rPr b="1" lang="en-US" sz="3600" spc="-1" strike="noStrike">
                <a:solidFill>
                  <a:srgbClr val="000000"/>
                </a:solidFill>
                <a:latin typeface="Century Gothic"/>
              </a:rPr>
              <a:t>Openings”</a:t>
            </a:r>
            <a:endParaRPr b="0" lang="en-IN" sz="3600" spc="-1" strike="noStrike">
              <a:latin typeface="Arial"/>
            </a:endParaRPr>
          </a:p>
          <a:p>
            <a:pPr>
              <a:lnSpc>
                <a:spcPct val="100000"/>
              </a:lnSpc>
              <a:buNone/>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en-US" sz="4800" spc="-1" strike="noStrike">
                <a:solidFill>
                  <a:srgbClr val="262626"/>
                </a:solidFill>
                <a:latin typeface="Century Gothic"/>
              </a:rPr>
              <a:t>Pop Culture</a:t>
            </a:r>
            <a:endParaRPr b="0" lang="en-US" sz="4800" spc="-1" strike="noStrike">
              <a:solidFill>
                <a:srgbClr val="000000"/>
              </a:solidFill>
              <a:latin typeface="Century Gothic"/>
            </a:endParaRPr>
          </a:p>
        </p:txBody>
      </p:sp>
      <p:sp>
        <p:nvSpPr>
          <p:cNvPr id="188" name="PlaceHolder 2"/>
          <p:cNvSpPr>
            <a:spLocks noGrp="1"/>
          </p:cNvSpPr>
          <p:nvPr>
            <p:ph/>
          </p:nvPr>
        </p:nvSpPr>
        <p:spPr>
          <a:xfrm>
            <a:off x="1066680" y="2103120"/>
            <a:ext cx="10058040" cy="3931560"/>
          </a:xfrm>
          <a:prstGeom prst="rect">
            <a:avLst/>
          </a:prstGeom>
          <a:noFill/>
          <a:ln w="0">
            <a:noFill/>
          </a:ln>
        </p:spPr>
        <p:txBody>
          <a:bodyPr anchor="t">
            <a:normAutofit/>
          </a:bodyPr>
          <a:p>
            <a:pPr marL="182880" indent="-182880">
              <a:lnSpc>
                <a:spcPct val="100000"/>
              </a:lnSpc>
              <a:spcBef>
                <a:spcPts val="901"/>
              </a:spcBef>
              <a:buClr>
                <a:srgbClr val="262626"/>
              </a:buClr>
              <a:buFont typeface="Garamond"/>
              <a:buChar char="◦"/>
            </a:pPr>
            <a:r>
              <a:rPr b="0" lang="en-IN" sz="2800" spc="-1" strike="noStrike">
                <a:solidFill>
                  <a:srgbClr val="000000"/>
                </a:solidFill>
                <a:latin typeface="Century Gothic"/>
              </a:rPr>
              <a:t>Popular art incorporates references to advertisements, mass-produced goods, comic books etc. It represents a challenge to “fine art” through the use of irony. </a:t>
            </a:r>
            <a:endParaRPr b="0" lang="en-US" sz="2800" spc="-1" strike="noStrike">
              <a:solidFill>
                <a:srgbClr val="000000"/>
              </a:solidFill>
              <a:latin typeface="Century Gothic"/>
            </a:endParaRPr>
          </a:p>
          <a:p>
            <a:endParaRPr b="0" lang="en-US" sz="2600" spc="-1" strike="noStrike">
              <a:solidFill>
                <a:srgbClr val="000000"/>
              </a:solidFill>
              <a:latin typeface="Century Gothic"/>
            </a:endParaRPr>
          </a:p>
          <a:p>
            <a:pPr>
              <a:lnSpc>
                <a:spcPct val="100000"/>
              </a:lnSpc>
              <a:spcBef>
                <a:spcPts val="901"/>
              </a:spcBef>
              <a:buNone/>
              <a:tabLst>
                <a:tab algn="l" pos="0"/>
              </a:tabLst>
            </a:pPr>
            <a:endParaRPr b="0" lang="en-US" sz="2800" spc="-1" strike="noStrike">
              <a:solidFill>
                <a:srgbClr val="000000"/>
              </a:solidFill>
              <a:latin typeface="Century Gothic"/>
            </a:endParaRPr>
          </a:p>
          <a:p>
            <a:pPr>
              <a:lnSpc>
                <a:spcPct val="100000"/>
              </a:lnSpc>
              <a:spcBef>
                <a:spcPts val="901"/>
              </a:spcBef>
              <a:buNone/>
              <a:tabLst>
                <a:tab algn="l" pos="0"/>
              </a:tabLst>
            </a:pPr>
            <a:endParaRPr b="0" lang="en-US" sz="2800" spc="-1" strike="noStrike">
              <a:solidFill>
                <a:srgbClr val="000000"/>
              </a:solidFill>
              <a:latin typeface="Century Gothic"/>
            </a:endParaRPr>
          </a:p>
          <a:p>
            <a:pPr>
              <a:lnSpc>
                <a:spcPct val="100000"/>
              </a:lnSpc>
              <a:spcBef>
                <a:spcPts val="901"/>
              </a:spcBef>
              <a:buNone/>
              <a:tabLst>
                <a:tab algn="l" pos="0"/>
              </a:tabLst>
            </a:pPr>
            <a:endParaRPr b="0" lang="en-US" sz="2800" spc="-1" strike="noStrike">
              <a:solidFill>
                <a:srgbClr val="000000"/>
              </a:solidFill>
              <a:latin typeface="Century Gothic"/>
            </a:endParaRPr>
          </a:p>
        </p:txBody>
      </p:sp>
      <p:sp>
        <p:nvSpPr>
          <p:cNvPr id="4" name="PlaceHolder 3"/>
          <p:cNvSpPr>
            <a:spLocks noGrp="1"/>
          </p:cNvSpPr>
          <p:nvPr>
            <p:ph type="sldNum" idx="9"/>
          </p:nvPr>
        </p:nvSpPr>
        <p:spPr/>
        <p:txBody>
          <a:bodyPr/>
          <a:p>
            <a:fld id="{8695D176-437F-4A7B-AA3C-6CF6DDB4039C}"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en-US" sz="4800" spc="-1" strike="noStrike">
                <a:solidFill>
                  <a:srgbClr val="262626"/>
                </a:solidFill>
                <a:latin typeface="Century Gothic"/>
              </a:rPr>
              <a:t>Works Cited</a:t>
            </a:r>
            <a:endParaRPr b="0" lang="en-US" sz="4800" spc="-1" strike="noStrike">
              <a:solidFill>
                <a:srgbClr val="000000"/>
              </a:solidFill>
              <a:latin typeface="Century Gothic"/>
            </a:endParaRPr>
          </a:p>
        </p:txBody>
      </p:sp>
      <p:sp>
        <p:nvSpPr>
          <p:cNvPr id="190" name="PlaceHolder 2"/>
          <p:cNvSpPr>
            <a:spLocks noGrp="1"/>
          </p:cNvSpPr>
          <p:nvPr>
            <p:ph/>
          </p:nvPr>
        </p:nvSpPr>
        <p:spPr>
          <a:xfrm>
            <a:off x="1066680" y="2103120"/>
            <a:ext cx="10058040" cy="3931560"/>
          </a:xfrm>
          <a:prstGeom prst="rect">
            <a:avLst/>
          </a:prstGeom>
          <a:noFill/>
          <a:ln w="0">
            <a:noFill/>
          </a:ln>
        </p:spPr>
        <p:txBody>
          <a:bodyPr anchor="t">
            <a:normAutofit/>
          </a:bodyPr>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Eagleton, Terry. </a:t>
            </a:r>
            <a:r>
              <a:rPr b="0" i="1" lang="en-US" sz="2800" spc="-1" strike="noStrike">
                <a:solidFill>
                  <a:srgbClr val="000000"/>
                </a:solidFill>
                <a:latin typeface="Century Gothic"/>
                <a:ea typeface="Arial"/>
              </a:rPr>
              <a:t>How to Read Literature. </a:t>
            </a:r>
            <a:r>
              <a:rPr b="0" lang="en-US" sz="2800" spc="-1" strike="noStrike">
                <a:solidFill>
                  <a:srgbClr val="000000"/>
                </a:solidFill>
                <a:latin typeface="Century Gothic"/>
                <a:ea typeface="Arial"/>
              </a:rPr>
              <a:t>Yale University Press, 2013.</a:t>
            </a:r>
            <a:endParaRPr b="0" lang="en-US" sz="2800" spc="-1" strike="noStrike">
              <a:solidFill>
                <a:srgbClr val="000000"/>
              </a:solidFill>
              <a:latin typeface="Century Gothic"/>
            </a:endParaRPr>
          </a:p>
          <a:p>
            <a:pPr>
              <a:lnSpc>
                <a:spcPct val="100000"/>
              </a:lnSpc>
              <a:spcBef>
                <a:spcPts val="901"/>
              </a:spcBef>
              <a:buNone/>
              <a:tabLst>
                <a:tab algn="l" pos="0"/>
              </a:tabLst>
            </a:pPr>
            <a:endParaRPr b="0" lang="en-US" sz="2800" spc="-1" strike="noStrike">
              <a:solidFill>
                <a:srgbClr val="000000"/>
              </a:solidFill>
              <a:latin typeface="Century Gothic"/>
            </a:endParaRPr>
          </a:p>
        </p:txBody>
      </p:sp>
      <p:sp>
        <p:nvSpPr>
          <p:cNvPr id="4" name="PlaceHolder 3"/>
          <p:cNvSpPr>
            <a:spLocks noGrp="1"/>
          </p:cNvSpPr>
          <p:nvPr>
            <p:ph type="sldNum" idx="9"/>
          </p:nvPr>
        </p:nvSpPr>
        <p:spPr/>
        <p:txBody>
          <a:bodyPr/>
          <a:p>
            <a:fld id="{82E1D1B2-407A-4996-804E-2ED71B9C3B52}" type="slidenum">
              <a:t>21</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855000" y="662760"/>
            <a:ext cx="10481760" cy="3931560"/>
          </a:xfrm>
          <a:prstGeom prst="rect">
            <a:avLst/>
          </a:prstGeom>
          <a:noFill/>
          <a:ln w="0">
            <a:noFill/>
          </a:ln>
        </p:spPr>
        <p:txBody>
          <a:bodyPr anchor="t">
            <a:noAutofit/>
          </a:bodyPr>
          <a:p>
            <a:pPr>
              <a:lnSpc>
                <a:spcPct val="100000"/>
              </a:lnSpc>
              <a:spcBef>
                <a:spcPts val="901"/>
              </a:spcBef>
              <a:buNone/>
              <a:tabLst>
                <a:tab algn="l" pos="0"/>
              </a:tabLst>
            </a:pPr>
            <a:r>
              <a:rPr b="1" i="1" lang="en-IN" sz="3000" spc="-1" strike="noStrike">
                <a:solidFill>
                  <a:srgbClr val="000000"/>
                </a:solidFill>
                <a:latin typeface="Century Gothic"/>
              </a:rPr>
              <a:t>“</a:t>
            </a:r>
            <a:r>
              <a:rPr b="1" i="1" lang="en-IN" sz="3000" spc="-1" strike="noStrike">
                <a:solidFill>
                  <a:srgbClr val="000000"/>
                </a:solidFill>
                <a:latin typeface="Century Gothic"/>
              </a:rPr>
              <a:t>The most common mistake students of literature make is to go straight for what the poem or novel says, setting aside the way that it says it. To read like this is to set aside the ‘literariness’ of the work – the fact that it is a poem or play or novel, rather than an account of the incidence of soil erosion in Nebraska. Literary works are pieces of rhetoric as well as reports. They demand a peculiarly vigilant kind of reading, one which is alert to tone, mood, pace, genre, syntax, grammar, texture, rhythm, narrative structure, punctuation, ambiguity – in fact to everything that comes under the heading of ‘form’” (2).  </a:t>
            </a:r>
            <a:endParaRPr b="0" lang="en-US" sz="3000" spc="-1" strike="noStrike">
              <a:solidFill>
                <a:srgbClr val="000000"/>
              </a:solidFill>
              <a:latin typeface="Century Gothic"/>
            </a:endParaRPr>
          </a:p>
          <a:p>
            <a:pPr>
              <a:lnSpc>
                <a:spcPct val="100000"/>
              </a:lnSpc>
              <a:spcBef>
                <a:spcPts val="901"/>
              </a:spcBef>
              <a:buNone/>
              <a:tabLst>
                <a:tab algn="l" pos="0"/>
              </a:tabLst>
            </a:pPr>
            <a:endParaRPr b="0" lang="en-US" sz="3000" spc="-1" strike="noStrike">
              <a:solidFill>
                <a:srgbClr val="000000"/>
              </a:solidFill>
              <a:latin typeface="Century Gothic"/>
            </a:endParaRPr>
          </a:p>
        </p:txBody>
      </p:sp>
      <p:sp>
        <p:nvSpPr>
          <p:cNvPr id="3" name="PlaceHolder 2"/>
          <p:cNvSpPr>
            <a:spLocks noGrp="1"/>
          </p:cNvSpPr>
          <p:nvPr>
            <p:ph type="sldNum" idx="9"/>
          </p:nvPr>
        </p:nvSpPr>
        <p:spPr/>
        <p:txBody>
          <a:bodyPr/>
          <a:p>
            <a:fld id="{50071794-4FD5-4E71-A369-817BCDBCE2D0}"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p:nvPr>
        </p:nvSpPr>
        <p:spPr>
          <a:xfrm>
            <a:off x="1260000" y="1440000"/>
            <a:ext cx="10058040" cy="3931560"/>
          </a:xfrm>
          <a:prstGeom prst="rect">
            <a:avLst/>
          </a:prstGeom>
          <a:noFill/>
          <a:ln w="0">
            <a:noFill/>
          </a:ln>
        </p:spPr>
        <p:txBody>
          <a:bodyPr anchor="t">
            <a:normAutofit fontScale="89000"/>
          </a:bodyPr>
          <a:p>
            <a:pPr>
              <a:lnSpc>
                <a:spcPct val="100000"/>
              </a:lnSpc>
              <a:spcBef>
                <a:spcPts val="901"/>
              </a:spcBef>
              <a:buNone/>
              <a:tabLst>
                <a:tab algn="l" pos="0"/>
              </a:tabLst>
            </a:pPr>
            <a:r>
              <a:rPr b="1" lang="en-IN" sz="3500" spc="-1" strike="noStrike">
                <a:solidFill>
                  <a:srgbClr val="7030a0"/>
                </a:solidFill>
                <a:latin typeface="Century Gothic"/>
              </a:rPr>
              <a:t>“</a:t>
            </a:r>
            <a:r>
              <a:rPr b="1" lang="en-IN" sz="3500" spc="-1" strike="noStrike">
                <a:solidFill>
                  <a:srgbClr val="7030a0"/>
                </a:solidFill>
                <a:latin typeface="Century Gothic"/>
              </a:rPr>
              <a:t>Part of what we mean by a ‘literary’ work is one in which </a:t>
            </a:r>
            <a:r>
              <a:rPr b="1" i="1" lang="en-IN" sz="3500" spc="-1" strike="noStrike">
                <a:solidFill>
                  <a:srgbClr val="7030a0"/>
                </a:solidFill>
                <a:latin typeface="Century Gothic"/>
              </a:rPr>
              <a:t>what </a:t>
            </a:r>
            <a:r>
              <a:rPr b="1" lang="en-IN" sz="3500" spc="-1" strike="noStrike">
                <a:solidFill>
                  <a:srgbClr val="7030a0"/>
                </a:solidFill>
                <a:latin typeface="Century Gothic"/>
              </a:rPr>
              <a:t>is said is to be taken in terms of </a:t>
            </a:r>
            <a:r>
              <a:rPr b="1" i="1" lang="en-IN" sz="3500" spc="-1" strike="noStrike">
                <a:solidFill>
                  <a:srgbClr val="7030a0"/>
                </a:solidFill>
                <a:latin typeface="Century Gothic"/>
              </a:rPr>
              <a:t>how </a:t>
            </a:r>
            <a:r>
              <a:rPr b="1" lang="en-IN" sz="3500" spc="-1" strike="noStrike">
                <a:solidFill>
                  <a:srgbClr val="7030a0"/>
                </a:solidFill>
                <a:latin typeface="Century Gothic"/>
              </a:rPr>
              <a:t>it is said. It is the kind of writing in which the content is inseparable from the language in which it is presented. Language is constitutive of the reality or experience, rather than simply a vehicle for it” (3). </a:t>
            </a:r>
            <a:endParaRPr b="0" lang="en-US" sz="3500" spc="-1" strike="noStrike">
              <a:solidFill>
                <a:srgbClr val="000000"/>
              </a:solidFill>
              <a:latin typeface="Century Gothic"/>
            </a:endParaRPr>
          </a:p>
          <a:p>
            <a:pPr>
              <a:lnSpc>
                <a:spcPct val="100000"/>
              </a:lnSpc>
              <a:spcBef>
                <a:spcPts val="901"/>
              </a:spcBef>
              <a:buNone/>
              <a:tabLst>
                <a:tab algn="l" pos="0"/>
              </a:tabLst>
            </a:pPr>
            <a:endParaRPr b="0" lang="en-US" sz="3500" spc="-1" strike="noStrike">
              <a:solidFill>
                <a:srgbClr val="000000"/>
              </a:solidFill>
              <a:latin typeface="Century Gothic"/>
            </a:endParaRPr>
          </a:p>
        </p:txBody>
      </p:sp>
      <p:sp>
        <p:nvSpPr>
          <p:cNvPr id="3" name="PlaceHolder 2"/>
          <p:cNvSpPr>
            <a:spLocks noGrp="1"/>
          </p:cNvSpPr>
          <p:nvPr>
            <p:ph type="sldNum" idx="9"/>
          </p:nvPr>
        </p:nvSpPr>
        <p:spPr/>
        <p:txBody>
          <a:bodyPr/>
          <a:p>
            <a:fld id="{35BAD0D2-0E5A-4A3C-AE12-B72032A9824D}"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066680" y="493920"/>
            <a:ext cx="10058040" cy="1371240"/>
          </a:xfrm>
          <a:prstGeom prst="rect">
            <a:avLst/>
          </a:prstGeom>
          <a:noFill/>
          <a:ln w="0">
            <a:noFill/>
          </a:ln>
        </p:spPr>
        <p:txBody>
          <a:bodyPr anchor="ctr">
            <a:noAutofit/>
          </a:bodyPr>
          <a:p>
            <a:pPr>
              <a:lnSpc>
                <a:spcPct val="90000"/>
              </a:lnSpc>
              <a:buNone/>
            </a:pPr>
            <a:r>
              <a:rPr b="0" lang="en-US" sz="4800" spc="-1" strike="noStrike">
                <a:solidFill>
                  <a:srgbClr val="262626"/>
                </a:solidFill>
                <a:latin typeface="Century Gothic"/>
              </a:rPr>
              <a:t>Review</a:t>
            </a:r>
            <a:endParaRPr b="0" lang="en-US" sz="4800" spc="-1" strike="noStrike">
              <a:solidFill>
                <a:srgbClr val="000000"/>
              </a:solidFill>
              <a:latin typeface="Century Gothic"/>
            </a:endParaRPr>
          </a:p>
        </p:txBody>
      </p:sp>
      <p:sp>
        <p:nvSpPr>
          <p:cNvPr id="151" name="PlaceHolder 2"/>
          <p:cNvSpPr>
            <a:spLocks noGrp="1"/>
          </p:cNvSpPr>
          <p:nvPr>
            <p:ph/>
          </p:nvPr>
        </p:nvSpPr>
        <p:spPr>
          <a:xfrm>
            <a:off x="676440" y="1865520"/>
            <a:ext cx="10448280" cy="3931560"/>
          </a:xfrm>
          <a:prstGeom prst="rect">
            <a:avLst/>
          </a:prstGeom>
          <a:noFill/>
          <a:ln w="0">
            <a:noFill/>
          </a:ln>
        </p:spPr>
        <p:txBody>
          <a:bodyPr anchor="t">
            <a:noAutofit/>
          </a:bodyPr>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Proper object of inquiry (= study) in HS is the human</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What does it mean to be human (… in the age of AI!)</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Continuity between HS as an academic area and human society</a:t>
            </a:r>
            <a:endParaRPr b="0" lang="en-US" sz="2800" spc="-1" strike="noStrike">
              <a:solidFill>
                <a:srgbClr val="000000"/>
              </a:solidFill>
              <a:latin typeface="Century Gothic"/>
            </a:endParaRPr>
          </a:p>
          <a:p>
            <a:pPr lvl="1" marL="457200" indent="-182880">
              <a:lnSpc>
                <a:spcPct val="100000"/>
              </a:lnSpc>
              <a:spcBef>
                <a:spcPts val="499"/>
              </a:spcBef>
              <a:buClr>
                <a:srgbClr val="262626"/>
              </a:buClr>
              <a:buFont typeface="Garamond"/>
              <a:buChar char="◦"/>
            </a:pPr>
            <a:r>
              <a:rPr b="0" lang="en-US" sz="2800" spc="-1" strike="noStrike">
                <a:solidFill>
                  <a:srgbClr val="000000"/>
                </a:solidFill>
                <a:latin typeface="Century Gothic"/>
              </a:rPr>
              <a:t>The HS student/researcher/teacher is implicated/embedded/emerges from human society </a:t>
            </a:r>
            <a:r>
              <a:rPr b="0" lang="en-US" sz="2800" spc="-1" strike="noStrike">
                <a:solidFill>
                  <a:srgbClr val="000000"/>
                </a:solidFill>
                <a:latin typeface="Wingdings"/>
              </a:rPr>
              <a:t></a:t>
            </a:r>
            <a:r>
              <a:rPr b="0" lang="en-US" sz="2800" spc="-1" strike="noStrike">
                <a:solidFill>
                  <a:srgbClr val="000000"/>
                </a:solidFill>
                <a:latin typeface="Century Gothic"/>
              </a:rPr>
              <a:t> no division or distance </a:t>
            </a:r>
            <a:endParaRPr b="0" lang="en-US" sz="2800" spc="-1" strike="noStrike">
              <a:solidFill>
                <a:srgbClr val="000000"/>
              </a:solidFill>
              <a:latin typeface="Century Gothic"/>
            </a:endParaRPr>
          </a:p>
          <a:p>
            <a:pPr marL="274320">
              <a:lnSpc>
                <a:spcPct val="100000"/>
              </a:lnSpc>
              <a:spcBef>
                <a:spcPts val="499"/>
              </a:spcBef>
              <a:buNone/>
              <a:tabLst>
                <a:tab algn="l" pos="0"/>
              </a:tabLst>
            </a:pPr>
            <a:endParaRPr b="0" lang="en-US" sz="2800" spc="-1" strike="noStrike">
              <a:solidFill>
                <a:srgbClr val="000000"/>
              </a:solidFill>
              <a:latin typeface="Century Gothic"/>
            </a:endParaRPr>
          </a:p>
          <a:p>
            <a:pPr>
              <a:lnSpc>
                <a:spcPct val="100000"/>
              </a:lnSpc>
              <a:spcBef>
                <a:spcPts val="901"/>
              </a:spcBef>
              <a:buNone/>
              <a:tabLst>
                <a:tab algn="l" pos="0"/>
              </a:tabLst>
            </a:pPr>
            <a:endParaRPr b="0" lang="en-US" sz="2800" spc="-1" strike="noStrike">
              <a:solidFill>
                <a:srgbClr val="000000"/>
              </a:solidFill>
              <a:latin typeface="Century Gothic"/>
            </a:endParaRPr>
          </a:p>
        </p:txBody>
      </p:sp>
      <p:sp>
        <p:nvSpPr>
          <p:cNvPr id="4" name="PlaceHolder 3"/>
          <p:cNvSpPr>
            <a:spLocks noGrp="1"/>
          </p:cNvSpPr>
          <p:nvPr>
            <p:ph type="sldNum" idx="9"/>
          </p:nvPr>
        </p:nvSpPr>
        <p:spPr/>
        <p:txBody>
          <a:bodyPr/>
          <a:p>
            <a:fld id="{61132C8F-DB00-4A3C-A0AD-0B287108ED45}"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066680" y="493920"/>
            <a:ext cx="10058040" cy="1371240"/>
          </a:xfrm>
          <a:prstGeom prst="rect">
            <a:avLst/>
          </a:prstGeom>
          <a:noFill/>
          <a:ln w="0">
            <a:noFill/>
          </a:ln>
        </p:spPr>
        <p:txBody>
          <a:bodyPr anchor="ctr">
            <a:noAutofit/>
          </a:bodyPr>
          <a:p>
            <a:pPr>
              <a:lnSpc>
                <a:spcPct val="90000"/>
              </a:lnSpc>
              <a:buNone/>
            </a:pPr>
            <a:r>
              <a:rPr b="0" lang="en-US" sz="4800" spc="-1" strike="noStrike">
                <a:solidFill>
                  <a:srgbClr val="262626"/>
                </a:solidFill>
                <a:latin typeface="Century Gothic"/>
              </a:rPr>
              <a:t>Review</a:t>
            </a:r>
            <a:endParaRPr b="0" lang="en-US" sz="4800" spc="-1" strike="noStrike">
              <a:solidFill>
                <a:srgbClr val="000000"/>
              </a:solidFill>
              <a:latin typeface="Century Gothic"/>
            </a:endParaRPr>
          </a:p>
        </p:txBody>
      </p:sp>
      <p:sp>
        <p:nvSpPr>
          <p:cNvPr id="153" name="PlaceHolder 2"/>
          <p:cNvSpPr>
            <a:spLocks noGrp="1"/>
          </p:cNvSpPr>
          <p:nvPr>
            <p:ph/>
          </p:nvPr>
        </p:nvSpPr>
        <p:spPr>
          <a:xfrm>
            <a:off x="779760" y="1702800"/>
            <a:ext cx="10632240" cy="3931560"/>
          </a:xfrm>
          <a:prstGeom prst="rect">
            <a:avLst/>
          </a:prstGeom>
          <a:noFill/>
          <a:ln w="0">
            <a:noFill/>
          </a:ln>
        </p:spPr>
        <p:txBody>
          <a:bodyPr anchor="t">
            <a:noAutofit/>
          </a:bodyPr>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As literary scholars, we think critically, interpretively, creatively, imaginatively about literary texts</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The meaning of a literary text – the truth it contains about human experience – is incomplete without the reader. </a:t>
            </a:r>
            <a:endParaRPr b="0" lang="en-US" sz="2800" spc="-1" strike="noStrike">
              <a:solidFill>
                <a:srgbClr val="000000"/>
              </a:solidFill>
              <a:latin typeface="Century Gothic"/>
            </a:endParaRPr>
          </a:p>
          <a:p>
            <a:pPr lvl="1" marL="457200" indent="-182880">
              <a:lnSpc>
                <a:spcPct val="100000"/>
              </a:lnSpc>
              <a:spcBef>
                <a:spcPts val="499"/>
              </a:spcBef>
              <a:buClr>
                <a:srgbClr val="262626"/>
              </a:buClr>
              <a:buFont typeface="Garamond"/>
              <a:buChar char="◦"/>
            </a:pPr>
            <a:r>
              <a:rPr b="0" lang="en-US" sz="2800" spc="-1" strike="noStrike">
                <a:solidFill>
                  <a:srgbClr val="000000"/>
                </a:solidFill>
                <a:latin typeface="Century Gothic"/>
              </a:rPr>
              <a:t>Each reader comes to a text from their own location as an individual, idea, and social-historical-political-economic entity.</a:t>
            </a:r>
            <a:endParaRPr b="0" lang="en-US" sz="2800" spc="-1" strike="noStrike">
              <a:solidFill>
                <a:srgbClr val="000000"/>
              </a:solidFill>
              <a:latin typeface="Century Gothic"/>
            </a:endParaRPr>
          </a:p>
          <a:p>
            <a:pPr lvl="1" marL="457200" indent="-182880">
              <a:lnSpc>
                <a:spcPct val="100000"/>
              </a:lnSpc>
              <a:spcBef>
                <a:spcPts val="499"/>
              </a:spcBef>
              <a:buClr>
                <a:srgbClr val="262626"/>
              </a:buClr>
              <a:buFont typeface="Garamond"/>
              <a:buChar char="◦"/>
            </a:pPr>
            <a:r>
              <a:rPr b="0" lang="en-US" sz="2800" spc="-1" strike="noStrike">
                <a:solidFill>
                  <a:srgbClr val="000000"/>
                </a:solidFill>
                <a:latin typeface="Century Gothic"/>
              </a:rPr>
              <a:t>Each reader invests a text with meaning. </a:t>
            </a:r>
            <a:endParaRPr b="0" lang="en-US" sz="2800" spc="-1" strike="noStrike">
              <a:solidFill>
                <a:srgbClr val="000000"/>
              </a:solidFill>
              <a:latin typeface="Century Gothic"/>
            </a:endParaRPr>
          </a:p>
          <a:p>
            <a:pPr lvl="1" marL="457200" indent="-182880">
              <a:lnSpc>
                <a:spcPct val="100000"/>
              </a:lnSpc>
              <a:spcBef>
                <a:spcPts val="499"/>
              </a:spcBef>
              <a:buClr>
                <a:srgbClr val="262626"/>
              </a:buClr>
              <a:buFont typeface="Garamond"/>
              <a:buChar char="◦"/>
            </a:pPr>
            <a:r>
              <a:rPr b="0" lang="en-US" sz="2800" spc="-1" strike="noStrike">
                <a:solidFill>
                  <a:srgbClr val="000000"/>
                </a:solidFill>
                <a:latin typeface="Century Gothic"/>
              </a:rPr>
              <a:t>The strength of an interpretation depends on what is made available/possible by a text. </a:t>
            </a:r>
            <a:endParaRPr b="0" lang="en-US" sz="2800" spc="-1" strike="noStrike">
              <a:solidFill>
                <a:srgbClr val="000000"/>
              </a:solidFill>
              <a:latin typeface="Century Gothic"/>
            </a:endParaRPr>
          </a:p>
        </p:txBody>
      </p:sp>
      <p:sp>
        <p:nvSpPr>
          <p:cNvPr id="4" name="PlaceHolder 3"/>
          <p:cNvSpPr>
            <a:spLocks noGrp="1"/>
          </p:cNvSpPr>
          <p:nvPr>
            <p:ph type="sldNum" idx="9"/>
          </p:nvPr>
        </p:nvSpPr>
        <p:spPr/>
        <p:txBody>
          <a:bodyPr/>
          <a:p>
            <a:fld id="{B5D08191-45A8-4654-8EF3-786F73D5A9D9}"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066680" y="642600"/>
            <a:ext cx="10058040" cy="1371240"/>
          </a:xfrm>
          <a:prstGeom prst="rect">
            <a:avLst/>
          </a:prstGeom>
          <a:noFill/>
          <a:ln w="0">
            <a:noFill/>
          </a:ln>
        </p:spPr>
        <p:txBody>
          <a:bodyPr anchor="ctr">
            <a:normAutofit/>
          </a:bodyPr>
          <a:p>
            <a:pPr>
              <a:lnSpc>
                <a:spcPct val="90000"/>
              </a:lnSpc>
              <a:buNone/>
            </a:pPr>
            <a:r>
              <a:rPr b="0" lang="en-US" sz="4000" spc="-1" strike="noStrike">
                <a:solidFill>
                  <a:srgbClr val="262626"/>
                </a:solidFill>
                <a:latin typeface="Century Gothic"/>
              </a:rPr>
              <a:t>Haiku – Kynpham Sing Nongkynrih</a:t>
            </a:r>
            <a:endParaRPr b="0" lang="en-US" sz="4000" spc="-1" strike="noStrike">
              <a:solidFill>
                <a:srgbClr val="000000"/>
              </a:solidFill>
              <a:latin typeface="Century Gothic"/>
            </a:endParaRPr>
          </a:p>
        </p:txBody>
      </p:sp>
      <p:sp>
        <p:nvSpPr>
          <p:cNvPr id="155" name="PlaceHolder 2"/>
          <p:cNvSpPr>
            <a:spLocks noGrp="1"/>
          </p:cNvSpPr>
          <p:nvPr>
            <p:ph/>
          </p:nvPr>
        </p:nvSpPr>
        <p:spPr>
          <a:xfrm>
            <a:off x="1066680" y="2103120"/>
            <a:ext cx="10058040" cy="3931560"/>
          </a:xfrm>
          <a:prstGeom prst="rect">
            <a:avLst/>
          </a:prstGeom>
          <a:noFill/>
          <a:ln w="0">
            <a:noFill/>
          </a:ln>
        </p:spPr>
        <p:txBody>
          <a:bodyPr anchor="t">
            <a:normAutofit/>
          </a:bodyPr>
          <a:p>
            <a:pPr>
              <a:lnSpc>
                <a:spcPct val="100000"/>
              </a:lnSpc>
              <a:spcBef>
                <a:spcPts val="901"/>
              </a:spcBef>
              <a:buNone/>
              <a:tabLst>
                <a:tab algn="l" pos="0"/>
              </a:tabLst>
            </a:pPr>
            <a:endParaRPr b="0" lang="en-US" sz="2800" spc="-1" strike="noStrike">
              <a:solidFill>
                <a:srgbClr val="000000"/>
              </a:solidFill>
              <a:latin typeface="Century Gothic"/>
            </a:endParaRPr>
          </a:p>
          <a:p>
            <a:pPr>
              <a:lnSpc>
                <a:spcPct val="100000"/>
              </a:lnSpc>
              <a:spcBef>
                <a:spcPts val="901"/>
              </a:spcBef>
              <a:buNone/>
              <a:tabLst>
                <a:tab algn="l" pos="0"/>
              </a:tabLst>
            </a:pPr>
            <a:r>
              <a:rPr b="0" lang="en-US" sz="2800" spc="-1" strike="noStrike">
                <a:solidFill>
                  <a:srgbClr val="000000"/>
                </a:solidFill>
                <a:latin typeface="Century Gothic"/>
              </a:rPr>
              <a:t>“</a:t>
            </a:r>
            <a:r>
              <a:rPr b="0" lang="en-US" sz="2800" spc="-1" strike="noStrike">
                <a:solidFill>
                  <a:srgbClr val="000000"/>
                </a:solidFill>
                <a:latin typeface="Century Gothic"/>
              </a:rPr>
              <a:t>fresh green leaves</a:t>
            </a:r>
            <a:endParaRPr b="0" lang="en-US" sz="2800" spc="-1" strike="noStrike">
              <a:solidFill>
                <a:srgbClr val="000000"/>
              </a:solidFill>
              <a:latin typeface="Century Gothic"/>
            </a:endParaRPr>
          </a:p>
          <a:p>
            <a:pPr>
              <a:lnSpc>
                <a:spcPct val="100000"/>
              </a:lnSpc>
              <a:spcBef>
                <a:spcPts val="901"/>
              </a:spcBef>
              <a:buNone/>
              <a:tabLst>
                <a:tab algn="l" pos="0"/>
              </a:tabLst>
            </a:pPr>
            <a:r>
              <a:rPr b="0" lang="en-US" sz="2800" spc="-1" strike="noStrike">
                <a:solidFill>
                  <a:srgbClr val="000000"/>
                </a:solidFill>
                <a:latin typeface="Century Gothic"/>
              </a:rPr>
              <a:t>an orange tree – white atop</a:t>
            </a:r>
            <a:endParaRPr b="0" lang="en-US" sz="2800" spc="-1" strike="noStrike">
              <a:solidFill>
                <a:srgbClr val="000000"/>
              </a:solidFill>
              <a:latin typeface="Century Gothic"/>
            </a:endParaRPr>
          </a:p>
          <a:p>
            <a:pPr>
              <a:lnSpc>
                <a:spcPct val="100000"/>
              </a:lnSpc>
              <a:spcBef>
                <a:spcPts val="901"/>
              </a:spcBef>
              <a:buNone/>
              <a:tabLst>
                <a:tab algn="l" pos="0"/>
              </a:tabLst>
            </a:pPr>
            <a:r>
              <a:rPr b="0" lang="en-US" sz="2800" spc="-1" strike="noStrike">
                <a:solidFill>
                  <a:srgbClr val="000000"/>
                </a:solidFill>
                <a:latin typeface="Century Gothic"/>
              </a:rPr>
              <a:t>my head, also fresh.”</a:t>
            </a:r>
            <a:endParaRPr b="0" lang="en-US" sz="2800" spc="-1" strike="noStrike">
              <a:solidFill>
                <a:srgbClr val="000000"/>
              </a:solidFill>
              <a:latin typeface="Century Gothic"/>
            </a:endParaRPr>
          </a:p>
          <a:p>
            <a:pPr>
              <a:lnSpc>
                <a:spcPct val="100000"/>
              </a:lnSpc>
              <a:spcBef>
                <a:spcPts val="901"/>
              </a:spcBef>
              <a:buNone/>
              <a:tabLst>
                <a:tab algn="l" pos="0"/>
              </a:tabLst>
            </a:pPr>
            <a:endParaRPr b="0" lang="en-US" sz="2800" spc="-1" strike="noStrike">
              <a:solidFill>
                <a:srgbClr val="000000"/>
              </a:solidFill>
              <a:latin typeface="Century Gothic"/>
            </a:endParaRPr>
          </a:p>
        </p:txBody>
      </p:sp>
      <p:sp>
        <p:nvSpPr>
          <p:cNvPr id="156" name="TextBox 4"/>
          <p:cNvSpPr/>
          <p:nvPr/>
        </p:nvSpPr>
        <p:spPr>
          <a:xfrm>
            <a:off x="3048840" y="2139480"/>
            <a:ext cx="609768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endParaRPr b="0" lang="en-IN" sz="2800" spc="-1" strike="noStrike">
              <a:latin typeface="Arial"/>
            </a:endParaRPr>
          </a:p>
          <a:p>
            <a:pPr>
              <a:lnSpc>
                <a:spcPct val="100000"/>
              </a:lnSpc>
              <a:buNone/>
              <a:tabLst>
                <a:tab algn="l" pos="0"/>
              </a:tabLst>
            </a:pPr>
            <a:endParaRPr b="0" lang="en-IN" sz="2800" spc="-1" strike="noStrike">
              <a:latin typeface="Arial"/>
            </a:endParaRPr>
          </a:p>
          <a:p>
            <a:pPr>
              <a:lnSpc>
                <a:spcPct val="100000"/>
              </a:lnSpc>
              <a:buNone/>
              <a:tabLst>
                <a:tab algn="l" pos="0"/>
              </a:tabLst>
            </a:pPr>
            <a:endParaRPr b="0" lang="en-IN" sz="2800" spc="-1" strike="noStrike">
              <a:latin typeface="Arial"/>
            </a:endParaRPr>
          </a:p>
          <a:p>
            <a:pPr>
              <a:lnSpc>
                <a:spcPct val="100000"/>
              </a:lnSpc>
              <a:buNone/>
              <a:tabLst>
                <a:tab algn="l" pos="0"/>
              </a:tabLst>
            </a:pPr>
            <a:endParaRPr b="0" lang="en-IN" sz="2800" spc="-1" strike="noStrike">
              <a:latin typeface="Arial"/>
            </a:endParaRPr>
          </a:p>
          <a:p>
            <a:pPr>
              <a:lnSpc>
                <a:spcPct val="100000"/>
              </a:lnSpc>
              <a:buNone/>
              <a:tabLst>
                <a:tab algn="l" pos="0"/>
              </a:tabLst>
            </a:pPr>
            <a:endParaRPr b="0" lang="en-IN" sz="2800" spc="-1" strike="noStrike">
              <a:latin typeface="Arial"/>
            </a:endParaRPr>
          </a:p>
          <a:p>
            <a:pPr>
              <a:lnSpc>
                <a:spcPct val="100000"/>
              </a:lnSpc>
              <a:buNone/>
              <a:tabLst>
                <a:tab algn="l" pos="0"/>
              </a:tabLst>
            </a:pPr>
            <a:endParaRPr b="0" lang="en-IN" sz="2800" spc="-1" strike="noStrike">
              <a:latin typeface="Arial"/>
            </a:endParaRPr>
          </a:p>
        </p:txBody>
      </p:sp>
      <p:sp>
        <p:nvSpPr>
          <p:cNvPr id="4" name="PlaceHolder 3"/>
          <p:cNvSpPr>
            <a:spLocks noGrp="1"/>
          </p:cNvSpPr>
          <p:nvPr>
            <p:ph type="sldNum" idx="9"/>
          </p:nvPr>
        </p:nvSpPr>
        <p:spPr/>
        <p:txBody>
          <a:bodyPr/>
          <a:p>
            <a:fld id="{7D3F18E4-9DCC-45D0-8F1D-F23B00B33EDD}"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1066680" y="314640"/>
            <a:ext cx="10058040" cy="1371240"/>
          </a:xfrm>
          <a:prstGeom prst="rect">
            <a:avLst/>
          </a:prstGeom>
          <a:noFill/>
          <a:ln w="0">
            <a:noFill/>
          </a:ln>
        </p:spPr>
        <p:txBody>
          <a:bodyPr anchor="ctr">
            <a:normAutofit/>
          </a:bodyPr>
          <a:p>
            <a:pPr>
              <a:lnSpc>
                <a:spcPct val="90000"/>
              </a:lnSpc>
              <a:buNone/>
            </a:pPr>
            <a:r>
              <a:rPr b="0" lang="en-US" sz="4400" spc="-1" strike="noStrike">
                <a:solidFill>
                  <a:srgbClr val="262626"/>
                </a:solidFill>
                <a:latin typeface="Century Gothic"/>
              </a:rPr>
              <a:t>Broken Love – Hoshang Merchant</a:t>
            </a:r>
            <a:endParaRPr b="0" lang="en-US" sz="4400" spc="-1" strike="noStrike">
              <a:solidFill>
                <a:srgbClr val="000000"/>
              </a:solidFill>
              <a:latin typeface="Century Gothic"/>
            </a:endParaRPr>
          </a:p>
        </p:txBody>
      </p:sp>
      <p:sp>
        <p:nvSpPr>
          <p:cNvPr id="158" name="PlaceHolder 2"/>
          <p:cNvSpPr>
            <a:spLocks noGrp="1"/>
          </p:cNvSpPr>
          <p:nvPr>
            <p:ph/>
          </p:nvPr>
        </p:nvSpPr>
        <p:spPr>
          <a:xfrm>
            <a:off x="1066680" y="1686240"/>
            <a:ext cx="6485040" cy="4439880"/>
          </a:xfrm>
          <a:prstGeom prst="rect">
            <a:avLst/>
          </a:prstGeom>
          <a:noFill/>
          <a:ln w="0">
            <a:noFill/>
          </a:ln>
        </p:spPr>
        <p:txBody>
          <a:bodyPr anchor="t">
            <a:noAutofit/>
          </a:bodyPr>
          <a:p>
            <a:pPr>
              <a:lnSpc>
                <a:spcPct val="100000"/>
              </a:lnSpc>
              <a:spcBef>
                <a:spcPts val="901"/>
              </a:spcBef>
              <a:buNone/>
              <a:tabLst>
                <a:tab algn="l" pos="0"/>
              </a:tabLst>
            </a:pPr>
            <a:r>
              <a:rPr b="0" lang="en-US" sz="2400" spc="-1" strike="noStrike">
                <a:solidFill>
                  <a:srgbClr val="000000"/>
                </a:solidFill>
                <a:latin typeface="Century Gothic"/>
              </a:rPr>
              <a:t>Is like an intercepted message</a:t>
            </a:r>
            <a:endParaRPr b="0" lang="en-US" sz="2400" spc="-1" strike="noStrike">
              <a:solidFill>
                <a:srgbClr val="000000"/>
              </a:solidFill>
              <a:latin typeface="Century Gothic"/>
            </a:endParaRPr>
          </a:p>
          <a:p>
            <a:pPr>
              <a:lnSpc>
                <a:spcPct val="100000"/>
              </a:lnSpc>
              <a:spcBef>
                <a:spcPts val="901"/>
              </a:spcBef>
              <a:buNone/>
              <a:tabLst>
                <a:tab algn="l" pos="0"/>
              </a:tabLst>
            </a:pPr>
            <a:endParaRPr b="0" lang="en-US" sz="2400" spc="-1" strike="noStrike">
              <a:solidFill>
                <a:srgbClr val="000000"/>
              </a:solidFill>
              <a:latin typeface="Century Gothic"/>
            </a:endParaRPr>
          </a:p>
          <a:p>
            <a:pPr>
              <a:lnSpc>
                <a:spcPct val="100000"/>
              </a:lnSpc>
              <a:spcBef>
                <a:spcPts val="901"/>
              </a:spcBef>
              <a:buNone/>
              <a:tabLst>
                <a:tab algn="l" pos="0"/>
              </a:tabLst>
            </a:pPr>
            <a:r>
              <a:rPr b="0" lang="en-US" sz="2400" spc="-1" strike="noStrike">
                <a:solidFill>
                  <a:srgbClr val="000000"/>
                </a:solidFill>
                <a:latin typeface="Century Gothic"/>
              </a:rPr>
              <a:t>It is a feather swirling emptily </a:t>
            </a:r>
            <a:endParaRPr b="0" lang="en-US" sz="2400" spc="-1" strike="noStrike">
              <a:solidFill>
                <a:srgbClr val="000000"/>
              </a:solidFill>
              <a:latin typeface="Century Gothic"/>
            </a:endParaRPr>
          </a:p>
          <a:p>
            <a:pPr>
              <a:lnSpc>
                <a:spcPct val="100000"/>
              </a:lnSpc>
              <a:spcBef>
                <a:spcPts val="901"/>
              </a:spcBef>
              <a:buNone/>
              <a:tabLst>
                <a:tab algn="l" pos="0"/>
              </a:tabLst>
            </a:pPr>
            <a:r>
              <a:rPr b="0" lang="en-US" sz="2400" spc="-1" strike="noStrike">
                <a:solidFill>
                  <a:srgbClr val="000000"/>
                </a:solidFill>
                <a:latin typeface="Century Gothic"/>
              </a:rPr>
              <a:t>in a dusty trough</a:t>
            </a:r>
            <a:endParaRPr b="0" lang="en-US" sz="2400" spc="-1" strike="noStrike">
              <a:solidFill>
                <a:srgbClr val="000000"/>
              </a:solidFill>
              <a:latin typeface="Century Gothic"/>
            </a:endParaRPr>
          </a:p>
          <a:p>
            <a:pPr>
              <a:lnSpc>
                <a:spcPct val="100000"/>
              </a:lnSpc>
              <a:spcBef>
                <a:spcPts val="901"/>
              </a:spcBef>
              <a:buNone/>
              <a:tabLst>
                <a:tab algn="l" pos="0"/>
              </a:tabLst>
            </a:pPr>
            <a:endParaRPr b="0" lang="en-US" sz="2400" spc="-1" strike="noStrike">
              <a:solidFill>
                <a:srgbClr val="000000"/>
              </a:solidFill>
              <a:latin typeface="Century Gothic"/>
            </a:endParaRPr>
          </a:p>
          <a:p>
            <a:pPr>
              <a:lnSpc>
                <a:spcPct val="100000"/>
              </a:lnSpc>
              <a:spcBef>
                <a:spcPts val="901"/>
              </a:spcBef>
              <a:buNone/>
              <a:tabLst>
                <a:tab algn="l" pos="0"/>
              </a:tabLst>
            </a:pPr>
            <a:r>
              <a:rPr b="0" lang="en-US" sz="2400" spc="-1" strike="noStrike">
                <a:solidFill>
                  <a:srgbClr val="000000"/>
                </a:solidFill>
                <a:latin typeface="Century Gothic"/>
              </a:rPr>
              <a:t>It is the sun’s broken yolk</a:t>
            </a:r>
            <a:endParaRPr b="0" lang="en-US" sz="2400" spc="-1" strike="noStrike">
              <a:solidFill>
                <a:srgbClr val="000000"/>
              </a:solidFill>
              <a:latin typeface="Century Gothic"/>
            </a:endParaRPr>
          </a:p>
          <a:p>
            <a:pPr>
              <a:lnSpc>
                <a:spcPct val="100000"/>
              </a:lnSpc>
              <a:spcBef>
                <a:spcPts val="901"/>
              </a:spcBef>
              <a:buNone/>
              <a:tabLst>
                <a:tab algn="l" pos="0"/>
              </a:tabLst>
            </a:pPr>
            <a:r>
              <a:rPr b="0" lang="en-US" sz="2400" spc="-1" strike="noStrike">
                <a:solidFill>
                  <a:srgbClr val="000000"/>
                </a:solidFill>
                <a:latin typeface="Century Gothic"/>
              </a:rPr>
              <a:t>at evening</a:t>
            </a:r>
            <a:endParaRPr b="0" lang="en-US" sz="2400" spc="-1" strike="noStrike">
              <a:solidFill>
                <a:srgbClr val="000000"/>
              </a:solidFill>
              <a:latin typeface="Century Gothic"/>
            </a:endParaRPr>
          </a:p>
          <a:p>
            <a:pPr>
              <a:lnSpc>
                <a:spcPct val="100000"/>
              </a:lnSpc>
              <a:spcBef>
                <a:spcPts val="901"/>
              </a:spcBef>
              <a:buNone/>
              <a:tabLst>
                <a:tab algn="l" pos="0"/>
              </a:tabLst>
            </a:pPr>
            <a:endParaRPr b="0" lang="en-US" sz="2400" spc="-1" strike="noStrike">
              <a:solidFill>
                <a:srgbClr val="000000"/>
              </a:solidFill>
              <a:latin typeface="Century Gothic"/>
            </a:endParaRPr>
          </a:p>
          <a:p>
            <a:pPr>
              <a:lnSpc>
                <a:spcPct val="100000"/>
              </a:lnSpc>
              <a:spcBef>
                <a:spcPts val="901"/>
              </a:spcBef>
              <a:buNone/>
              <a:tabLst>
                <a:tab algn="l" pos="0"/>
              </a:tabLst>
            </a:pPr>
            <a:r>
              <a:rPr b="0" lang="en-US" sz="2400" spc="-1" strike="noStrike">
                <a:solidFill>
                  <a:srgbClr val="000000"/>
                </a:solidFill>
                <a:latin typeface="Century Gothic"/>
              </a:rPr>
              <a:t>It is this empty room</a:t>
            </a:r>
            <a:endParaRPr b="0" lang="en-US" sz="2400" spc="-1" strike="noStrike">
              <a:solidFill>
                <a:srgbClr val="000000"/>
              </a:solidFill>
              <a:latin typeface="Century Gothic"/>
            </a:endParaRPr>
          </a:p>
          <a:p>
            <a:pPr>
              <a:lnSpc>
                <a:spcPct val="100000"/>
              </a:lnSpc>
              <a:spcBef>
                <a:spcPts val="901"/>
              </a:spcBef>
              <a:buNone/>
              <a:tabLst>
                <a:tab algn="l" pos="0"/>
              </a:tabLst>
            </a:pPr>
            <a:r>
              <a:rPr b="0" lang="en-US" sz="2400" spc="-1" strike="noStrike">
                <a:solidFill>
                  <a:srgbClr val="000000"/>
                </a:solidFill>
                <a:latin typeface="Century Gothic"/>
              </a:rPr>
              <a:t>where I write this poem.</a:t>
            </a:r>
            <a:endParaRPr b="0" lang="en-US" sz="2400" spc="-1" strike="noStrike">
              <a:solidFill>
                <a:srgbClr val="000000"/>
              </a:solidFill>
              <a:latin typeface="Century Gothic"/>
            </a:endParaRPr>
          </a:p>
          <a:p>
            <a:pPr>
              <a:lnSpc>
                <a:spcPct val="100000"/>
              </a:lnSpc>
              <a:spcBef>
                <a:spcPts val="901"/>
              </a:spcBef>
              <a:buNone/>
              <a:tabLst>
                <a:tab algn="l" pos="0"/>
              </a:tabLst>
            </a:pPr>
            <a:endParaRPr b="0" lang="en-US" sz="2400" spc="-1" strike="noStrike">
              <a:solidFill>
                <a:srgbClr val="000000"/>
              </a:solidFill>
              <a:latin typeface="Century Gothic"/>
            </a:endParaRPr>
          </a:p>
        </p:txBody>
      </p:sp>
      <p:pic>
        <p:nvPicPr>
          <p:cNvPr id="159" name="Picture 2" descr="7-1576"/>
          <p:cNvPicPr/>
          <p:nvPr/>
        </p:nvPicPr>
        <p:blipFill>
          <a:blip r:embed="rId1"/>
          <a:srcRect l="5154" t="0" r="11908" b="8"/>
          <a:stretch/>
        </p:blipFill>
        <p:spPr>
          <a:xfrm>
            <a:off x="8022240" y="1614600"/>
            <a:ext cx="3016080" cy="3628440"/>
          </a:xfrm>
          <a:prstGeom prst="rect">
            <a:avLst/>
          </a:prstGeom>
          <a:ln w="0">
            <a:noFill/>
          </a:ln>
        </p:spPr>
      </p:pic>
      <p:sp>
        <p:nvSpPr>
          <p:cNvPr id="160" name="TextBox 3"/>
          <p:cNvSpPr/>
          <p:nvPr/>
        </p:nvSpPr>
        <p:spPr>
          <a:xfrm>
            <a:off x="7458480" y="5426280"/>
            <a:ext cx="4143600" cy="13856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i="1" lang="en-US" sz="1700" spc="-1" strike="noStrike">
                <a:solidFill>
                  <a:srgbClr val="000000"/>
                </a:solidFill>
                <a:latin typeface="Century Gothic"/>
              </a:rPr>
              <a:t>The Two Fridas </a:t>
            </a:r>
            <a:r>
              <a:rPr b="0" lang="en-US" sz="1700" spc="-1" strike="noStrike">
                <a:solidFill>
                  <a:srgbClr val="000000"/>
                </a:solidFill>
                <a:latin typeface="Century Gothic"/>
              </a:rPr>
              <a:t>(1939)</a:t>
            </a:r>
            <a:endParaRPr b="0" lang="en-IN" sz="1700" spc="-1" strike="noStrike">
              <a:latin typeface="Arial"/>
            </a:endParaRPr>
          </a:p>
          <a:p>
            <a:pPr algn="ctr">
              <a:lnSpc>
                <a:spcPct val="100000"/>
              </a:lnSpc>
              <a:buNone/>
            </a:pPr>
            <a:r>
              <a:rPr b="0" lang="en-US" sz="1700" spc="-1" strike="noStrike">
                <a:solidFill>
                  <a:srgbClr val="000000"/>
                </a:solidFill>
                <a:latin typeface="Century Gothic"/>
              </a:rPr>
              <a:t>Frida Kahlo</a:t>
            </a:r>
            <a:endParaRPr b="0" lang="en-IN" sz="1700" spc="-1" strike="noStrike">
              <a:latin typeface="Arial"/>
            </a:endParaRPr>
          </a:p>
          <a:p>
            <a:pPr algn="ctr">
              <a:lnSpc>
                <a:spcPct val="100000"/>
              </a:lnSpc>
              <a:buNone/>
            </a:pPr>
            <a:r>
              <a:rPr b="0" lang="en-US" sz="1700" spc="-1" strike="noStrike">
                <a:solidFill>
                  <a:srgbClr val="000000"/>
                </a:solidFill>
                <a:latin typeface="Century Gothic"/>
              </a:rPr>
              <a:t>Oil on Canvas</a:t>
            </a:r>
            <a:endParaRPr b="0" lang="en-IN" sz="1700" spc="-1" strike="noStrike">
              <a:latin typeface="Arial"/>
            </a:endParaRPr>
          </a:p>
          <a:p>
            <a:pPr algn="ctr">
              <a:lnSpc>
                <a:spcPct val="100000"/>
              </a:lnSpc>
              <a:buNone/>
            </a:pPr>
            <a:r>
              <a:rPr b="0" lang="en-US" sz="1700" spc="-1" strike="noStrike">
                <a:solidFill>
                  <a:srgbClr val="000000"/>
                </a:solidFill>
                <a:latin typeface="Century Gothic"/>
              </a:rPr>
              <a:t>Museo de Arte Moderno, Mexico City</a:t>
            </a:r>
            <a:endParaRPr b="0" lang="en-IN" sz="1700" spc="-1" strike="noStrike">
              <a:latin typeface="Arial"/>
            </a:endParaRPr>
          </a:p>
          <a:p>
            <a:pPr algn="ctr">
              <a:lnSpc>
                <a:spcPct val="100000"/>
              </a:lnSpc>
              <a:buNone/>
            </a:pPr>
            <a:endParaRPr b="0" lang="en-IN" sz="1700" spc="-1" strike="noStrike">
              <a:latin typeface="Arial"/>
            </a:endParaRPr>
          </a:p>
        </p:txBody>
      </p:sp>
      <p:sp>
        <p:nvSpPr>
          <p:cNvPr id="4" name="PlaceHolder 3"/>
          <p:cNvSpPr>
            <a:spLocks noGrp="1"/>
          </p:cNvSpPr>
          <p:nvPr>
            <p:ph type="sldNum" idx="9"/>
          </p:nvPr>
        </p:nvSpPr>
        <p:spPr/>
        <p:txBody>
          <a:bodyPr/>
          <a:p>
            <a:fld id="{87D0BAFD-8408-4D83-B5B7-DEDDE21A3FB6}"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066680" y="383040"/>
            <a:ext cx="10058040" cy="1371240"/>
          </a:xfrm>
          <a:prstGeom prst="rect">
            <a:avLst/>
          </a:prstGeom>
          <a:noFill/>
          <a:ln w="0">
            <a:noFill/>
          </a:ln>
        </p:spPr>
        <p:txBody>
          <a:bodyPr anchor="ctr">
            <a:noAutofit/>
          </a:bodyPr>
          <a:p>
            <a:pPr>
              <a:lnSpc>
                <a:spcPct val="90000"/>
              </a:lnSpc>
              <a:buNone/>
            </a:pPr>
            <a:r>
              <a:rPr b="0" lang="en-US" sz="4800" spc="-1" strike="noStrike">
                <a:solidFill>
                  <a:srgbClr val="262626"/>
                </a:solidFill>
                <a:latin typeface="Century Gothic"/>
              </a:rPr>
              <a:t>Review</a:t>
            </a:r>
            <a:endParaRPr b="0" lang="en-US" sz="4800" spc="-1" strike="noStrike">
              <a:solidFill>
                <a:srgbClr val="000000"/>
              </a:solidFill>
              <a:latin typeface="Century Gothic"/>
            </a:endParaRPr>
          </a:p>
        </p:txBody>
      </p:sp>
      <p:sp>
        <p:nvSpPr>
          <p:cNvPr id="162" name="PlaceHolder 2"/>
          <p:cNvSpPr>
            <a:spLocks noGrp="1"/>
          </p:cNvSpPr>
          <p:nvPr>
            <p:ph/>
          </p:nvPr>
        </p:nvSpPr>
        <p:spPr>
          <a:xfrm>
            <a:off x="661680" y="1585800"/>
            <a:ext cx="11270880" cy="3931560"/>
          </a:xfrm>
          <a:prstGeom prst="rect">
            <a:avLst/>
          </a:prstGeom>
          <a:noFill/>
          <a:ln w="0">
            <a:noFill/>
          </a:ln>
        </p:spPr>
        <p:txBody>
          <a:bodyPr anchor="t">
            <a:noAutofit/>
          </a:bodyPr>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Literature (fiction) is one manifestation of Culture </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Two related definitions of culture</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Culture is constantly produced and reproduced</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All cultural productions and artefacts must be read as emerging from a particular context (social, historical, political, economic).</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Or: culture is everywhere. It permeates everything and is implicated in reproducing or challenging existing worldview.</a:t>
            </a:r>
            <a:endParaRPr b="0" lang="en-US" sz="2800" spc="-1" strike="noStrike">
              <a:solidFill>
                <a:srgbClr val="000000"/>
              </a:solidFill>
              <a:latin typeface="Century Gothic"/>
            </a:endParaRPr>
          </a:p>
          <a:p>
            <a:pPr marL="182880" indent="-182880">
              <a:lnSpc>
                <a:spcPct val="100000"/>
              </a:lnSpc>
              <a:spcBef>
                <a:spcPts val="901"/>
              </a:spcBef>
              <a:buClr>
                <a:srgbClr val="262626"/>
              </a:buClr>
              <a:buFont typeface="Garamond"/>
              <a:buChar char="◦"/>
            </a:pPr>
            <a:r>
              <a:rPr b="0" lang="en-US" sz="2800" spc="-1" strike="noStrike">
                <a:solidFill>
                  <a:srgbClr val="000000"/>
                </a:solidFill>
                <a:latin typeface="Century Gothic"/>
              </a:rPr>
              <a:t>Culture and power mutually construct and reconstruct each other.</a:t>
            </a:r>
            <a:endParaRPr b="0" lang="en-US" sz="2800" spc="-1" strike="noStrike">
              <a:solidFill>
                <a:srgbClr val="000000"/>
              </a:solidFill>
              <a:latin typeface="Century Gothic"/>
            </a:endParaRPr>
          </a:p>
          <a:p>
            <a:pPr>
              <a:lnSpc>
                <a:spcPct val="100000"/>
              </a:lnSpc>
              <a:spcBef>
                <a:spcPts val="901"/>
              </a:spcBef>
              <a:buNone/>
            </a:pPr>
            <a:endParaRPr b="0" lang="en-US" sz="2800" spc="-1" strike="noStrike">
              <a:solidFill>
                <a:srgbClr val="000000"/>
              </a:solidFill>
              <a:latin typeface="Century Gothic"/>
            </a:endParaRPr>
          </a:p>
        </p:txBody>
      </p:sp>
      <p:sp>
        <p:nvSpPr>
          <p:cNvPr id="4" name="PlaceHolder 3"/>
          <p:cNvSpPr>
            <a:spLocks noGrp="1"/>
          </p:cNvSpPr>
          <p:nvPr>
            <p:ph type="sldNum" idx="9"/>
          </p:nvPr>
        </p:nvSpPr>
        <p:spPr/>
        <p:txBody>
          <a:bodyPr/>
          <a:p>
            <a:fld id="{42A12579-FD4C-4FDA-BC2D-15401B75E794}"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Savon</Template>
  <TotalTime>882</TotalTime>
  <Application>LibreOffice/7.3.7.2$Linux_X86_64 LibreOffice_project/30$Build-2</Application>
  <AppVersion>15.0000</AppVersion>
  <Words>732</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2023-04-14T00:49:39Z</dcterms:created>
  <dc:creator>Nazia Akhtar</dc:creator>
  <dc:description/>
  <dc:language>en-IN</dc:language>
  <cp:lastModifiedBy/>
  <dcterms:modified xsi:type="dcterms:W3CDTF">2023-05-01T22:07:50Z</dcterms:modified>
  <cp:revision>17</cp:revision>
  <dc:subject/>
  <dc:title>Culture  as  representation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Widescreen</vt:lpwstr>
  </property>
  <property fmtid="{D5CDD505-2E9C-101B-9397-08002B2CF9AE}" pid="4" name="Slides">
    <vt:i4>21</vt:i4>
  </property>
</Properties>
</file>