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57" r:id="rId6"/>
    <p:sldId id="258" r:id="rId7"/>
    <p:sldId id="265" r:id="rId8"/>
    <p:sldId id="266" r:id="rId9"/>
    <p:sldId id="267" r:id="rId10"/>
    <p:sldId id="268" r:id="rId11"/>
    <p:sldId id="270" r:id="rId12"/>
    <p:sldId id="271"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2FCAA-AABA-4F90-8759-9FE774D31D6F}"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2FCAA-AABA-4F90-8759-9FE774D31D6F}"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2FCAA-AABA-4F90-8759-9FE774D31D6F}"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2FCAA-AABA-4F90-8759-9FE774D31D6F}" type="datetimeFigureOut">
              <a:rPr lang="en-US" smtClean="0"/>
              <a:pPr/>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A6D40-CDB2-43AE-AAFB-01AC29119C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b="1" dirty="0"/>
              <a:t>Event Registration Tracker</a:t>
            </a:r>
            <a:endParaRPr lang="en-US" dirty="0"/>
          </a:p>
        </p:txBody>
      </p:sp>
      <p:sp>
        <p:nvSpPr>
          <p:cNvPr id="10" name="Subtitle 9"/>
          <p:cNvSpPr>
            <a:spLocks noGrp="1"/>
          </p:cNvSpPr>
          <p:nvPr>
            <p:ph type="subTitle" idx="1"/>
          </p:nvPr>
        </p:nvSpPr>
        <p:spPr>
          <a:xfrm>
            <a:off x="1371600" y="3886200"/>
            <a:ext cx="6400800" cy="2639144"/>
          </a:xfrm>
        </p:spPr>
        <p:txBody>
          <a:bodyPr>
            <a:normAutofit/>
          </a:bodyPr>
          <a:lstStyle/>
          <a:p>
            <a:r>
              <a:rPr lang="en-US" sz="3600" b="1" dirty="0" smtClean="0">
                <a:solidFill>
                  <a:schemeClr val="tx1"/>
                </a:solidFill>
              </a:rPr>
              <a:t>Team Anonymous</a:t>
            </a:r>
          </a:p>
          <a:p>
            <a:pPr algn="l"/>
            <a:r>
              <a:rPr lang="en-US" sz="1800" b="1" dirty="0" smtClean="0">
                <a:solidFill>
                  <a:schemeClr val="tx1"/>
                </a:solidFill>
              </a:rPr>
              <a:t>Members-</a:t>
            </a:r>
          </a:p>
          <a:p>
            <a:pPr marL="342900" indent="-342900" algn="l">
              <a:buFont typeface="+mj-lt"/>
              <a:buAutoNum type="arabicPeriod"/>
            </a:pPr>
            <a:r>
              <a:rPr lang="en-US" sz="1800" b="1" dirty="0" err="1" smtClean="0">
                <a:solidFill>
                  <a:schemeClr val="tx1"/>
                </a:solidFill>
              </a:rPr>
              <a:t>Tarun</a:t>
            </a:r>
            <a:r>
              <a:rPr lang="en-US" sz="1800" b="1" dirty="0" smtClean="0">
                <a:solidFill>
                  <a:schemeClr val="tx1"/>
                </a:solidFill>
              </a:rPr>
              <a:t> Gupta</a:t>
            </a:r>
          </a:p>
          <a:p>
            <a:pPr marL="342900" indent="-342900" algn="l">
              <a:buFont typeface="+mj-lt"/>
              <a:buAutoNum type="arabicPeriod"/>
            </a:pPr>
            <a:r>
              <a:rPr lang="en-US" sz="1800" b="1" dirty="0" err="1" smtClean="0">
                <a:solidFill>
                  <a:schemeClr val="tx1"/>
                </a:solidFill>
              </a:rPr>
              <a:t>Aniket</a:t>
            </a:r>
            <a:r>
              <a:rPr lang="en-US" sz="1800" b="1" dirty="0" smtClean="0">
                <a:solidFill>
                  <a:schemeClr val="tx1"/>
                </a:solidFill>
              </a:rPr>
              <a:t> </a:t>
            </a:r>
            <a:r>
              <a:rPr lang="en-US" sz="1800" b="1" dirty="0" err="1" smtClean="0">
                <a:solidFill>
                  <a:schemeClr val="tx1"/>
                </a:solidFill>
              </a:rPr>
              <a:t>Singhal</a:t>
            </a:r>
            <a:endParaRPr lang="en-US" sz="1800" b="1" dirty="0" smtClean="0">
              <a:solidFill>
                <a:schemeClr val="tx1"/>
              </a:solidFill>
            </a:endParaRPr>
          </a:p>
          <a:p>
            <a:pPr marL="342900" indent="-342900" algn="l">
              <a:buFont typeface="+mj-lt"/>
              <a:buAutoNum type="arabicPeriod"/>
            </a:pPr>
            <a:r>
              <a:rPr lang="en-US" sz="1800" b="1" dirty="0" err="1" smtClean="0">
                <a:solidFill>
                  <a:schemeClr val="tx1"/>
                </a:solidFill>
              </a:rPr>
              <a:t>Avneet</a:t>
            </a:r>
            <a:r>
              <a:rPr lang="en-US" sz="1800" b="1" dirty="0" smtClean="0">
                <a:solidFill>
                  <a:schemeClr val="tx1"/>
                </a:solidFill>
              </a:rPr>
              <a:t> Singh</a:t>
            </a:r>
          </a:p>
          <a:p>
            <a:endParaRPr lang="en-US" sz="3600" b="1" dirty="0">
              <a:solidFill>
                <a:schemeClr val="tx1"/>
              </a:solidFill>
            </a:endParaRPr>
          </a:p>
        </p:txBody>
      </p:sp>
      <p:sp>
        <p:nvSpPr>
          <p:cNvPr id="13314" name="AutoShape 2" descr="Check out how to Check In and Print Badges - Expo,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Check out how to Check In and Print Badges - Expo,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Use Cases</a:t>
            </a:r>
            <a:br>
              <a:rPr lang="en-US" b="1" dirty="0" smtClean="0"/>
            </a:br>
            <a:endParaRPr lang="en-US" dirty="0"/>
          </a:p>
        </p:txBody>
      </p:sp>
      <p:pic>
        <p:nvPicPr>
          <p:cNvPr id="4" name="Content Placeholder 3" descr="{F928B75D-A944-4AE6-B3DB-63E5E5A3B973}.png"/>
          <p:cNvPicPr>
            <a:picLocks noGrp="1" noChangeAspect="1"/>
          </p:cNvPicPr>
          <p:nvPr>
            <p:ph idx="1"/>
          </p:nvPr>
        </p:nvPicPr>
        <p:blipFill>
          <a:blip r:embed="rId3" cstate="print"/>
          <a:stretch>
            <a:fillRect/>
          </a:stretch>
        </p:blipFill>
        <p:spPr>
          <a:xfrm>
            <a:off x="395536" y="2636912"/>
            <a:ext cx="8183555" cy="198354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95536" y="1988840"/>
            <a:ext cx="8229600" cy="4525963"/>
          </a:xfrm>
        </p:spPr>
        <p:txBody>
          <a:bodyPr>
            <a:normAutofit fontScale="85000" lnSpcReduction="10000"/>
          </a:bodyPr>
          <a:lstStyle/>
          <a:p>
            <a:r>
              <a:rPr lang="en-US" b="1" dirty="0" smtClean="0"/>
              <a:t>Participants Dataset</a:t>
            </a:r>
            <a:endParaRPr lang="en-US" dirty="0" smtClean="0"/>
          </a:p>
          <a:p>
            <a:r>
              <a:rPr lang="en-US" dirty="0" smtClean="0"/>
              <a:t>Stores participant details for registration and management.</a:t>
            </a:r>
          </a:p>
          <a:p>
            <a:r>
              <a:rPr lang="en-US" b="1" dirty="0" smtClean="0"/>
              <a:t>Events Dataset</a:t>
            </a:r>
            <a:endParaRPr lang="en-US" dirty="0" smtClean="0"/>
          </a:p>
          <a:p>
            <a:r>
              <a:rPr lang="en-US" dirty="0" smtClean="0"/>
              <a:t>Contains event information for listing and registration.</a:t>
            </a:r>
          </a:p>
          <a:p>
            <a:r>
              <a:rPr lang="en-US" b="1" dirty="0" smtClean="0"/>
              <a:t>Registrations Dataset</a:t>
            </a:r>
            <a:endParaRPr lang="en-US" dirty="0" smtClean="0"/>
          </a:p>
          <a:p>
            <a:r>
              <a:rPr lang="en-US" dirty="0" smtClean="0"/>
              <a:t>Tracks participant registrations and comments.</a:t>
            </a:r>
          </a:p>
          <a:p>
            <a:r>
              <a:rPr lang="en-US" b="1" dirty="0" smtClean="0"/>
              <a:t>Feedback Dataset</a:t>
            </a:r>
            <a:endParaRPr lang="en-US" dirty="0" smtClean="0"/>
          </a:p>
          <a:p>
            <a:r>
              <a:rPr lang="en-US" dirty="0" smtClean="0"/>
              <a:t>Stores feedback and ratings for post-event analysis.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Integration in the System</a:t>
            </a:r>
            <a:br>
              <a:rPr lang="en-US" b="1" dirty="0" smtClean="0"/>
            </a:br>
            <a:endParaRPr lang="en-US" dirty="0"/>
          </a:p>
        </p:txBody>
      </p:sp>
      <p:sp>
        <p:nvSpPr>
          <p:cNvPr id="3" name="Content Placeholder 2"/>
          <p:cNvSpPr>
            <a:spLocks noGrp="1"/>
          </p:cNvSpPr>
          <p:nvPr>
            <p:ph idx="1"/>
          </p:nvPr>
        </p:nvSpPr>
        <p:spPr>
          <a:xfrm>
            <a:off x="467544" y="2060848"/>
            <a:ext cx="8229600" cy="4525963"/>
          </a:xfrm>
        </p:spPr>
        <p:txBody>
          <a:bodyPr>
            <a:normAutofit fontScale="92500" lnSpcReduction="20000"/>
          </a:bodyPr>
          <a:lstStyle/>
          <a:p>
            <a:r>
              <a:rPr lang="en-US" b="1" dirty="0" smtClean="0"/>
              <a:t>Registering Participants</a:t>
            </a:r>
            <a:endParaRPr lang="en-US" dirty="0" smtClean="0"/>
          </a:p>
          <a:p>
            <a:r>
              <a:rPr lang="en-US" dirty="0" smtClean="0"/>
              <a:t>Add participant info to the Participants dataset.</a:t>
            </a:r>
          </a:p>
          <a:p>
            <a:r>
              <a:rPr lang="en-US" b="1" dirty="0" smtClean="0"/>
              <a:t>Displaying Event Listings</a:t>
            </a:r>
            <a:endParaRPr lang="en-US" dirty="0" smtClean="0"/>
          </a:p>
          <a:p>
            <a:r>
              <a:rPr lang="en-US" dirty="0" smtClean="0"/>
              <a:t>Show available events using the Events dataset.</a:t>
            </a:r>
          </a:p>
          <a:p>
            <a:r>
              <a:rPr lang="en-US" b="1" dirty="0" smtClean="0"/>
              <a:t>Managing Event Registration</a:t>
            </a:r>
            <a:endParaRPr lang="en-US" dirty="0" smtClean="0"/>
          </a:p>
          <a:p>
            <a:r>
              <a:rPr lang="en-US" dirty="0" smtClean="0"/>
              <a:t>Record new registrations in the Registrations dataset.</a:t>
            </a:r>
          </a:p>
          <a:p>
            <a:r>
              <a:rPr lang="en-US" b="1" dirty="0" smtClean="0"/>
              <a:t>Post-Event Feedback</a:t>
            </a:r>
            <a:endParaRPr lang="en-US" dirty="0" smtClean="0"/>
          </a:p>
          <a:p>
            <a:r>
              <a:rPr lang="en-US" dirty="0" smtClean="0"/>
              <a:t>Store feedback in the Feedback dataset for analysis.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95536" y="1916832"/>
            <a:ext cx="8229600" cy="4525963"/>
          </a:xfrm>
        </p:spPr>
        <p:txBody>
          <a:bodyPr/>
          <a:lstStyle/>
          <a:p>
            <a:r>
              <a:rPr lang="en-US" b="1" dirty="0" smtClean="0"/>
              <a:t>Comprehensive Tool</a:t>
            </a:r>
            <a:endParaRPr lang="en-US" dirty="0" smtClean="0"/>
          </a:p>
          <a:p>
            <a:pPr lvl="1"/>
            <a:r>
              <a:rPr lang="en-US" dirty="0" smtClean="0"/>
              <a:t>The Event Registration Tracker enhances event management for </a:t>
            </a:r>
            <a:r>
              <a:rPr lang="en-US" dirty="0" err="1" smtClean="0"/>
              <a:t>organisers</a:t>
            </a:r>
            <a:r>
              <a:rPr lang="en-US" dirty="0" smtClean="0"/>
              <a:t> and attendees.</a:t>
            </a:r>
          </a:p>
          <a:p>
            <a:pPr lvl="1"/>
            <a:r>
              <a:rPr lang="en-US" dirty="0" smtClean="0"/>
              <a:t>Streamlines the registration process with user-friendly features and creative aspects.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395536" y="1916832"/>
            <a:ext cx="8229600" cy="4525963"/>
          </a:xfrm>
        </p:spPr>
        <p:txBody>
          <a:bodyPr>
            <a:normAutofit fontScale="77500" lnSpcReduction="20000"/>
          </a:bodyPr>
          <a:lstStyle/>
          <a:p>
            <a:r>
              <a:rPr lang="en-US" b="1" dirty="0" smtClean="0"/>
              <a:t>Purpose</a:t>
            </a:r>
            <a:endParaRPr lang="en-US" dirty="0" smtClean="0"/>
          </a:p>
          <a:p>
            <a:pPr>
              <a:buNone/>
            </a:pPr>
            <a:r>
              <a:rPr lang="en-US" dirty="0" smtClean="0"/>
              <a:t>Provide an intuitive platform for creating, managing, and tracking event registrations.</a:t>
            </a:r>
          </a:p>
          <a:p>
            <a:pPr>
              <a:buNone/>
            </a:pPr>
            <a:r>
              <a:rPr lang="en-US" dirty="0" smtClean="0"/>
              <a:t>Facilitate easy RSVPs and efficient organization of event details.</a:t>
            </a:r>
          </a:p>
          <a:p>
            <a:r>
              <a:rPr lang="en-US" b="1" dirty="0" smtClean="0"/>
              <a:t>Scope</a:t>
            </a:r>
            <a:endParaRPr lang="en-US" dirty="0" smtClean="0"/>
          </a:p>
          <a:p>
            <a:pPr>
              <a:buNone/>
            </a:pPr>
            <a:r>
              <a:rPr lang="en-US" dirty="0" smtClean="0"/>
              <a:t>Event creation and management.</a:t>
            </a:r>
          </a:p>
          <a:p>
            <a:pPr>
              <a:buNone/>
            </a:pPr>
            <a:r>
              <a:rPr lang="en-US" dirty="0" smtClean="0"/>
              <a:t>User registration and RSVP functionality.</a:t>
            </a:r>
          </a:p>
          <a:p>
            <a:pPr>
              <a:buNone/>
            </a:pPr>
            <a:r>
              <a:rPr lang="en-US" dirty="0" smtClean="0"/>
              <a:t>Attendee tracking and notification system.</a:t>
            </a:r>
          </a:p>
          <a:p>
            <a:pPr>
              <a:buNone/>
            </a:pPr>
            <a:r>
              <a:rPr lang="en-US" dirty="0" smtClean="0"/>
              <a:t>User feedback and review platform.</a:t>
            </a:r>
          </a:p>
          <a:p>
            <a:r>
              <a:rPr lang="en-US" b="1" dirty="0" smtClean="0"/>
              <a:t>Audience</a:t>
            </a:r>
            <a:endParaRPr lang="en-US" dirty="0" smtClean="0"/>
          </a:p>
          <a:p>
            <a:pPr>
              <a:buNone/>
            </a:pPr>
            <a:r>
              <a:rPr lang="en-US" dirty="0" smtClean="0"/>
              <a:t>Event </a:t>
            </a:r>
            <a:r>
              <a:rPr lang="en-US" dirty="0" err="1" smtClean="0"/>
              <a:t>organisers</a:t>
            </a:r>
            <a:r>
              <a:rPr lang="en-US" dirty="0" smtClean="0"/>
              <a:t>, attendees, and administrators.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Overall Description</a:t>
            </a:r>
            <a:br>
              <a:rPr lang="en-US" b="1" dirty="0" smtClean="0"/>
            </a:br>
            <a:endParaRPr lang="en-US" dirty="0"/>
          </a:p>
        </p:txBody>
      </p:sp>
      <p:sp>
        <p:nvSpPr>
          <p:cNvPr id="3" name="Content Placeholder 2"/>
          <p:cNvSpPr>
            <a:spLocks noGrp="1"/>
          </p:cNvSpPr>
          <p:nvPr>
            <p:ph idx="1"/>
          </p:nvPr>
        </p:nvSpPr>
        <p:spPr>
          <a:xfrm>
            <a:off x="467544" y="1916832"/>
            <a:ext cx="8229600" cy="4525963"/>
          </a:xfrm>
        </p:spPr>
        <p:txBody>
          <a:bodyPr>
            <a:normAutofit fontScale="85000" lnSpcReduction="20000"/>
          </a:bodyPr>
          <a:lstStyle/>
          <a:p>
            <a:r>
              <a:rPr lang="en-US" b="1" dirty="0" smtClean="0"/>
              <a:t>Product Perspective</a:t>
            </a:r>
            <a:endParaRPr lang="en-US" dirty="0" smtClean="0"/>
          </a:p>
          <a:p>
            <a:pPr>
              <a:buNone/>
            </a:pPr>
            <a:r>
              <a:rPr lang="en-US" dirty="0" smtClean="0"/>
              <a:t>A web-based application accessible via modern browsers.</a:t>
            </a:r>
          </a:p>
          <a:p>
            <a:pPr>
              <a:buNone/>
            </a:pPr>
            <a:r>
              <a:rPr lang="en-US" dirty="0" smtClean="0"/>
              <a:t>User-friendly interfaces for both </a:t>
            </a:r>
            <a:r>
              <a:rPr lang="en-US" dirty="0" err="1" smtClean="0"/>
              <a:t>organisers</a:t>
            </a:r>
            <a:r>
              <a:rPr lang="en-US" dirty="0" smtClean="0"/>
              <a:t> and attendees.</a:t>
            </a:r>
          </a:p>
          <a:p>
            <a:r>
              <a:rPr lang="en-US" b="1" dirty="0" smtClean="0"/>
              <a:t>Product Functions</a:t>
            </a:r>
            <a:endParaRPr lang="en-US" dirty="0" smtClean="0"/>
          </a:p>
          <a:p>
            <a:pPr>
              <a:buNone/>
            </a:pPr>
            <a:r>
              <a:rPr lang="en-US" dirty="0" smtClean="0"/>
              <a:t>Event management (create, update, delete events).</a:t>
            </a:r>
          </a:p>
          <a:p>
            <a:pPr>
              <a:buNone/>
            </a:pPr>
            <a:r>
              <a:rPr lang="en-US" dirty="0" smtClean="0"/>
              <a:t>Registration management (allow users to register, update, cancel).</a:t>
            </a:r>
          </a:p>
          <a:p>
            <a:pPr>
              <a:buNone/>
            </a:pPr>
            <a:r>
              <a:rPr lang="en-US" dirty="0" smtClean="0"/>
              <a:t>Attendee tracking (monitor attendee lists, send reminders).</a:t>
            </a:r>
          </a:p>
          <a:p>
            <a:pPr>
              <a:buNone/>
            </a:pPr>
            <a:r>
              <a:rPr lang="en-US" dirty="0" smtClean="0"/>
              <a:t>Feedback system (collect and display user reviews).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Workflow Overview</a:t>
            </a:r>
            <a:endParaRPr lang="en-US" dirty="0"/>
          </a:p>
        </p:txBody>
      </p:sp>
      <p:sp>
        <p:nvSpPr>
          <p:cNvPr id="3" name="Content Placeholder 2"/>
          <p:cNvSpPr>
            <a:spLocks noGrp="1"/>
          </p:cNvSpPr>
          <p:nvPr>
            <p:ph idx="1"/>
          </p:nvPr>
        </p:nvSpPr>
        <p:spPr>
          <a:xfrm>
            <a:off x="467544" y="1988840"/>
            <a:ext cx="8229600" cy="4525963"/>
          </a:xfrm>
        </p:spPr>
        <p:txBody>
          <a:bodyPr/>
          <a:lstStyle/>
          <a:p>
            <a:r>
              <a:rPr lang="en-US" b="1" dirty="0" smtClean="0"/>
              <a:t>Registration Process:</a:t>
            </a:r>
          </a:p>
          <a:p>
            <a:pPr marL="514350" indent="-514350">
              <a:buFont typeface="+mj-lt"/>
              <a:buAutoNum type="arabicPeriod"/>
            </a:pPr>
            <a:r>
              <a:rPr lang="en-US" dirty="0" smtClean="0"/>
              <a:t>Attendee visits the registration page.</a:t>
            </a:r>
          </a:p>
          <a:p>
            <a:pPr marL="514350" indent="-514350">
              <a:buFont typeface="+mj-lt"/>
              <a:buAutoNum type="arabicPeriod"/>
            </a:pPr>
            <a:r>
              <a:rPr lang="en-US" dirty="0" smtClean="0"/>
              <a:t>Fills out the customized form.</a:t>
            </a:r>
          </a:p>
          <a:p>
            <a:pPr marL="514350" indent="-514350">
              <a:buFont typeface="+mj-lt"/>
              <a:buAutoNum type="arabicPeriod"/>
            </a:pPr>
            <a:r>
              <a:rPr lang="en-US" dirty="0" smtClean="0"/>
              <a:t>Receives confirmation email.</a:t>
            </a:r>
          </a:p>
          <a:p>
            <a:pPr marL="514350" indent="-514350">
              <a:buFont typeface="+mj-lt"/>
              <a:buAutoNum type="arabicPeriod"/>
            </a:pPr>
            <a:r>
              <a:rPr lang="en-US" dirty="0" smtClean="0"/>
              <a:t>Organizer tracks registrations in real-time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smtClean="0"/>
              <a:t>What is an Event Registration Tracker?</a:t>
            </a:r>
            <a:endParaRPr lang="en-US" dirty="0"/>
          </a:p>
        </p:txBody>
      </p:sp>
      <p:sp>
        <p:nvSpPr>
          <p:cNvPr id="3" name="Content Placeholder 2"/>
          <p:cNvSpPr>
            <a:spLocks noGrp="1"/>
          </p:cNvSpPr>
          <p:nvPr>
            <p:ph idx="1"/>
          </p:nvPr>
        </p:nvSpPr>
        <p:spPr>
          <a:xfrm>
            <a:off x="395536" y="1844824"/>
            <a:ext cx="8229600" cy="4525963"/>
          </a:xfrm>
        </p:spPr>
        <p:txBody>
          <a:bodyPr/>
          <a:lstStyle/>
          <a:p>
            <a:r>
              <a:rPr lang="en-US" dirty="0" smtClean="0"/>
              <a:t>An Event Registration Tracker is a tool or system used to manage and monitor the registration process for events, such as conferences, workshops, or social gatherings. It helps organizers keep track of attendees, manage ticket sales, and gather important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27384"/>
            <a:ext cx="9144000" cy="6858000"/>
          </a:xfrm>
          <a:prstGeom prst="rect">
            <a:avLst/>
          </a:prstGeom>
        </p:spPr>
      </p:pic>
      <p:sp>
        <p:nvSpPr>
          <p:cNvPr id="2" name="Title 1"/>
          <p:cNvSpPr>
            <a:spLocks noGrp="1"/>
          </p:cNvSpPr>
          <p:nvPr>
            <p:ph type="title"/>
          </p:nvPr>
        </p:nvSpPr>
        <p:spPr/>
        <p:txBody>
          <a:bodyPr/>
          <a:lstStyle/>
          <a:p>
            <a:r>
              <a:rPr lang="en-US" dirty="0" smtClean="0"/>
              <a:t>Importance of Event Registration</a:t>
            </a:r>
            <a:endParaRPr lang="en-US" dirty="0"/>
          </a:p>
        </p:txBody>
      </p:sp>
      <p:sp>
        <p:nvSpPr>
          <p:cNvPr id="3" name="Content Placeholder 2"/>
          <p:cNvSpPr>
            <a:spLocks noGrp="1"/>
          </p:cNvSpPr>
          <p:nvPr>
            <p:ph idx="1"/>
          </p:nvPr>
        </p:nvSpPr>
        <p:spPr>
          <a:xfrm>
            <a:off x="395536" y="1844824"/>
            <a:ext cx="8229600" cy="4525963"/>
          </a:xfrm>
        </p:spPr>
        <p:txBody>
          <a:bodyPr/>
          <a:lstStyle/>
          <a:p>
            <a:pPr lvl="1">
              <a:buFont typeface="Arial" pitchFamily="34" charset="0"/>
              <a:buChar char="•"/>
            </a:pPr>
            <a:r>
              <a:rPr lang="en-US" b="1" dirty="0" smtClean="0"/>
              <a:t>Efficient Data Collection:</a:t>
            </a:r>
            <a:r>
              <a:rPr lang="en-US" dirty="0" smtClean="0"/>
              <a:t> Captures attendee information seamlessly.</a:t>
            </a:r>
          </a:p>
          <a:p>
            <a:pPr lvl="1">
              <a:buFont typeface="Arial" pitchFamily="34" charset="0"/>
              <a:buChar char="•"/>
            </a:pPr>
            <a:r>
              <a:rPr lang="en-US" b="1" dirty="0" smtClean="0"/>
              <a:t>Enhanced Communication:</a:t>
            </a:r>
            <a:r>
              <a:rPr lang="en-US" dirty="0" smtClean="0"/>
              <a:t> Keeps attendees informed through automated notifications.</a:t>
            </a:r>
          </a:p>
          <a:p>
            <a:pPr lvl="1">
              <a:buFont typeface="Arial" pitchFamily="34" charset="0"/>
              <a:buChar char="•"/>
            </a:pPr>
            <a:r>
              <a:rPr lang="en-US" b="1" dirty="0" smtClean="0"/>
              <a:t>Simplified Check-in:</a:t>
            </a:r>
            <a:r>
              <a:rPr lang="en-US" dirty="0" smtClean="0"/>
              <a:t> Streamlines the check-in process on the event day.</a:t>
            </a:r>
          </a:p>
          <a:p>
            <a:pPr lvl="1">
              <a:buFont typeface="Arial" pitchFamily="34" charset="0"/>
              <a:buChar char="•"/>
            </a:pPr>
            <a:r>
              <a:rPr lang="en-US" b="1" dirty="0" smtClean="0"/>
              <a:t>Better Planning:</a:t>
            </a:r>
            <a:r>
              <a:rPr lang="en-US" dirty="0" smtClean="0"/>
              <a:t> Provides insights for improved event organization.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395536" y="1916832"/>
            <a:ext cx="8229600" cy="4525963"/>
          </a:xfrm>
        </p:spPr>
        <p:txBody>
          <a:bodyPr>
            <a:normAutofit fontScale="70000" lnSpcReduction="20000"/>
          </a:bodyPr>
          <a:lstStyle/>
          <a:p>
            <a:r>
              <a:rPr lang="en-US" b="1" dirty="0" smtClean="0"/>
              <a:t>User Registration and Login</a:t>
            </a:r>
            <a:endParaRPr lang="en-US" dirty="0" smtClean="0"/>
          </a:p>
          <a:p>
            <a:pPr marL="514350" indent="-514350">
              <a:buFont typeface="Wingdings" pitchFamily="2" charset="2"/>
              <a:buChar char="Ø"/>
            </a:pPr>
            <a:r>
              <a:rPr lang="en-US" dirty="0" smtClean="0"/>
              <a:t>Users can create accounts and log in/out.</a:t>
            </a:r>
          </a:p>
          <a:p>
            <a:r>
              <a:rPr lang="en-US" b="1" dirty="0" smtClean="0"/>
              <a:t>Event Management</a:t>
            </a:r>
            <a:endParaRPr lang="en-US" dirty="0" smtClean="0"/>
          </a:p>
          <a:p>
            <a:pPr marL="514350" indent="-514350">
              <a:buFont typeface="Wingdings" pitchFamily="2" charset="2"/>
              <a:buChar char="Ø"/>
            </a:pPr>
            <a:r>
              <a:rPr lang="en-US" dirty="0" smtClean="0"/>
              <a:t>Create, update, delete events with details like title, date, location, and description.</a:t>
            </a:r>
          </a:p>
          <a:p>
            <a:r>
              <a:rPr lang="en-US" b="1" dirty="0" smtClean="0"/>
              <a:t>Registration and RSVP</a:t>
            </a:r>
            <a:endParaRPr lang="en-US" dirty="0" smtClean="0"/>
          </a:p>
          <a:p>
            <a:pPr>
              <a:buFont typeface="Wingdings" pitchFamily="2" charset="2"/>
              <a:buChar char="Ø"/>
            </a:pPr>
            <a:r>
              <a:rPr lang="en-US" dirty="0" smtClean="0"/>
              <a:t>Users can view events, register, provide additional info, and cancel registrations.</a:t>
            </a:r>
          </a:p>
          <a:p>
            <a:r>
              <a:rPr lang="en-US" b="1" dirty="0" smtClean="0"/>
              <a:t>Attendee Tracking</a:t>
            </a:r>
            <a:endParaRPr lang="en-US" dirty="0" smtClean="0"/>
          </a:p>
          <a:p>
            <a:pPr>
              <a:buFont typeface="Wingdings" pitchFamily="2" charset="2"/>
              <a:buChar char="Ø"/>
            </a:pPr>
            <a:r>
              <a:rPr lang="en-US" dirty="0" smtClean="0"/>
              <a:t>View registered attendees, send confirmation and reminder emails.</a:t>
            </a:r>
          </a:p>
          <a:p>
            <a:r>
              <a:rPr lang="en-US" b="1" dirty="0" smtClean="0"/>
              <a:t>Feedback System</a:t>
            </a:r>
            <a:endParaRPr lang="en-US" dirty="0" smtClean="0"/>
          </a:p>
          <a:p>
            <a:pPr>
              <a:buFont typeface="Wingdings" pitchFamily="2" charset="2"/>
              <a:buChar char="Ø"/>
            </a:pPr>
            <a:r>
              <a:rPr lang="en-US" dirty="0" smtClean="0"/>
              <a:t>Users can submit feedback and ratings for events.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Testing Requirements</a:t>
            </a:r>
            <a:endParaRPr lang="en-US" dirty="0"/>
          </a:p>
        </p:txBody>
      </p:sp>
      <p:sp>
        <p:nvSpPr>
          <p:cNvPr id="3" name="Content Placeholder 2"/>
          <p:cNvSpPr>
            <a:spLocks noGrp="1"/>
          </p:cNvSpPr>
          <p:nvPr>
            <p:ph idx="1"/>
          </p:nvPr>
        </p:nvSpPr>
        <p:spPr>
          <a:xfrm>
            <a:off x="467544" y="1916832"/>
            <a:ext cx="8229600" cy="4525963"/>
          </a:xfrm>
        </p:spPr>
        <p:txBody>
          <a:bodyPr>
            <a:normAutofit/>
          </a:bodyPr>
          <a:lstStyle/>
          <a:p>
            <a:r>
              <a:rPr lang="en-US" b="1" dirty="0" smtClean="0"/>
              <a:t>Testing Strategy</a:t>
            </a:r>
            <a:endParaRPr lang="en-US" dirty="0" smtClean="0"/>
          </a:p>
          <a:p>
            <a:pPr lvl="1"/>
            <a:r>
              <a:rPr lang="en-US" dirty="0" smtClean="0"/>
              <a:t>Conduct unit testing, integration testing, and user acceptance testing.</a:t>
            </a:r>
          </a:p>
          <a:p>
            <a:r>
              <a:rPr lang="en-US" b="1" dirty="0" smtClean="0"/>
              <a:t>Test Cases Overview</a:t>
            </a:r>
            <a:endParaRPr lang="en-US" dirty="0" smtClean="0"/>
          </a:p>
          <a:p>
            <a:endParaRPr lang="en-US" dirty="0"/>
          </a:p>
        </p:txBody>
      </p:sp>
      <p:pic>
        <p:nvPicPr>
          <p:cNvPr id="6" name="Picture 5" descr="{F0DF637D-3C3D-4409-B073-C0E2948674C1}.png"/>
          <p:cNvPicPr>
            <a:picLocks noChangeAspect="1"/>
          </p:cNvPicPr>
          <p:nvPr/>
        </p:nvPicPr>
        <p:blipFill>
          <a:blip r:embed="rId3" cstate="print"/>
          <a:stretch>
            <a:fillRect/>
          </a:stretch>
        </p:blipFill>
        <p:spPr>
          <a:xfrm>
            <a:off x="539552" y="4293096"/>
            <a:ext cx="7422766" cy="22322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Creative Features and Suggestions</a:t>
            </a:r>
            <a:endParaRPr lang="en-US" dirty="0"/>
          </a:p>
        </p:txBody>
      </p:sp>
      <p:sp>
        <p:nvSpPr>
          <p:cNvPr id="3" name="Content Placeholder 2"/>
          <p:cNvSpPr>
            <a:spLocks noGrp="1"/>
          </p:cNvSpPr>
          <p:nvPr>
            <p:ph idx="1"/>
          </p:nvPr>
        </p:nvSpPr>
        <p:spPr>
          <a:xfrm>
            <a:off x="467544" y="1916832"/>
            <a:ext cx="8229600" cy="4525963"/>
          </a:xfrm>
        </p:spPr>
        <p:txBody>
          <a:bodyPr>
            <a:normAutofit fontScale="85000" lnSpcReduction="20000"/>
          </a:bodyPr>
          <a:lstStyle/>
          <a:p>
            <a:r>
              <a:rPr lang="en-US" b="1" dirty="0" smtClean="0"/>
              <a:t>Event Reminder System</a:t>
            </a:r>
            <a:endParaRPr lang="en-US" dirty="0" smtClean="0"/>
          </a:p>
          <a:p>
            <a:pPr lvl="1"/>
            <a:r>
              <a:rPr lang="en-US" dirty="0" smtClean="0"/>
              <a:t>Personalized reminder intervals (e.g., 1 day, 3 days before the event).</a:t>
            </a:r>
          </a:p>
          <a:p>
            <a:r>
              <a:rPr lang="en-US" b="1" dirty="0" smtClean="0"/>
              <a:t>QR Code for Registration</a:t>
            </a:r>
            <a:endParaRPr lang="en-US" dirty="0" smtClean="0"/>
          </a:p>
          <a:p>
            <a:pPr lvl="1"/>
            <a:r>
              <a:rPr lang="en-US" dirty="0" smtClean="0"/>
              <a:t>Unique QR codes for check-in at events.</a:t>
            </a:r>
          </a:p>
          <a:p>
            <a:r>
              <a:rPr lang="en-US" b="1" dirty="0" smtClean="0"/>
              <a:t>Social Media Integration</a:t>
            </a:r>
            <a:endParaRPr lang="en-US" dirty="0" smtClean="0"/>
          </a:p>
          <a:p>
            <a:pPr lvl="1"/>
            <a:r>
              <a:rPr lang="en-US" dirty="0" smtClean="0"/>
              <a:t>Share registrations on social media to increase visibility.</a:t>
            </a:r>
          </a:p>
          <a:p>
            <a:r>
              <a:rPr lang="en-US" b="1" dirty="0" smtClean="0"/>
              <a:t>Custom Event Themes</a:t>
            </a:r>
            <a:endParaRPr lang="en-US" dirty="0" smtClean="0"/>
          </a:p>
          <a:p>
            <a:pPr lvl="1"/>
            <a:r>
              <a:rPr lang="en-US" dirty="0" err="1" smtClean="0"/>
              <a:t>Organisers</a:t>
            </a:r>
            <a:r>
              <a:rPr lang="en-US" dirty="0" smtClean="0"/>
              <a:t> can choose themes for event page designs.</a:t>
            </a:r>
          </a:p>
          <a:p>
            <a:r>
              <a:rPr lang="en-US" b="1" dirty="0" err="1" smtClean="0"/>
              <a:t>Gamification</a:t>
            </a:r>
            <a:endParaRPr lang="en-US" dirty="0" smtClean="0"/>
          </a:p>
          <a:p>
            <a:pPr lvl="1"/>
            <a:r>
              <a:rPr lang="en-US" dirty="0" smtClean="0"/>
              <a:t>Points system for early registration, feedback, and sharing events.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538</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Event Registration Tracker</vt:lpstr>
      <vt:lpstr>Introduction </vt:lpstr>
      <vt:lpstr>Overall Description </vt:lpstr>
      <vt:lpstr>Workflow Overview</vt:lpstr>
      <vt:lpstr>What is an Event Registration Tracker?</vt:lpstr>
      <vt:lpstr>Importance of Event Registration</vt:lpstr>
      <vt:lpstr>Functional Requirements</vt:lpstr>
      <vt:lpstr>Testing Requirements</vt:lpstr>
      <vt:lpstr>Creative Features and Suggestions</vt:lpstr>
      <vt:lpstr>Use Cases </vt:lpstr>
      <vt:lpstr>Datasets</vt:lpstr>
      <vt:lpstr>Integration in the System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Registration Tracker</dc:title>
  <dc:creator>PC13LAB3Dell7010</dc:creator>
  <cp:lastModifiedBy>PC13LAB3Dell7010</cp:lastModifiedBy>
  <cp:revision>12</cp:revision>
  <dcterms:created xsi:type="dcterms:W3CDTF">2024-09-30T07:28:49Z</dcterms:created>
  <dcterms:modified xsi:type="dcterms:W3CDTF">2024-09-30T09:44:05Z</dcterms:modified>
</cp:coreProperties>
</file>