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9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57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7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11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06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3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91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9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364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97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90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91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38E8-53BA-4A17-A957-98B02E5B7158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13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98800"/>
              </p:ext>
            </p:extLst>
          </p:nvPr>
        </p:nvGraphicFramePr>
        <p:xfrm>
          <a:off x="611560" y="1052736"/>
          <a:ext cx="7920880" cy="496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9534"/>
                <a:gridCol w="3701346"/>
              </a:tblGrid>
              <a:tr h="16442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FECHAS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</a:rPr>
                        <a:t>PRODUCTO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837" marR="6837" marT="6837" marB="0" anchor="ctr"/>
                </a:tc>
              </a:tr>
              <a:tr h="74736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</a:rPr>
                        <a:t>9/08/2021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1.presentacion de página web, Interfaz </a:t>
                      </a:r>
                      <a:endParaRPr lang="es-CO" sz="9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</a:tr>
              <a:tr h="104631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23/08/2021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2.prensentacion de página web, funcional con base de datos  </a:t>
                      </a:r>
                      <a:endParaRPr lang="es-CO" sz="9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</a:tr>
              <a:tr h="9070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</a:rPr>
                        <a:t>6/09/2021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3.prensentacion de aplicación móvil, modulo monitora </a:t>
                      </a:r>
                      <a:endParaRPr lang="es-CO" sz="9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</a:tr>
              <a:tr h="105703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20/09/2021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4.prensentacion de aplicación móvil, modulo padres de familia </a:t>
                      </a:r>
                      <a:endParaRPr lang="es-CO" sz="9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</a:tr>
              <a:tr h="104631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4/10/2021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5.prensentacion de aplicación móvil, modulo conductores</a:t>
                      </a:r>
                      <a:endParaRPr lang="es-CO" sz="900" b="0" i="0" u="none" strike="noStrike" dirty="0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6837" marR="6837" marT="683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47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09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30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1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02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536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46</Words>
  <Application>Microsoft Office PowerPoint</Application>
  <PresentationFormat>Presentación en pantalla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Rangel</dc:creator>
  <cp:lastModifiedBy>Oscar Rangel</cp:lastModifiedBy>
  <cp:revision>5</cp:revision>
  <dcterms:created xsi:type="dcterms:W3CDTF">2021-07-26T01:12:14Z</dcterms:created>
  <dcterms:modified xsi:type="dcterms:W3CDTF">2021-07-28T04:35:17Z</dcterms:modified>
</cp:coreProperties>
</file>