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12" autoAdjust="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6D244-A324-426B-98C3-280E237EA51B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3FF15-1B9E-4CC4-A1E0-2CE485D90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707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B2263-BBB8-44E8-A495-92B0B8F2B2ED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E7B4B-8AE2-48A7-995A-D176880F1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8294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066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523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8591-5113-4100-A5DA-3094F9F9EE57}" type="datetime1">
              <a:rPr lang="ru-RU" smtClean="0"/>
              <a:t>09.09.2023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Оразгелдиева Огулнур, 1032205431@</a:t>
            </a:r>
            <a:r>
              <a:rPr lang="en-US" smtClean="0"/>
              <a:t>rudn.ru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23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EA40-CB04-458E-B9D8-91DA45D95C73}" type="datetime1">
              <a:rPr lang="ru-RU" smtClean="0"/>
              <a:t>09.09.2023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Оразгелдиева Огулнур, 1032205431@</a:t>
            </a:r>
            <a:r>
              <a:rPr lang="en-US" smtClean="0"/>
              <a:t>rudn.ru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19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56AA-C812-426A-A285-A22E361A120D}" type="datetime1">
              <a:rPr lang="ru-RU" smtClean="0"/>
              <a:t>09.09.2023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Оразгелдиева Огулнур, 1032205431@</a:t>
            </a:r>
            <a:r>
              <a:rPr lang="en-US" smtClean="0"/>
              <a:t>rudn.ru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43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3CA0-24F3-45F1-BF48-0CFDFDB395E8}" type="datetime1">
              <a:rPr lang="ru-RU" smtClean="0"/>
              <a:t>09.09.2023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Оразгелдиева Огулнур, 1032205431@</a:t>
            </a:r>
            <a:r>
              <a:rPr lang="en-US" smtClean="0"/>
              <a:t>rudn.ru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66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7797-9BD2-4522-903A-A00A9CE2D2C9}" type="datetime1">
              <a:rPr lang="ru-RU" smtClean="0"/>
              <a:t>09.09.2023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Оразгелдиева Огулнур, 1032205431@</a:t>
            </a:r>
            <a:r>
              <a:rPr lang="en-US" smtClean="0"/>
              <a:t>rudn.ru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23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BEB3-7B9D-49F8-9656-288D5464F50B}" type="datetime1">
              <a:rPr lang="ru-RU" smtClean="0"/>
              <a:t>09.09.2023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Оразгелдиева Огулнур, 1032205431@</a:t>
            </a:r>
            <a:r>
              <a:rPr lang="en-US" smtClean="0"/>
              <a:t>rudn.ru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42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E29-26A0-47D3-9753-161EB4C66759}" type="datetime1">
              <a:rPr lang="ru-RU" smtClean="0"/>
              <a:t>09.09.2023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Оразгелдиева Огулнур, 1032205431@</a:t>
            </a:r>
            <a:r>
              <a:rPr lang="en-US" smtClean="0"/>
              <a:t>rudn.ru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63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53D5-01D4-491B-A9EA-447B1F3BE1B0}" type="datetime1">
              <a:rPr lang="ru-RU" smtClean="0"/>
              <a:t>09.09.2023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Оразгелдиева Огулнур, 1032205431@</a:t>
            </a:r>
            <a:r>
              <a:rPr lang="en-US" smtClean="0"/>
              <a:t>rudn.ru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12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EF30-EB30-4B9D-8B32-86785FA26D2B}" type="datetime1">
              <a:rPr lang="ru-RU" smtClean="0"/>
              <a:t>09.09.2023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Оразгелдиева Огулнур, 1032205431@</a:t>
            </a:r>
            <a:r>
              <a:rPr lang="en-US" smtClean="0"/>
              <a:t>rudn.ru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13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6F86-E057-40F7-B550-CFC63A965AA9}" type="datetime1">
              <a:rPr lang="ru-RU" smtClean="0"/>
              <a:t>09.09.2023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Оразгелдиева Огулнур, 1032205431@</a:t>
            </a:r>
            <a:r>
              <a:rPr lang="en-US" smtClean="0"/>
              <a:t>rudn.ru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43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95B3-1DCF-433D-93E0-6DA838B36E60}" type="datetime1">
              <a:rPr lang="ru-RU" smtClean="0"/>
              <a:t>09.09.2023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Оразгелдиева Огулнур, 1032205431@</a:t>
            </a:r>
            <a:r>
              <a:rPr lang="en-US" smtClean="0"/>
              <a:t>rudn.ru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17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F1BE3-6DF3-4C13-AE52-CB277B8A40A4}" type="datetime1">
              <a:rPr lang="ru-RU" smtClean="0"/>
              <a:t>09.09.2023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Оразгелдиева Огулнур, 1032205431@</a:t>
            </a:r>
            <a:r>
              <a:rPr lang="en-US" smtClean="0"/>
              <a:t>rudn.ru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1E6D1-50D9-4823-ADA8-9E58C740B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7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07962"/>
            <a:ext cx="9144000" cy="2387600"/>
          </a:xfrm>
        </p:spPr>
        <p:txBody>
          <a:bodyPr>
            <a:normAutofit/>
          </a:bodyPr>
          <a:lstStyle/>
          <a:p>
            <a:r>
              <a:rPr lang="ru-RU" sz="4400" b="1" dirty="0" smtClean="0"/>
              <a:t>Лабораторная работа №1 </a:t>
            </a:r>
            <a:endParaRPr lang="ru-RU" sz="4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750109"/>
            <a:ext cx="9144000" cy="165576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Установка и конфигурация операционной системы на виртуальной машине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047545" y="493851"/>
            <a:ext cx="7144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000" dirty="0" smtClean="0"/>
              <a:t>РОССИЙСКИЙ УНИВЕРСИТЕТ ДРУЖБЫ НАРОДОВ</a:t>
            </a:r>
          </a:p>
          <a:p>
            <a:pPr algn="r"/>
            <a:r>
              <a:rPr lang="ru-RU" sz="2000" dirty="0" smtClean="0"/>
              <a:t>ФАКУЛЬТЕТ ФИЗИКО-МАТЕМАТИЧЕСКИХ И ЕСТЕСТВЕННЫХ НАУК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745" y="5126580"/>
            <a:ext cx="61782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Дисциплина</a:t>
            </a:r>
            <a:r>
              <a:rPr lang="en-US" sz="2400" dirty="0" smtClean="0"/>
              <a:t>: </a:t>
            </a:r>
            <a:r>
              <a:rPr lang="ru-RU" sz="2400" dirty="0" smtClean="0"/>
              <a:t>Основы администрирования ОС</a:t>
            </a:r>
          </a:p>
          <a:p>
            <a:r>
              <a:rPr lang="ru-RU" sz="2400" dirty="0" smtClean="0"/>
              <a:t>Студент: Оразгелдиева Огулнур</a:t>
            </a:r>
          </a:p>
          <a:p>
            <a:r>
              <a:rPr lang="ru-RU" sz="2400" dirty="0" smtClean="0"/>
              <a:t>Группа: НПИбд-02-20</a:t>
            </a:r>
          </a:p>
          <a:p>
            <a:r>
              <a:rPr lang="ru-RU" sz="2400" dirty="0" smtClean="0"/>
              <a:t>Ст. номер: 1032205431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45" y="191948"/>
            <a:ext cx="3937616" cy="116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 smtClean="0"/>
              <a:t>Структура презентации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Прагматика лабораторной работы</a:t>
            </a:r>
          </a:p>
          <a:p>
            <a:r>
              <a:rPr lang="ru-RU" sz="3200" dirty="0" smtClean="0"/>
              <a:t>Цель лабораторной работы</a:t>
            </a:r>
          </a:p>
          <a:p>
            <a:r>
              <a:rPr lang="ru-RU" sz="3200" dirty="0" smtClean="0"/>
              <a:t>Задачи выполнения лабораторной работы</a:t>
            </a:r>
          </a:p>
          <a:p>
            <a:r>
              <a:rPr lang="ru-RU" sz="3200" dirty="0" smtClean="0"/>
              <a:t>Результаты выполнения лабораторной работы и вывод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4114800" cy="365125"/>
          </a:xfrm>
        </p:spPr>
        <p:txBody>
          <a:bodyPr/>
          <a:lstStyle/>
          <a:p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Оразгелдиева Огулнур, 1032205431@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rudn.ru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/>
              <a:t>2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118" y="230188"/>
            <a:ext cx="3335628" cy="99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8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 smtClean="0"/>
              <a:t>Прагматика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Навык установки и конфигурации полезен и необходим, чтобы устанавливать на одном компьютере несколько ОС; работать с несколькими ОС одновременно с возможностью динамического переключения без перезагрузки системы; запускать приложения, предназначенные для работы в среде конкретных ОС и </a:t>
            </a:r>
            <a:r>
              <a:rPr lang="ru-RU" sz="3200" dirty="0" err="1" smtClean="0"/>
              <a:t>тд</a:t>
            </a:r>
            <a:r>
              <a:rPr lang="ru-RU" sz="3200" dirty="0" smtClean="0"/>
              <a:t>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38200" y="6366491"/>
            <a:ext cx="4114800" cy="365125"/>
          </a:xfrm>
        </p:spPr>
        <p:txBody>
          <a:bodyPr/>
          <a:lstStyle/>
          <a:p>
            <a:r>
              <a:rPr lang="ru-RU" sz="1600" dirty="0" smtClean="0"/>
              <a:t>Оразгелдиева Огулнур, 1032205431@</a:t>
            </a:r>
            <a:r>
              <a:rPr lang="en-US" sz="1600" dirty="0" smtClean="0"/>
              <a:t>rudn.ru</a:t>
            </a:r>
            <a:endParaRPr lang="ru-RU" sz="1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118" y="230188"/>
            <a:ext cx="3335628" cy="99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4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b="1" dirty="0" smtClean="0"/>
              <a:t>Цель лабораторной работы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Приобретение практических навыков установки операционной системы на виртуальную машину;</a:t>
            </a:r>
          </a:p>
          <a:p>
            <a:r>
              <a:rPr lang="ru-RU" sz="3200" dirty="0" smtClean="0"/>
              <a:t>Настройки минимально необходимых для дальнейшей работы </a:t>
            </a:r>
            <a:r>
              <a:rPr lang="ru-RU" sz="3200" dirty="0" smtClean="0"/>
              <a:t>сервисов</a:t>
            </a:r>
          </a:p>
          <a:p>
            <a:r>
              <a:rPr lang="ru-RU" sz="3200" dirty="0" smtClean="0"/>
              <a:t>Настройка </a:t>
            </a:r>
            <a:r>
              <a:rPr lang="en-US" sz="3200" dirty="0" err="1" smtClean="0"/>
              <a:t>git</a:t>
            </a:r>
            <a:endParaRPr lang="ru-RU" sz="3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38200" y="6187104"/>
            <a:ext cx="4114800" cy="365125"/>
          </a:xfrm>
        </p:spPr>
        <p:txBody>
          <a:bodyPr/>
          <a:lstStyle/>
          <a:p>
            <a:r>
              <a:rPr lang="ru-RU" sz="1600" dirty="0" smtClean="0"/>
              <a:t>Оразгелдиева Огулнур, 1032205431@</a:t>
            </a:r>
            <a:r>
              <a:rPr lang="en-US" sz="1600" dirty="0" smtClean="0"/>
              <a:t>rudn.ru</a:t>
            </a:r>
            <a:endParaRPr lang="ru-RU" sz="1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/>
              <a:t>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118" y="230188"/>
            <a:ext cx="3335628" cy="99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7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 smtClean="0"/>
              <a:t>Задачи выполнения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Установить на виртуальную машину </a:t>
            </a:r>
            <a:r>
              <a:rPr lang="en-US" dirty="0" smtClean="0"/>
              <a:t>Virtual Box </a:t>
            </a:r>
            <a:r>
              <a:rPr lang="ru-RU" dirty="0" smtClean="0"/>
              <a:t>операционную </a:t>
            </a:r>
            <a:r>
              <a:rPr lang="ru-RU" dirty="0" smtClean="0"/>
              <a:t>систему </a:t>
            </a:r>
            <a:r>
              <a:rPr lang="en-US" dirty="0" smtClean="0"/>
              <a:t>Linux</a:t>
            </a:r>
            <a:endParaRPr lang="ru-RU" dirty="0" smtClean="0"/>
          </a:p>
          <a:p>
            <a:r>
              <a:rPr lang="ru-RU" dirty="0" smtClean="0"/>
              <a:t>Настроить </a:t>
            </a:r>
            <a:r>
              <a:rPr lang="ru-RU" dirty="0" err="1" smtClean="0"/>
              <a:t>репозиторий</a:t>
            </a:r>
            <a:r>
              <a:rPr lang="ru-RU" dirty="0" smtClean="0"/>
              <a:t> </a:t>
            </a:r>
            <a:r>
              <a:rPr lang="en-US" dirty="0" err="1" smtClean="0"/>
              <a:t>git</a:t>
            </a: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38200" y="6176963"/>
            <a:ext cx="4114800" cy="365125"/>
          </a:xfrm>
        </p:spPr>
        <p:txBody>
          <a:bodyPr/>
          <a:lstStyle/>
          <a:p>
            <a:r>
              <a:rPr lang="ru-RU" sz="1600" dirty="0" smtClean="0"/>
              <a:t>Оразгелдиева Огулнур, 1032205431@</a:t>
            </a:r>
            <a:r>
              <a:rPr lang="en-US" sz="1600" dirty="0" smtClean="0"/>
              <a:t>rudn.ru</a:t>
            </a:r>
            <a:endParaRPr lang="ru-RU" sz="1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118" y="230188"/>
            <a:ext cx="3335628" cy="99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2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smtClean="0"/>
              <a:t>Задачи выполнения</a:t>
            </a:r>
            <a:endParaRPr lang="ru-RU" sz="4800" b="1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5" y="2104611"/>
            <a:ext cx="4565375" cy="2337575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38200" y="6176963"/>
            <a:ext cx="4114800" cy="365125"/>
          </a:xfrm>
        </p:spPr>
        <p:txBody>
          <a:bodyPr/>
          <a:lstStyle/>
          <a:p>
            <a:r>
              <a:rPr lang="ru-RU" sz="1600" dirty="0" smtClean="0"/>
              <a:t>Оразгелдиева Огулнур, 1032205431@</a:t>
            </a:r>
            <a:r>
              <a:rPr lang="en-US" sz="1600" dirty="0" smtClean="0"/>
              <a:t>rudn.ru</a:t>
            </a:r>
            <a:endParaRPr lang="ru-RU" sz="1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118" y="230188"/>
            <a:ext cx="3335628" cy="99026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529" y="2084275"/>
            <a:ext cx="3794744" cy="239668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25424" y="1594547"/>
            <a:ext cx="9122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Установить на виртуальную машину </a:t>
            </a:r>
            <a:r>
              <a:rPr lang="en-US" dirty="0"/>
              <a:t>Virtual Box </a:t>
            </a:r>
            <a:r>
              <a:rPr lang="ru-RU" dirty="0"/>
              <a:t>операционную систему </a:t>
            </a:r>
            <a:r>
              <a:rPr lang="en-US" dirty="0"/>
              <a:t>Linux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079" y="4114879"/>
            <a:ext cx="3625842" cy="260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5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 smtClean="0"/>
              <a:t>Задачи выполнения</a:t>
            </a:r>
            <a:endParaRPr lang="ru-RU" sz="4800" b="1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62" y="2056780"/>
            <a:ext cx="2770507" cy="2335064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38200" y="6176963"/>
            <a:ext cx="4114800" cy="365125"/>
          </a:xfrm>
        </p:spPr>
        <p:txBody>
          <a:bodyPr/>
          <a:lstStyle/>
          <a:p>
            <a:r>
              <a:rPr lang="ru-RU" sz="1600" dirty="0" smtClean="0"/>
              <a:t>Оразгелдиева Огулнур, 1032205431@</a:t>
            </a:r>
            <a:r>
              <a:rPr lang="en-US" sz="1600" dirty="0" smtClean="0"/>
              <a:t>rudn.ru</a:t>
            </a:r>
            <a:endParaRPr lang="ru-RU" sz="1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/>
              <a:t>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118" y="230188"/>
            <a:ext cx="3335628" cy="99026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838200" y="1640959"/>
            <a:ext cx="282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Настроить </a:t>
            </a:r>
            <a:r>
              <a:rPr lang="ru-RU" dirty="0" err="1"/>
              <a:t>репозиторий</a:t>
            </a:r>
            <a:r>
              <a:rPr lang="ru-RU" dirty="0"/>
              <a:t> </a:t>
            </a:r>
            <a:r>
              <a:rPr lang="en-US" dirty="0" err="1"/>
              <a:t>git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0" y="4591912"/>
            <a:ext cx="4791043" cy="190465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03" y="1326951"/>
            <a:ext cx="5352554" cy="379472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611" y="5317739"/>
            <a:ext cx="6157494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 smtClean="0"/>
              <a:t>Результаты и вывод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В ходе лабораторной работы</a:t>
            </a:r>
          </a:p>
          <a:p>
            <a:r>
              <a:rPr lang="ru-RU" sz="3200" dirty="0" smtClean="0"/>
              <a:t> приобрела навыки установки и конфигурации операционной системы </a:t>
            </a:r>
            <a:r>
              <a:rPr lang="en-US" sz="3200" dirty="0" smtClean="0"/>
              <a:t>Linux </a:t>
            </a:r>
            <a:r>
              <a:rPr lang="ru-RU" sz="3200" dirty="0"/>
              <a:t>н</a:t>
            </a:r>
            <a:r>
              <a:rPr lang="ru-RU" sz="3200" dirty="0" smtClean="0"/>
              <a:t>а виртуальную машину</a:t>
            </a:r>
          </a:p>
          <a:p>
            <a:r>
              <a:rPr lang="ru-RU" sz="3200" dirty="0" smtClean="0"/>
              <a:t>Научилась работать в консольном режиме </a:t>
            </a:r>
            <a:r>
              <a:rPr lang="en-US" sz="3200" dirty="0" smtClean="0"/>
              <a:t>Linux</a:t>
            </a:r>
          </a:p>
          <a:p>
            <a:r>
              <a:rPr lang="ru-RU" sz="3200" dirty="0" smtClean="0"/>
              <a:t>Познакомилась с основными командами</a:t>
            </a:r>
          </a:p>
          <a:p>
            <a:r>
              <a:rPr lang="ru-RU" sz="3200" dirty="0" smtClean="0"/>
              <a:t>Получила информацию о ОС и ее файловой системе</a:t>
            </a:r>
          </a:p>
          <a:p>
            <a:endParaRPr lang="ru-RU" sz="32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38200" y="6200752"/>
            <a:ext cx="4114800" cy="365125"/>
          </a:xfrm>
        </p:spPr>
        <p:txBody>
          <a:bodyPr/>
          <a:lstStyle/>
          <a:p>
            <a:r>
              <a:rPr lang="ru-RU" sz="1600" dirty="0" smtClean="0"/>
              <a:t>Оразгелдиева Огулнур, 1032205431@</a:t>
            </a:r>
            <a:r>
              <a:rPr lang="en-US" sz="1600" dirty="0" smtClean="0"/>
              <a:t>rudn.ru</a:t>
            </a:r>
            <a:endParaRPr lang="ru-RU" sz="1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/>
              <a:t>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118" y="230188"/>
            <a:ext cx="3335628" cy="99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6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Оразгелдиева Огулнур, 1032205431@</a:t>
            </a:r>
            <a:r>
              <a:rPr lang="en-US" smtClean="0"/>
              <a:t>rudn.ru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6D1-50D9-4823-ADA8-9E58C740B430}" type="slidenum">
              <a:rPr lang="ru-RU" smtClean="0"/>
              <a:t>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901522" y="2949262"/>
            <a:ext cx="82365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/>
              <a:t>Спасибо за внимание!</a:t>
            </a:r>
            <a:endParaRPr lang="ru-RU" sz="6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118" y="230188"/>
            <a:ext cx="3335628" cy="99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4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240</Words>
  <Application>Microsoft Office PowerPoint</Application>
  <PresentationFormat>Широкоэкранный</PresentationFormat>
  <Paragraphs>49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Лабораторная работа №1 </vt:lpstr>
      <vt:lpstr>Структура презентации</vt:lpstr>
      <vt:lpstr>Прагматика</vt:lpstr>
      <vt:lpstr>Цель лабораторной работы</vt:lpstr>
      <vt:lpstr>Задачи выполнения</vt:lpstr>
      <vt:lpstr>Задачи выполнения</vt:lpstr>
      <vt:lpstr>Задачи выполнения</vt:lpstr>
      <vt:lpstr>Результаты и вывод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Оразгелдиева Огулнур</dc:creator>
  <cp:lastModifiedBy>Ogulnur</cp:lastModifiedBy>
  <cp:revision>15</cp:revision>
  <dcterms:created xsi:type="dcterms:W3CDTF">2021-04-28T17:22:04Z</dcterms:created>
  <dcterms:modified xsi:type="dcterms:W3CDTF">2023-09-09T20:47:35Z</dcterms:modified>
</cp:coreProperties>
</file>