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bc804519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bc804519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bc804519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bc804519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bc80451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bc80451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bc804519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bc804519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bc804519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bc804519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bc804519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bc804519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bc804519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bc804519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ratch.mit.edu/projects/789589176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5" Type="http://schemas.openxmlformats.org/officeDocument/2006/relationships/image" Target="../media/image26.png"/><Relationship Id="rId14" Type="http://schemas.openxmlformats.org/officeDocument/2006/relationships/image" Target="../media/image2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000" y="152400"/>
            <a:ext cx="7477994" cy="4838702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5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 ES VA PLANIFICAR?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7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Planificar el projecte va ser una tasca important considerant la quantitat de temps que es necessita per fer un joc (±400 hores), per tant, vaig veure absolutament necessària la creació d’un cronograma al començament de la feina.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1350"/>
            <a:ext cx="8520601" cy="31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4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 ESTÀ PROGRAMAT I PER QUÈ?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programació amb Scratch té l’avantatge de que és un llenguatge de codi per blocs, cosa que el fa més fàcil d’aprendre que un llenguatge de codi escrit.</a:t>
            </a:r>
            <a:endParaRPr/>
          </a:p>
        </p:txBody>
      </p:sp>
      <p:pic>
        <p:nvPicPr>
          <p:cNvPr id="73" name="Google Shape;73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975" y="2531405"/>
            <a:ext cx="4208251" cy="15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1777" l="2881" r="4765" t="0"/>
          <a:stretch/>
        </p:blipFill>
        <p:spPr>
          <a:xfrm>
            <a:off x="7185050" y="1620463"/>
            <a:ext cx="164725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9" y="2060087"/>
            <a:ext cx="2275975" cy="25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2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 ESTÀ DISSENYAT?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695000"/>
            <a:ext cx="85206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Tots els aspectes gràfics del joc han estat dibuixats per mi amb la tècnica del “Pixel Art” mitjançant PyxelEdit.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4550"/>
            <a:ext cx="2614325" cy="26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938" y="2294650"/>
            <a:ext cx="1934125" cy="19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358" y="3230975"/>
            <a:ext cx="1555350" cy="15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6">
            <a:alphaModFix/>
          </a:blip>
          <a:srcRect b="24275" l="0" r="0" t="9560"/>
          <a:stretch/>
        </p:blipFill>
        <p:spPr>
          <a:xfrm>
            <a:off x="5992350" y="1912538"/>
            <a:ext cx="2656900" cy="13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7">
            <a:alphaModFix/>
          </a:blip>
          <a:srcRect b="0" l="26627" r="0" t="15074"/>
          <a:stretch/>
        </p:blipFill>
        <p:spPr>
          <a:xfrm>
            <a:off x="7276950" y="3230963"/>
            <a:ext cx="1555350" cy="1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3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QUINA ÉS LA HISTÒRIA?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708450"/>
            <a:ext cx="8520600" cy="16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SINOPSIS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història comença al regne d’Itsasontzia quan un encanteri misteriós comença a sortir d’un castell i controla les ments de la població. L’Heroia, un ermità, i l’Angel, un </a:t>
            </a:r>
            <a:r>
              <a:rPr lang="es"/>
              <a:t>ratpenat</a:t>
            </a:r>
            <a:r>
              <a:rPr lang="es"/>
              <a:t> parlant, hauran d’anar en busca del culpable d’això.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75" y="2485350"/>
            <a:ext cx="3341000" cy="25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575" y="2485350"/>
            <a:ext cx="2505750" cy="25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1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QUINS JOCS HI HA?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688275"/>
            <a:ext cx="8520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Finalment, al joc hi ha quatre minijocs, que són els següents: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Kasparov Challenge (Escacs), Spike Master (Vòlei), Gotta Fish’em All (Pesca) i Akerbeltz (Combat contra l’enemic final).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50" y="3999375"/>
            <a:ext cx="754150" cy="7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29975"/>
            <a:ext cx="754150" cy="7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150" y="2229975"/>
            <a:ext cx="754150" cy="7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999375"/>
            <a:ext cx="754150" cy="7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7">
            <a:alphaModFix/>
          </a:blip>
          <a:srcRect b="0" l="82405" r="0" t="0"/>
          <a:stretch/>
        </p:blipFill>
        <p:spPr>
          <a:xfrm>
            <a:off x="3049798" y="2571753"/>
            <a:ext cx="2684088" cy="169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4478" y="222605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6478" y="219075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10">
            <a:alphaModFix/>
          </a:blip>
          <a:srcRect b="32571" l="32844" r="30758" t="33315"/>
          <a:stretch/>
        </p:blipFill>
        <p:spPr>
          <a:xfrm>
            <a:off x="1101900" y="3979469"/>
            <a:ext cx="847150" cy="7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11">
            <a:alphaModFix/>
          </a:blip>
          <a:srcRect b="7652" l="19290" r="22657" t="16353"/>
          <a:stretch/>
        </p:blipFill>
        <p:spPr>
          <a:xfrm>
            <a:off x="1970288" y="3791606"/>
            <a:ext cx="893450" cy="116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12">
            <a:alphaModFix/>
          </a:blip>
          <a:srcRect b="43839" l="41894" r="40027" t="39580"/>
          <a:stretch/>
        </p:blipFill>
        <p:spPr>
          <a:xfrm>
            <a:off x="7184700" y="2197345"/>
            <a:ext cx="893450" cy="81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13">
            <a:alphaModFix/>
          </a:blip>
          <a:srcRect b="14246" l="16974" r="23466" t="13509"/>
          <a:stretch/>
        </p:blipFill>
        <p:spPr>
          <a:xfrm>
            <a:off x="6115200" y="1958430"/>
            <a:ext cx="1069500" cy="129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31538" y="3319175"/>
            <a:ext cx="1764275" cy="17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557645" y="3319175"/>
            <a:ext cx="1764275" cy="17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3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 VA SER EL PROCÉS DE BETA TESTING?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708450"/>
            <a:ext cx="8520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beta testing va consistir en una sèrie de proves del joc per tal de veure si hi havia errors i tenir una mica de feedback. Els reports es van realitzar amb una plantilla que el beta tester havia d’emplenar, aquí hi ha un exemple d’això.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18791" l="0" r="0" t="0"/>
          <a:stretch/>
        </p:blipFill>
        <p:spPr>
          <a:xfrm>
            <a:off x="3228750" y="1797475"/>
            <a:ext cx="2686496" cy="32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16592" r="16175" t="0"/>
          <a:stretch/>
        </p:blipFill>
        <p:spPr>
          <a:xfrm>
            <a:off x="311700" y="2261400"/>
            <a:ext cx="2753925" cy="22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5">
            <a:alphaModFix/>
          </a:blip>
          <a:srcRect b="0" l="20833" r="22751" t="0"/>
          <a:stretch/>
        </p:blipFill>
        <p:spPr>
          <a:xfrm>
            <a:off x="6078375" y="1856850"/>
            <a:ext cx="2753925" cy="31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2CC"/>
                </a:solidFill>
              </a:rPr>
              <a:t>GRÀCIES PER LA VOSTRA ATENCIÓ!!!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851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