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3" r:id="rId3"/>
    <p:sldId id="264" r:id="rId4"/>
    <p:sldId id="266" r:id="rId5"/>
    <p:sldId id="265" r:id="rId6"/>
    <p:sldId id="262" r:id="rId7"/>
  </p:sldIdLst>
  <p:sldSz cx="9144000" cy="5143500" type="screen16x9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lando Orbes" initials="OO" lastIdx="1" clrIdx="0">
    <p:extLst>
      <p:ext uri="{19B8F6BF-5375-455C-9EA6-DF929625EA0E}">
        <p15:presenceInfo xmlns:p15="http://schemas.microsoft.com/office/powerpoint/2012/main" userId="84048e5206c599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2" autoAdjust="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744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276BF-C63D-4243-91C2-88CE17C9FCFF}" type="datetimeFigureOut">
              <a:rPr lang="es-CO" smtClean="0"/>
              <a:t>03/09/2020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CA3A8-7AA8-4DDB-A4E6-C300791711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454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46B2B-AF38-4E27-B472-15D88C3F9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1F33D8-97C7-4006-9A18-C82CA105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AC23BB-37AB-4D1C-BE90-B91ADDAC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370D15-8DD2-4EA5-BBFE-0900A541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19E1FC-223E-40D8-8520-60556DC4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4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82389-21C7-49F2-AB6A-FCD44ED8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E76DEE-E6A0-47A8-8227-0F92D6566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4A661-0A26-4309-BFA8-3DFDE7EE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D8A932-7F2C-4C76-AE2E-AF4B3A7E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4717F-C31F-4EAB-8D39-F9EC8DA0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89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71D7CA-315E-4457-8FE9-489D0C5F4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480C5C-AA8B-4D8F-B2E7-643663079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31217-9CB5-481B-876E-BFACA4F2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E60A28-1515-473D-B0EF-E15251AA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A99C13-E6E7-44F6-A3A6-FF06E93D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32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8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9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E5E75-04D8-443A-A68D-4EE7108E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1FB324-BEFF-4851-AF62-4B9B132F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67F66-62BA-496C-9664-00CF598F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77734E-E507-4156-91E0-58249CD1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0F0AD-BBCD-4ACD-AE67-9BC13EFA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23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E150D-EA81-475E-838F-8C14EE59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1E4EB0-6E8D-47B3-94AC-26164300B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7ED12F-A787-4C6B-8EC4-74CFC5DD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0956AE-DD26-4DAB-BA20-14081504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6D7B10-FA30-4AAC-AB0A-8B92EFA0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98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07562-61C0-430A-9C39-8A53DD5A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EBC6A-48FC-4D3E-93CB-4259B9C81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9D5055-55F0-475E-8F58-D7743BBC7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971FDC-1C2E-43B0-8644-8BF051AF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F341B8-9C87-463B-8508-6D80295E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336A9E-FFED-4240-B87C-05AF4C26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92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87B02-811C-444A-9BAD-CA37C392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67DF4-960E-4F9A-8D3F-E67C5C5EC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EA3065-6581-4EF2-A7E7-7D41BB6FA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87DCB6-C690-452D-8A5D-E1CAA64FB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E7DDEA-01A1-4C00-97E8-C583688D0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E70F1E-92C6-433D-9F10-665E11E6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BD4F19-2082-4C0F-BBB5-218893197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E7B023-73A7-45BC-9CB6-9B246428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72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ACB50-F5B0-48A4-9891-F47A231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3AFEF2-0D78-4BDF-AD62-7187A577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9CF458-E792-484F-B978-A986386F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6D7454-67F3-42BC-9F3A-55758B35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49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D5CF26-97B5-4502-9281-A6A3ECDF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2E8-9EDC-4091-BD44-BB0E192C83D5}" type="datetimeFigureOut">
              <a:rPr lang="es-CO" smtClean="0"/>
              <a:t>03/09/2020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C4C269-ACC1-4371-892B-A7FC2CBA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0DB59C-FAFA-4E7F-B904-493037F2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3DC6-01E0-4E79-8C64-6DD299D69047}" type="slidenum">
              <a:rPr lang="es-CO" smtClean="0"/>
              <a:t>‹Nº›</a:t>
            </a:fld>
            <a:endParaRPr lang="es-CO"/>
          </a:p>
        </p:txBody>
      </p:sp>
      <p:pic>
        <p:nvPicPr>
          <p:cNvPr id="5" name="Imagen 4" descr="cierre.png">
            <a:extLst>
              <a:ext uri="{FF2B5EF4-FFF2-40B4-BE49-F238E27FC236}">
                <a16:creationId xmlns:a16="http://schemas.microsoft.com/office/drawing/2014/main" id="{6594B579-E933-4111-AC8B-42FED17674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79452-305B-4B3E-B7A8-186475DC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AD8806-1210-4AC2-B89E-541ED3DBD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9FF8E6-5867-4162-9100-DEFE2EFA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03CB38-4972-4BD2-8D6F-6C77365C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510D5C-2A75-40B3-B5C6-083BFBCD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D1D4F0-2ECC-423C-923D-95B53CAF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16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39DA8-3263-47F3-B7C6-2E05BA76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A9EDD1-C63B-4882-941B-A39287871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9D4FC8-AAA0-4905-B3C8-B13F59193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EE7358-FC66-48FC-8BE0-B1E5F994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1A3C65-2022-4A4E-BC23-777A2BCF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96658-9141-4463-9C52-99CB7F34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38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9ED068-8846-4874-8087-209F4068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0EDB8-A222-4BBE-8A4C-975435A42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C22DE3-A0CD-4369-A442-D30684B07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03/09/2020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369487-FCA2-46A3-97BA-5869FC3E5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3CE24-9FE8-4A1A-84AB-82693176B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77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ta.wyliodrin.studi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651760" y="1019508"/>
            <a:ext cx="556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Diplomado </a:t>
            </a:r>
            <a:r>
              <a:rPr lang="es-E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s-E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Eafit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F10C615-A983-411F-AF3E-F9C3FAE3A3C7}"/>
              </a:ext>
            </a:extLst>
          </p:cNvPr>
          <p:cNvSpPr txBox="1"/>
          <p:nvPr/>
        </p:nvSpPr>
        <p:spPr>
          <a:xfrm>
            <a:off x="2358736" y="1481173"/>
            <a:ext cx="586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Dispensador </a:t>
            </a:r>
            <a:r>
              <a:rPr lang="es-E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IoT</a:t>
            </a:r>
            <a:endParaRPr lang="es-E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88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71489" y="222375"/>
            <a:ext cx="51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Hardware</a:t>
            </a:r>
            <a:endParaRPr lang="es-E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753127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050672-41F2-4950-AD55-0A814895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57" y="870390"/>
            <a:ext cx="5264889" cy="41941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3B35A2-5B05-4E1E-8E29-D88A39C4B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489" y="2827635"/>
            <a:ext cx="2219325" cy="1876425"/>
          </a:xfrm>
          <a:prstGeom prst="rect">
            <a:avLst/>
          </a:prstGeom>
        </p:spPr>
      </p:pic>
      <p:pic>
        <p:nvPicPr>
          <p:cNvPr id="1026" name="Picture 2" descr="Modulo de comunicacion RFID RC522 13.56 Mhz lectura de tarjetas y llaveros tags RFID RC 522, ferretronica">
            <a:extLst>
              <a:ext uri="{FF2B5EF4-FFF2-40B4-BE49-F238E27FC236}">
                <a16:creationId xmlns:a16="http://schemas.microsoft.com/office/drawing/2014/main" id="{E594D55B-8B17-4CE1-BBDE-6A138389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687" y="434564"/>
            <a:ext cx="1244301" cy="124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84ACD85-0466-4069-804B-AC42A1CBA462}"/>
              </a:ext>
            </a:extLst>
          </p:cNvPr>
          <p:cNvSpPr txBox="1"/>
          <p:nvPr/>
        </p:nvSpPr>
        <p:spPr>
          <a:xfrm>
            <a:off x="7368988" y="1019868"/>
            <a:ext cx="146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b="1" i="0" dirty="0">
                <a:solidFill>
                  <a:srgbClr val="4C4C4C"/>
                </a:solidFill>
                <a:effectLst/>
                <a:latin typeface="Arimo"/>
              </a:rPr>
              <a:t>RFID RC522 13.56 MHz</a:t>
            </a:r>
          </a:p>
        </p:txBody>
      </p:sp>
    </p:spTree>
    <p:extLst>
      <p:ext uri="{BB962C8B-B14F-4D97-AF65-F5344CB8AC3E}">
        <p14:creationId xmlns:p14="http://schemas.microsoft.com/office/powerpoint/2010/main" val="15405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71489" y="222375"/>
            <a:ext cx="51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Desarrollo programación</a:t>
            </a:r>
            <a:endParaRPr lang="es-E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753127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3A6750-B88D-47BF-B996-BBAEFB6E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4" y="958156"/>
            <a:ext cx="4663806" cy="26221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71C513F-2A27-419E-9BA9-57CA56FA3581}"/>
              </a:ext>
            </a:extLst>
          </p:cNvPr>
          <p:cNvSpPr txBox="1"/>
          <p:nvPr/>
        </p:nvSpPr>
        <p:spPr>
          <a:xfrm>
            <a:off x="2286000" y="46516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https://beta.wyliodrin.studio/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E06EB0-8337-403F-8500-6B43109AC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590" y="1661068"/>
            <a:ext cx="4489793" cy="252427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359A4E-300D-4F2C-825C-16C84CA71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818" y="2896153"/>
            <a:ext cx="3601708" cy="20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7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71489" y="222375"/>
            <a:ext cx="51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Diseño y Simulación</a:t>
            </a:r>
            <a:endParaRPr lang="es-E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59075" y="753127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45B2FC-9D65-4F04-AB48-177431D3D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0" y="920222"/>
            <a:ext cx="3518886" cy="19784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A31C789-9AF2-48E7-A94D-3748517BF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035" y="2647552"/>
            <a:ext cx="4024625" cy="22627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2A59C06-36C0-4BA4-A1B2-929D1579F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921" y="920222"/>
            <a:ext cx="3943544" cy="307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8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7D834F1-E9C4-40B2-9915-169E6B59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96" y="880755"/>
            <a:ext cx="5475468" cy="409062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47939C8-8FCE-4C85-8CF7-98D88C055BEC}"/>
              </a:ext>
            </a:extLst>
          </p:cNvPr>
          <p:cNvSpPr txBox="1"/>
          <p:nvPr/>
        </p:nvSpPr>
        <p:spPr>
          <a:xfrm>
            <a:off x="771489" y="222375"/>
            <a:ext cx="584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Infraestructura de comunicación</a:t>
            </a:r>
            <a:endParaRPr lang="es-ES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137F582-EFFD-458E-B02F-BE85CB827F26}"/>
              </a:ext>
            </a:extLst>
          </p:cNvPr>
          <p:cNvSpPr/>
          <p:nvPr/>
        </p:nvSpPr>
        <p:spPr>
          <a:xfrm>
            <a:off x="859075" y="753127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35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</TotalTime>
  <Words>28</Words>
  <Application>Microsoft Office PowerPoint</Application>
  <PresentationFormat>Presentación en pantalla (16:9)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Arimo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Orlando Orbes</cp:lastModifiedBy>
  <cp:revision>104</cp:revision>
  <dcterms:created xsi:type="dcterms:W3CDTF">2019-11-27T03:16:21Z</dcterms:created>
  <dcterms:modified xsi:type="dcterms:W3CDTF">2020-09-03T05:14:47Z</dcterms:modified>
</cp:coreProperties>
</file>