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Roboto Slab"/>
      <p:regular r:id="rId27"/>
      <p:bold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Cutive Mono"/>
      <p:regular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CutiveMono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3dc7009a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3dc7009a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3dc7009ac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3dc7009ac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3dc7009a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3dc7009a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3bbbc7f5e5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3bbbc7f5e5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ce7fa64f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ce7fa64f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ad97bcf635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ad97bcf635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3dc7009ac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3dc7009ac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3dc7009ac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3dc7009ac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ace7fa64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ace7fa64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26e00b28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26e00b28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26e00b28b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26e00b28b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26e00b28b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26e00b28b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a26e00b28b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a26e00b28b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bbbc7f5e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bbbc7f5e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ce7fa64f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ce7fa64f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dda9e0e1a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dda9e0e1a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3bbbc7f5e5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3bbbc7f5e5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 rot="4882985">
            <a:off x="-1124517" y="-2578459"/>
            <a:ext cx="7378882" cy="748217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1104450" y="209696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3" type="title"/>
          </p:nvPr>
        </p:nvSpPr>
        <p:spPr>
          <a:xfrm>
            <a:off x="1120950" y="1530340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4" type="title"/>
          </p:nvPr>
        </p:nvSpPr>
        <p:spPr>
          <a:xfrm>
            <a:off x="1067275" y="3845238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5" type="title"/>
          </p:nvPr>
        </p:nvSpPr>
        <p:spPr>
          <a:xfrm>
            <a:off x="1152150" y="3277519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6" type="title"/>
          </p:nvPr>
        </p:nvSpPr>
        <p:spPr>
          <a:xfrm>
            <a:off x="3513125" y="208673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7" type="title"/>
          </p:nvPr>
        </p:nvSpPr>
        <p:spPr>
          <a:xfrm>
            <a:off x="3426727" y="1504763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8" type="title"/>
          </p:nvPr>
        </p:nvSpPr>
        <p:spPr>
          <a:xfrm>
            <a:off x="3457927" y="384524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9" type="title"/>
          </p:nvPr>
        </p:nvSpPr>
        <p:spPr>
          <a:xfrm>
            <a:off x="3457927" y="3253288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3" type="title"/>
          </p:nvPr>
        </p:nvSpPr>
        <p:spPr>
          <a:xfrm>
            <a:off x="5666825" y="2095488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14" type="title"/>
          </p:nvPr>
        </p:nvSpPr>
        <p:spPr>
          <a:xfrm>
            <a:off x="5753351" y="1533818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5" type="title"/>
          </p:nvPr>
        </p:nvSpPr>
        <p:spPr>
          <a:xfrm>
            <a:off x="5784552" y="3843781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16" type="title"/>
          </p:nvPr>
        </p:nvSpPr>
        <p:spPr>
          <a:xfrm>
            <a:off x="5784551" y="328085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/>
          <p:nvPr/>
        </p:nvSpPr>
        <p:spPr>
          <a:xfrm>
            <a:off x="1730688" y="3178238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581913" y="1432973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887664" y="143950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072139" y="3178238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310740" y="3178238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214290" y="1432973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 rot="-7531753">
            <a:off x="-1055188" y="-2420408"/>
            <a:ext cx="4167357" cy="458637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432133">
            <a:off x="6060531" y="3892529"/>
            <a:ext cx="3850151" cy="35058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 rot="-9388082">
            <a:off x="-1143081" y="-588681"/>
            <a:ext cx="9612308" cy="6320856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>
            <a:off x="-3911925" y="-11323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CUSTOM_2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and Three Columns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title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title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4" type="subTitle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5" type="title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6" type="subTitle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/>
          <p:nvPr/>
        </p:nvSpPr>
        <p:spPr>
          <a:xfrm rot="-639680">
            <a:off x="4055413" y="1796811"/>
            <a:ext cx="6875378" cy="47327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title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3" type="subTitle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4" type="title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5" type="subTitle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6" type="title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0"/>
          <p:cNvSpPr txBox="1"/>
          <p:nvPr>
            <p:ph idx="7" type="subTitle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8" type="title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0"/>
          <p:cNvSpPr txBox="1"/>
          <p:nvPr>
            <p:ph idx="9" type="subTitle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3" type="title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0"/>
          <p:cNvSpPr txBox="1"/>
          <p:nvPr>
            <p:ph idx="14" type="subTitle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 rot="9117159">
            <a:off x="-1377015" y="-868228"/>
            <a:ext cx="3850050" cy="390413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358925" y="1670851"/>
            <a:ext cx="3850094" cy="390409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4895465">
            <a:off x="3553497" y="-1088826"/>
            <a:ext cx="9412969" cy="6105172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3628076" y="1779053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327644" y="2872243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331650" y="1768962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031218" y="2862152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962164" y="1788640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6661732" y="2881830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/>
          <p:nvPr/>
        </p:nvSpPr>
        <p:spPr>
          <a:xfrm>
            <a:off x="4094251" y="285751"/>
            <a:ext cx="8875013" cy="6109795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2" type="title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3" type="title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5"/>
          <p:cNvSpPr txBox="1"/>
          <p:nvPr>
            <p:ph idx="4" type="subTitle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5" type="title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5"/>
          <p:cNvSpPr txBox="1"/>
          <p:nvPr>
            <p:ph idx="6" type="subTitle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7" type="title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5"/>
          <p:cNvSpPr txBox="1"/>
          <p:nvPr>
            <p:ph idx="8" type="subTitle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9" type="title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5"/>
          <p:cNvSpPr txBox="1"/>
          <p:nvPr>
            <p:ph idx="13" type="subTitle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rot="10799903">
            <a:off x="4287249" y="-1668273"/>
            <a:ext cx="6680951" cy="656419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title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3" type="title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8"/>
          <p:cNvSpPr txBox="1"/>
          <p:nvPr>
            <p:ph idx="4" type="subTitle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5" type="title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8"/>
          <p:cNvSpPr txBox="1"/>
          <p:nvPr>
            <p:ph idx="6" type="subTitle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2" type="title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3" type="title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9"/>
          <p:cNvSpPr txBox="1"/>
          <p:nvPr>
            <p:ph idx="4" type="subTitle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5" name="Google Shape;175;p30"/>
          <p:cNvSpPr txBox="1"/>
          <p:nvPr>
            <p:ph idx="2" type="title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3" type="title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30"/>
          <p:cNvSpPr txBox="1"/>
          <p:nvPr>
            <p:ph idx="4" type="subTitle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/>
          <p:nvPr/>
        </p:nvSpPr>
        <p:spPr>
          <a:xfrm>
            <a:off x="2022913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/>
          <p:nvPr/>
        </p:nvSpPr>
        <p:spPr>
          <a:xfrm>
            <a:off x="3873077" y="-586805"/>
            <a:ext cx="6137522" cy="6223558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/>
          <p:nvPr/>
        </p:nvSpPr>
        <p:spPr>
          <a:xfrm rot="-4546338">
            <a:off x="3291820" y="-1265711"/>
            <a:ext cx="9413075" cy="6480182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hasCustomPrompt="1" type="title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3"/>
          <p:cNvSpPr txBox="1"/>
          <p:nvPr>
            <p:ph idx="2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hasCustomPrompt="1" idx="3" type="title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3"/>
          <p:cNvSpPr txBox="1"/>
          <p:nvPr>
            <p:ph hasCustomPrompt="1" idx="4" type="title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3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0" name="Google Shape;200;p35"/>
          <p:cNvSpPr txBox="1"/>
          <p:nvPr>
            <p:ph hasCustomPrompt="1" idx="2" type="title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/>
          <p:nvPr>
            <p:ph idx="3" type="title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hasCustomPrompt="1" idx="4" type="title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5"/>
          <p:cNvSpPr txBox="1"/>
          <p:nvPr>
            <p:ph idx="5" type="title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5"/>
          <p:cNvSpPr txBox="1"/>
          <p:nvPr>
            <p:ph idx="6" type="subTitle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hasCustomPrompt="1" idx="7" type="title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5"/>
          <p:cNvSpPr txBox="1"/>
          <p:nvPr>
            <p:ph idx="8" type="title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5"/>
          <p:cNvSpPr txBox="1"/>
          <p:nvPr>
            <p:ph idx="9" type="subTitle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hasCustomPrompt="1" idx="13" type="title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/>
          <p:nvPr>
            <p:ph idx="14" type="title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5"/>
          <p:cNvSpPr txBox="1"/>
          <p:nvPr>
            <p:ph idx="15" type="subTitle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5"/>
          <p:cNvSpPr/>
          <p:nvPr/>
        </p:nvSpPr>
        <p:spPr>
          <a:xfrm rot="-8100000">
            <a:off x="5824825" y="-3086334"/>
            <a:ext cx="8181040" cy="684011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 1">
  <p:cSld name="CUSTOM_19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hasCustomPrompt="1" idx="2" type="title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6" name="Google Shape;216;p36"/>
          <p:cNvSpPr txBox="1"/>
          <p:nvPr>
            <p:ph idx="3" type="title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6"/>
          <p:cNvSpPr txBox="1"/>
          <p:nvPr>
            <p:ph idx="1" type="subTitle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hasCustomPrompt="1" idx="4" type="title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9" name="Google Shape;219;p36"/>
          <p:cNvSpPr txBox="1"/>
          <p:nvPr>
            <p:ph idx="5" type="title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36"/>
          <p:cNvSpPr txBox="1"/>
          <p:nvPr>
            <p:ph idx="6" type="subTitle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hasCustomPrompt="1" idx="7" type="title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22" name="Google Shape;222;p36"/>
          <p:cNvSpPr txBox="1"/>
          <p:nvPr>
            <p:ph idx="8" type="title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36"/>
          <p:cNvSpPr txBox="1"/>
          <p:nvPr>
            <p:ph idx="9" type="subTitle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hasCustomPrompt="1" idx="13" type="title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25" name="Google Shape;225;p36"/>
          <p:cNvSpPr txBox="1"/>
          <p:nvPr>
            <p:ph idx="14" type="title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6"/>
          <p:cNvSpPr txBox="1"/>
          <p:nvPr>
            <p:ph idx="15" type="subTitle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6"/>
          <p:cNvSpPr/>
          <p:nvPr/>
        </p:nvSpPr>
        <p:spPr>
          <a:xfrm rot="2700000">
            <a:off x="-5277150" y="-4135959"/>
            <a:ext cx="8181040" cy="684011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7"/>
          <p:cNvSpPr/>
          <p:nvPr/>
        </p:nvSpPr>
        <p:spPr>
          <a:xfrm>
            <a:off x="1849402" y="-710926"/>
            <a:ext cx="9538063" cy="656536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2" type="title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3" type="title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9"/>
          <p:cNvSpPr txBox="1"/>
          <p:nvPr>
            <p:ph idx="4" type="subTitle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2" type="title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 rot="193">
            <a:off x="3014849" y="1017810"/>
            <a:ext cx="3373153" cy="572222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idx="2" type="title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title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"/>
          <p:cNvSpPr txBox="1"/>
          <p:nvPr>
            <p:ph idx="4" type="subTitle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flipH="1" rot="189">
            <a:off x="-2095558" y="-999078"/>
            <a:ext cx="3430008" cy="6435352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-8960560">
            <a:off x="3895755" y="-250865"/>
            <a:ext cx="9413004" cy="7136681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-940587" y="-964025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2" type="title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title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4" type="subTitle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4093938" y="994800"/>
            <a:ext cx="9837487" cy="677241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oorvasi-p7-creditscoring-render-dashboard-t6vphk.streamlitapp.com/" TargetMode="External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</a:t>
            </a:r>
            <a:r>
              <a:rPr lang="en" sz="4200"/>
              <a:t>mplémentez un modèle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 scoring</a:t>
            </a:r>
            <a:endParaRPr b="0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subTitle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Oorvasi Sooprayen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25/07/2022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8964223" y="2608744"/>
            <a:ext cx="120227" cy="161505"/>
          </a:xfrm>
          <a:custGeom>
            <a:rect b="b" l="l" r="r" t="t"/>
            <a:pathLst>
              <a:path extrusionOk="0" h="2328" w="1733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50" name="Google Shape;250;p40"/>
            <p:cNvSpPr/>
            <p:nvPr/>
          </p:nvSpPr>
          <p:spPr>
            <a:xfrm>
              <a:off x="5131531" y="3948106"/>
              <a:ext cx="109315" cy="84899"/>
            </a:xfrm>
            <a:custGeom>
              <a:rect b="b" l="l" r="r" t="t"/>
              <a:pathLst>
                <a:path extrusionOk="0" h="1164" w="1499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151804" y="3907261"/>
              <a:ext cx="46453" cy="64841"/>
            </a:xfrm>
            <a:custGeom>
              <a:rect b="b" l="l" r="r" t="t"/>
              <a:pathLst>
                <a:path extrusionOk="0" h="889" w="637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545100" y="3905000"/>
              <a:ext cx="50902" cy="71843"/>
            </a:xfrm>
            <a:custGeom>
              <a:rect b="b" l="l" r="r" t="t"/>
              <a:pathLst>
                <a:path extrusionOk="0" h="985" w="698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547360" y="3954962"/>
              <a:ext cx="160727" cy="62507"/>
            </a:xfrm>
            <a:custGeom>
              <a:rect b="b" l="l" r="r" t="t"/>
              <a:pathLst>
                <a:path extrusionOk="0" h="857" w="2204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56691" y="3957296"/>
              <a:ext cx="51631" cy="25674"/>
            </a:xfrm>
            <a:custGeom>
              <a:rect b="b" l="l" r="r" t="t"/>
              <a:pathLst>
                <a:path extrusionOk="0" h="352" w="708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530948" y="1003944"/>
              <a:ext cx="377955" cy="177947"/>
            </a:xfrm>
            <a:custGeom>
              <a:rect b="b" l="l" r="r" t="t"/>
              <a:pathLst>
                <a:path extrusionOk="0" h="2565" w="5448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71055" y="371827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070361" y="3666308"/>
              <a:ext cx="664335" cy="100386"/>
            </a:xfrm>
            <a:custGeom>
              <a:rect b="b" l="l" r="r" t="t"/>
              <a:pathLst>
                <a:path extrusionOk="0" h="1447" w="9576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138627" y="3687676"/>
              <a:ext cx="527736" cy="46967"/>
            </a:xfrm>
            <a:custGeom>
              <a:rect b="b" l="l" r="r" t="t"/>
              <a:pathLst>
                <a:path extrusionOk="0" h="677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138627" y="3687676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23393" y="3627180"/>
              <a:ext cx="663641" cy="130980"/>
            </a:xfrm>
            <a:custGeom>
              <a:rect b="b" l="l" r="r" t="t"/>
              <a:pathLst>
                <a:path extrusionOk="0" h="1888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23393" y="3575981"/>
              <a:ext cx="662878" cy="100386"/>
            </a:xfrm>
            <a:custGeom>
              <a:rect b="b" l="l" r="r" t="t"/>
              <a:pathLst>
                <a:path extrusionOk="0" h="1447" w="9555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090965" y="3597348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090965" y="3597348"/>
              <a:ext cx="527042" cy="29901"/>
            </a:xfrm>
            <a:custGeom>
              <a:rect b="b" l="l" r="r" t="t"/>
              <a:pathLst>
                <a:path extrusionOk="0" h="431" w="7597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076743" y="3536159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076743" y="348426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44316" y="3506327"/>
              <a:ext cx="527736" cy="46273"/>
            </a:xfrm>
            <a:custGeom>
              <a:rect b="b" l="l" r="r" t="t"/>
              <a:pathLst>
                <a:path extrusionOk="0" h="667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44316" y="350632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100192" y="3443751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316437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462196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100192" y="3391788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167765" y="3413850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167765" y="3413850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20549" y="335266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020549" y="3300073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088815" y="3322135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088815" y="3322135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61639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084583" y="3209052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152849" y="3231044"/>
              <a:ext cx="527736" cy="47036"/>
            </a:xfrm>
            <a:custGeom>
              <a:rect b="b" l="l" r="r" t="t"/>
              <a:pathLst>
                <a:path extrusionOk="0" h="678" w="7607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152849" y="3231808"/>
              <a:ext cx="527736" cy="29901"/>
            </a:xfrm>
            <a:custGeom>
              <a:rect b="b" l="l" r="r" t="t"/>
              <a:pathLst>
                <a:path extrusionOk="0" h="431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26931" y="3169924"/>
              <a:ext cx="664335" cy="130217"/>
            </a:xfrm>
            <a:custGeom>
              <a:rect b="b" l="l" r="r" t="t"/>
              <a:pathLst>
                <a:path extrusionOk="0" h="1877" w="9576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121560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179836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026931" y="3117962"/>
              <a:ext cx="664335" cy="101079"/>
            </a:xfrm>
            <a:custGeom>
              <a:rect b="b" l="l" r="r" t="t"/>
              <a:pathLst>
                <a:path extrusionOk="0" h="1457" w="9576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095197" y="3140023"/>
              <a:ext cx="527805" cy="46342"/>
            </a:xfrm>
            <a:custGeom>
              <a:rect b="b" l="l" r="r" t="t"/>
              <a:pathLst>
                <a:path extrusionOk="0" h="668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095197" y="3140023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693372" y="376232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188369" y="3728885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4103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788001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4558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09617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979270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693372" y="3710431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760944" y="373172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760944" y="373172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741727" y="367130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172760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748179" y="3637864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78938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835662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9393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957278" y="3637864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5026931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741033" y="3619410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810062" y="3641402"/>
              <a:ext cx="527042" cy="46343"/>
            </a:xfrm>
            <a:custGeom>
              <a:rect b="b" l="l" r="r" t="t"/>
              <a:pathLst>
                <a:path extrusionOk="0" h="668" w="7597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809299" y="3641402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687683" y="3580282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241026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182680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049687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735345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78161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839894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90392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972888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87683" y="3528320"/>
              <a:ext cx="663641" cy="100386"/>
            </a:xfrm>
            <a:custGeom>
              <a:rect b="b" l="l" r="r" t="t"/>
              <a:pathLst>
                <a:path extrusionOk="0" h="1447" w="9566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755255" y="3549687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755949" y="3549687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8780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217577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159231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5095961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026238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442780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483295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58863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16445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80479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0132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4664234" y="343591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31806" y="345720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731806" y="345720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743184" y="339678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5238875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174910" y="3363344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750260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79084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837743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9539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959359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029082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743184" y="3344890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811450" y="3366188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811450" y="3366188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679150" y="3304999"/>
              <a:ext cx="664335" cy="130980"/>
            </a:xfrm>
            <a:custGeom>
              <a:rect b="b" l="l" r="r" t="t"/>
              <a:pathLst>
                <a:path extrusionOk="0" h="1888" w="957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79460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2492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498905" y="34240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73779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31361" y="3271629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895395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65048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679150" y="325310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747416" y="3275167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746722" y="327516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736801" y="3213978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5290074" y="3180539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231799" y="3180539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36801" y="3162085"/>
              <a:ext cx="663572" cy="101079"/>
            </a:xfrm>
            <a:custGeom>
              <a:rect b="b" l="l" r="r" t="t"/>
              <a:pathLst>
                <a:path extrusionOk="0" h="1457" w="9565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805067" y="3183383"/>
              <a:ext cx="527042" cy="47036"/>
            </a:xfrm>
            <a:custGeom>
              <a:rect b="b" l="l" r="r" t="t"/>
              <a:pathLst>
                <a:path extrusionOk="0" h="678" w="7597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804374" y="3183383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672074" y="3278706"/>
              <a:ext cx="500055" cy="729270"/>
            </a:xfrm>
            <a:custGeom>
              <a:rect b="b" l="l" r="r" t="t"/>
              <a:pathLst>
                <a:path extrusionOk="0" h="10512" w="7208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384025" y="3268577"/>
              <a:ext cx="709151" cy="721361"/>
            </a:xfrm>
            <a:custGeom>
              <a:rect b="b" l="l" r="r" t="t"/>
              <a:pathLst>
                <a:path extrusionOk="0" h="10398" w="10222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403242" y="3268577"/>
              <a:ext cx="598914" cy="596972"/>
            </a:xfrm>
            <a:custGeom>
              <a:rect b="b" l="l" r="r" t="t"/>
              <a:pathLst>
                <a:path extrusionOk="0" h="8605" w="8633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474352" y="3356892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4472895" y="3349053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472895" y="3354811"/>
              <a:ext cx="325091" cy="554861"/>
            </a:xfrm>
            <a:custGeom>
              <a:rect b="b" l="l" r="r" t="t"/>
              <a:pathLst>
                <a:path extrusionOk="0" h="7998" w="4686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609497" y="3450064"/>
              <a:ext cx="255369" cy="341256"/>
            </a:xfrm>
            <a:custGeom>
              <a:rect b="b" l="l" r="r" t="t"/>
              <a:pathLst>
                <a:path extrusionOk="0" h="4919" w="3681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601657" y="3443265"/>
              <a:ext cx="256063" cy="341464"/>
            </a:xfrm>
            <a:custGeom>
              <a:rect b="b" l="l" r="r" t="t"/>
              <a:pathLst>
                <a:path extrusionOk="0" h="4922" w="3691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25339" y="3723196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725339" y="3671303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793605" y="3692671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792911" y="3692671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676984" y="3632175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676984" y="3580282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745250" y="3602343"/>
              <a:ext cx="527111" cy="46273"/>
            </a:xfrm>
            <a:custGeom>
              <a:rect b="b" l="l" r="r" t="t"/>
              <a:pathLst>
                <a:path extrusionOk="0" h="667" w="7598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745250" y="3602343"/>
              <a:ext cx="527111" cy="29901"/>
            </a:xfrm>
            <a:custGeom>
              <a:rect b="b" l="l" r="r" t="t"/>
              <a:pathLst>
                <a:path extrusionOk="0" h="431" w="7598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731028" y="354115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731028" y="348926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798600" y="351055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798600" y="351055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503390" y="1343538"/>
              <a:ext cx="634504" cy="551947"/>
            </a:xfrm>
            <a:custGeom>
              <a:rect b="b" l="l" r="r" t="t"/>
              <a:pathLst>
                <a:path extrusionOk="0" h="7956" w="9146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858317" y="1509208"/>
              <a:ext cx="120990" cy="119880"/>
            </a:xfrm>
            <a:custGeom>
              <a:rect b="b" l="l" r="r" t="t"/>
              <a:pathLst>
                <a:path extrusionOk="0" h="1728" w="1744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745928" y="3369727"/>
              <a:ext cx="426101" cy="293109"/>
            </a:xfrm>
            <a:custGeom>
              <a:rect b="b" l="l" r="r" t="t"/>
              <a:pathLst>
                <a:path extrusionOk="0" h="4225" w="6142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745928" y="3369727"/>
              <a:ext cx="426101" cy="120296"/>
            </a:xfrm>
            <a:custGeom>
              <a:rect b="b" l="l" r="r" t="t"/>
              <a:pathLst>
                <a:path extrusionOk="0" h="1734" w="6142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462874" y="3658468"/>
              <a:ext cx="978673" cy="98929"/>
            </a:xfrm>
            <a:custGeom>
              <a:rect b="b" l="l" r="r" t="t"/>
              <a:pathLst>
                <a:path extrusionOk="0" h="1426" w="14107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573891" y="1566859"/>
              <a:ext cx="2770907" cy="1865563"/>
            </a:xfrm>
            <a:custGeom>
              <a:rect b="b" l="l" r="r" t="t"/>
              <a:pathLst>
                <a:path extrusionOk="0" h="26891" w="39941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616557" y="1618752"/>
              <a:ext cx="2684813" cy="1602424"/>
            </a:xfrm>
            <a:custGeom>
              <a:rect b="b" l="l" r="r" t="t"/>
              <a:pathLst>
                <a:path extrusionOk="0" h="23098" w="3870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964339" y="1708385"/>
              <a:ext cx="2160684" cy="1462286"/>
            </a:xfrm>
            <a:custGeom>
              <a:rect b="b" l="l" r="r" t="t"/>
              <a:pathLst>
                <a:path extrusionOk="0" h="21078" w="31145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964339" y="1703390"/>
              <a:ext cx="2160684" cy="106074"/>
            </a:xfrm>
            <a:custGeom>
              <a:rect b="b" l="l" r="r" t="t"/>
              <a:pathLst>
                <a:path extrusionOk="0" h="1529" w="31145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6041832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115787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190504" y="1751051"/>
              <a:ext cx="42041" cy="36006"/>
            </a:xfrm>
            <a:custGeom>
              <a:rect b="b" l="l" r="r" t="t"/>
              <a:pathLst>
                <a:path extrusionOk="0" h="519" w="606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792217" y="1684936"/>
              <a:ext cx="2160684" cy="1462980"/>
            </a:xfrm>
            <a:custGeom>
              <a:rect b="b" l="l" r="r" t="t"/>
              <a:pathLst>
                <a:path extrusionOk="0" h="21088" w="31145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746013" y="1653648"/>
              <a:ext cx="2161378" cy="1462286"/>
            </a:xfrm>
            <a:custGeom>
              <a:rect b="b" l="l" r="r" t="t"/>
              <a:pathLst>
                <a:path extrusionOk="0" h="21078" w="31155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746013" y="1649347"/>
              <a:ext cx="2161378" cy="106074"/>
            </a:xfrm>
            <a:custGeom>
              <a:rect b="b" l="l" r="r" t="t"/>
              <a:pathLst>
                <a:path extrusionOk="0" h="1529" w="31155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5824200" y="1697008"/>
              <a:ext cx="42041" cy="35589"/>
            </a:xfrm>
            <a:custGeom>
              <a:rect b="b" l="l" r="r" t="t"/>
              <a:pathLst>
                <a:path extrusionOk="0" h="513" w="606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02802" y="1699297"/>
              <a:ext cx="39197" cy="31011"/>
            </a:xfrm>
            <a:custGeom>
              <a:rect b="b" l="l" r="r" t="t"/>
              <a:pathLst>
                <a:path extrusionOk="0" h="447" w="565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72178" y="1697008"/>
              <a:ext cx="41972" cy="35589"/>
            </a:xfrm>
            <a:custGeom>
              <a:rect b="b" l="l" r="r" t="t"/>
              <a:pathLst>
                <a:path extrusionOk="0" h="513" w="605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896767" y="1881894"/>
              <a:ext cx="1913917" cy="1172160"/>
            </a:xfrm>
            <a:custGeom>
              <a:rect b="b" l="l" r="r" t="t"/>
              <a:pathLst>
                <a:path extrusionOk="0" h="16896" w="27588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840572" y="1807246"/>
              <a:ext cx="1913918" cy="1171397"/>
            </a:xfrm>
            <a:custGeom>
              <a:rect b="b" l="l" r="r" t="t"/>
              <a:pathLst>
                <a:path extrusionOk="0" h="16885" w="27588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5962188" y="2226137"/>
              <a:ext cx="1696982" cy="666486"/>
            </a:xfrm>
            <a:custGeom>
              <a:rect b="b" l="l" r="r" t="t"/>
              <a:pathLst>
                <a:path extrusionOk="0" h="9607" w="24461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334791" y="1913183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7334791" y="1946622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334791" y="1980061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175504" y="1913183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75504" y="1946622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175504" y="1980061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5968571" y="2040487"/>
              <a:ext cx="1677071" cy="645118"/>
            </a:xfrm>
            <a:custGeom>
              <a:rect b="b" l="l" r="r" t="t"/>
              <a:pathLst>
                <a:path extrusionOk="0" fill="none" h="9299" w="24174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cap="flat" cmpd="sng" w="6150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5962188" y="1938088"/>
              <a:ext cx="1713354" cy="955224"/>
            </a:xfrm>
            <a:custGeom>
              <a:rect b="b" l="l" r="r" t="t"/>
              <a:pathLst>
                <a:path extrusionOk="0" fill="none" h="13769" w="24697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cap="flat" cmpd="sng" w="6150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962188" y="2055472"/>
              <a:ext cx="1697676" cy="837148"/>
            </a:xfrm>
            <a:custGeom>
              <a:rect b="b" l="l" r="r" t="t"/>
              <a:pathLst>
                <a:path extrusionOk="0" h="12067" w="24471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5950325" y="2308555"/>
              <a:ext cx="33924" cy="27334"/>
            </a:xfrm>
            <a:custGeom>
              <a:rect b="b" l="l" r="r" t="t"/>
              <a:pathLst>
                <a:path extrusionOk="0" h="394" w="489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119394" y="2589527"/>
              <a:ext cx="34132" cy="27611"/>
            </a:xfrm>
            <a:custGeom>
              <a:rect b="b" l="l" r="r" t="t"/>
              <a:pathLst>
                <a:path extrusionOk="0" h="398" w="492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763688" y="2132202"/>
              <a:ext cx="33647" cy="27334"/>
            </a:xfrm>
            <a:custGeom>
              <a:rect b="b" l="l" r="r" t="t"/>
              <a:pathLst>
                <a:path extrusionOk="0" h="394" w="485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595174" y="2310706"/>
              <a:ext cx="34202" cy="27195"/>
            </a:xfrm>
            <a:custGeom>
              <a:rect b="b" l="l" r="r" t="t"/>
              <a:pathLst>
                <a:path extrusionOk="0" h="392" w="493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7455019" y="2273035"/>
              <a:ext cx="34341" cy="27264"/>
            </a:xfrm>
            <a:custGeom>
              <a:rect b="b" l="l" r="r" t="t"/>
              <a:pathLst>
                <a:path extrusionOk="0" h="393" w="495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7627141" y="2029040"/>
              <a:ext cx="34341" cy="27334"/>
            </a:xfrm>
            <a:custGeom>
              <a:rect b="b" l="l" r="r" t="t"/>
              <a:pathLst>
                <a:path extrusionOk="0" h="394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7148516" y="2564690"/>
              <a:ext cx="27056" cy="22131"/>
            </a:xfrm>
            <a:custGeom>
              <a:rect b="b" l="l" r="r" t="t"/>
              <a:pathLst>
                <a:path extrusionOk="0" h="319" w="39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73558" y="2495592"/>
              <a:ext cx="34826" cy="27750"/>
            </a:xfrm>
            <a:custGeom>
              <a:rect b="b" l="l" r="r" t="t"/>
              <a:pathLst>
                <a:path extrusionOk="0" h="400" w="502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94849" y="2430171"/>
              <a:ext cx="34341" cy="27611"/>
            </a:xfrm>
            <a:custGeom>
              <a:rect b="b" l="l" r="r" t="t"/>
              <a:pathLst>
                <a:path extrusionOk="0" h="398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6104409" y="2292252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6135697" y="2233282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6257313" y="2411023"/>
              <a:ext cx="74093" cy="182179"/>
            </a:xfrm>
            <a:custGeom>
              <a:rect b="b" l="l" r="r" t="t"/>
              <a:pathLst>
                <a:path extrusionOk="0" h="2626" w="1068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287908" y="2351290"/>
              <a:ext cx="12141" cy="300949"/>
            </a:xfrm>
            <a:custGeom>
              <a:rect b="b" l="l" r="r" t="t"/>
              <a:pathLst>
                <a:path extrusionOk="0" h="4338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446502" y="2231132"/>
              <a:ext cx="74023" cy="182803"/>
            </a:xfrm>
            <a:custGeom>
              <a:rect b="b" l="l" r="r" t="t"/>
              <a:pathLst>
                <a:path extrusionOk="0" h="2635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477790" y="2172093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570962" y="2050477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601557" y="1991438"/>
              <a:ext cx="12141" cy="300879"/>
            </a:xfrm>
            <a:custGeom>
              <a:rect b="b" l="l" r="r" t="t"/>
              <a:pathLst>
                <a:path extrusionOk="0" h="4337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746622" y="1884739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777217" y="1827850"/>
              <a:ext cx="11447" cy="290265"/>
            </a:xfrm>
            <a:custGeom>
              <a:rect b="b" l="l" r="r" t="t"/>
              <a:pathLst>
                <a:path extrusionOk="0" h="4184" w="165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988466" y="2164253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018298" y="2106672"/>
              <a:ext cx="12210" cy="290959"/>
            </a:xfrm>
            <a:custGeom>
              <a:rect b="b" l="l" r="r" t="t"/>
              <a:pathLst>
                <a:path extrusionOk="0" h="4194" w="176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127149" y="2306474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157050" y="2248892"/>
              <a:ext cx="11447" cy="290959"/>
            </a:xfrm>
            <a:custGeom>
              <a:rect b="b" l="l" r="r" t="t"/>
              <a:pathLst>
                <a:path extrusionOk="0" h="4194" w="165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289280" y="2172787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319181" y="2115899"/>
              <a:ext cx="12141" cy="290959"/>
            </a:xfrm>
            <a:custGeom>
              <a:rect b="b" l="l" r="r" t="t"/>
              <a:pathLst>
                <a:path extrusionOk="0" h="4194" w="175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6890299" y="3268785"/>
              <a:ext cx="120296" cy="102952"/>
            </a:xfrm>
            <a:custGeom>
              <a:rect b="b" l="l" r="r" t="t"/>
              <a:pathLst>
                <a:path extrusionOk="0" h="1484" w="1734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243060" y="3585971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43060" y="3524088"/>
              <a:ext cx="697704" cy="120227"/>
            </a:xfrm>
            <a:custGeom>
              <a:rect b="b" l="l" r="r" t="t"/>
              <a:pathLst>
                <a:path extrusionOk="0" h="1733" w="10057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314864" y="354968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314864" y="354968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03932" y="3469350"/>
              <a:ext cx="697011" cy="156510"/>
            </a:xfrm>
            <a:custGeom>
              <a:rect b="b" l="l" r="r" t="t"/>
              <a:pathLst>
                <a:path extrusionOk="0" h="2256" w="1004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03932" y="3407467"/>
              <a:ext cx="697011" cy="120227"/>
            </a:xfrm>
            <a:custGeom>
              <a:rect b="b" l="l" r="r" t="t"/>
              <a:pathLst>
                <a:path extrusionOk="0" h="1733" w="10047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75043" y="343306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275043" y="343306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233070" y="3346278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33070" y="3284394"/>
              <a:ext cx="697774" cy="120296"/>
            </a:xfrm>
            <a:custGeom>
              <a:rect b="b" l="l" r="r" t="t"/>
              <a:pathLst>
                <a:path extrusionOk="0" h="1734" w="10058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304181" y="3309994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304181" y="3309994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07471" y="3226119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07471" y="3164236"/>
              <a:ext cx="697774" cy="120227"/>
            </a:xfrm>
            <a:custGeom>
              <a:rect b="b" l="l" r="r" t="t"/>
              <a:pathLst>
                <a:path extrusionOk="0" h="1733" w="10058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79275" y="3189835"/>
              <a:ext cx="554861" cy="56263"/>
            </a:xfrm>
            <a:custGeom>
              <a:rect b="b" l="l" r="r" t="t"/>
              <a:pathLst>
                <a:path extrusionOk="0" h="811" w="7998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279275" y="3189835"/>
              <a:ext cx="554861" cy="36353"/>
            </a:xfrm>
            <a:custGeom>
              <a:rect b="b" l="l" r="r" t="t"/>
              <a:pathLst>
                <a:path extrusionOk="0" h="524" w="7998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237372" y="3113036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3051153"/>
              <a:ext cx="697704" cy="120921"/>
            </a:xfrm>
            <a:custGeom>
              <a:rect b="b" l="l" r="r" t="t"/>
              <a:pathLst>
                <a:path extrusionOk="0" h="1743" w="10057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309176" y="3077447"/>
              <a:ext cx="554792" cy="55569"/>
            </a:xfrm>
            <a:custGeom>
              <a:rect b="b" l="l" r="r" t="t"/>
              <a:pathLst>
                <a:path extrusionOk="0" h="801" w="7997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8482" y="3077447"/>
              <a:ext cx="554792" cy="35659"/>
            </a:xfrm>
            <a:custGeom>
              <a:rect b="b" l="l" r="r" t="t"/>
              <a:pathLst>
                <a:path extrusionOk="0" h="514" w="7997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203169" y="2985732"/>
              <a:ext cx="698468" cy="159493"/>
            </a:xfrm>
            <a:custGeom>
              <a:rect b="b" l="l" r="r" t="t"/>
              <a:pathLst>
                <a:path extrusionOk="0" h="2299" w="10068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8202475" y="2926554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274349" y="2952154"/>
              <a:ext cx="554792" cy="56471"/>
            </a:xfrm>
            <a:custGeom>
              <a:rect b="b" l="l" r="r" t="t"/>
              <a:pathLst>
                <a:path extrusionOk="0" h="814" w="7997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274349" y="2952223"/>
              <a:ext cx="554792" cy="39266"/>
            </a:xfrm>
            <a:custGeom>
              <a:rect b="b" l="l" r="r" t="t"/>
              <a:pathLst>
                <a:path extrusionOk="0" h="566" w="7997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237372" y="2876187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236608" y="2817079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09176" y="2843303"/>
              <a:ext cx="554792" cy="55847"/>
            </a:xfrm>
            <a:custGeom>
              <a:rect b="b" l="l" r="r" t="t"/>
              <a:pathLst>
                <a:path extrusionOk="0" h="805" w="7997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8482" y="2843303"/>
              <a:ext cx="554792" cy="38642"/>
            </a:xfrm>
            <a:custGeom>
              <a:rect b="b" l="l" r="r" t="t"/>
              <a:pathLst>
                <a:path extrusionOk="0" h="557" w="7997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8237372" y="2758804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8236608" y="2699765"/>
              <a:ext cx="698468" cy="121059"/>
            </a:xfrm>
            <a:custGeom>
              <a:rect b="b" l="l" r="r" t="t"/>
              <a:pathLst>
                <a:path extrusionOk="0" h="1745" w="10068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8309176" y="2725989"/>
              <a:ext cx="554792" cy="55916"/>
            </a:xfrm>
            <a:custGeom>
              <a:rect b="b" l="l" r="r" t="t"/>
              <a:pathLst>
                <a:path extrusionOk="0" h="806" w="7997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8308482" y="2725989"/>
              <a:ext cx="554792" cy="38572"/>
            </a:xfrm>
            <a:custGeom>
              <a:rect b="b" l="l" r="r" t="t"/>
              <a:pathLst>
                <a:path extrusionOk="0" h="556" w="7997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25111" y="379076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600763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855809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509048" y="374879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447858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38028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307025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7925111" y="3726040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7996984" y="37530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7996984" y="3752403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658468"/>
              <a:ext cx="699924" cy="164419"/>
            </a:xfrm>
            <a:custGeom>
              <a:rect b="b" l="l" r="r" t="t"/>
              <a:pathLst>
                <a:path extrusionOk="0" h="2370" w="10089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890284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33644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82762" y="3616566"/>
              <a:ext cx="16373" cy="231157"/>
            </a:xfrm>
            <a:custGeom>
              <a:rect b="b" l="l" r="r" t="t"/>
              <a:pathLst>
                <a:path extrusionOk="0" h="3332" w="236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184715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855879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51543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466381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405192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33831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26505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883138" y="3593810"/>
              <a:ext cx="699924" cy="125916"/>
            </a:xfrm>
            <a:custGeom>
              <a:rect b="b" l="l" r="r" t="t"/>
              <a:pathLst>
                <a:path extrusionOk="0" h="1815" w="10089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955012" y="36207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7955012" y="3620104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54399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27955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7062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019739" y="350202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822169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8595768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8552408" y="3502026"/>
              <a:ext cx="17136" cy="231227"/>
            </a:xfrm>
            <a:custGeom>
              <a:rect b="b" l="l" r="r" t="t"/>
              <a:pathLst>
                <a:path extrusionOk="0" h="3333" w="247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0405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44286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37529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02030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7920115" y="3479271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7992683" y="3506327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992683" y="3505564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868222" y="3420232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875368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18034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7967083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43181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50051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51396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90276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32270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249443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867529" y="335481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939333" y="3381867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939333" y="3381867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893128" y="3297229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8568780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8526114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8476996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8415876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8348304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93128" y="323180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64932" y="3258795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64932" y="3258795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853306" y="318269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3117268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314501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3144325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887439" y="306822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887439" y="300279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59243" y="303047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7959243" y="3029785"/>
              <a:ext cx="556943" cy="38503"/>
            </a:xfrm>
            <a:custGeom>
              <a:rect b="b" l="l" r="r" t="t"/>
              <a:pathLst>
                <a:path extrusionOk="0" h="555" w="8028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853306" y="2943066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03812" y="2901093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2861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081553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53306" y="2877575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25111" y="2905325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25111" y="2904632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920115" y="2832828"/>
              <a:ext cx="699924" cy="162892"/>
            </a:xfrm>
            <a:custGeom>
              <a:rect b="b" l="l" r="r" t="t"/>
              <a:pathLst>
                <a:path extrusionOk="0" h="2348" w="10089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927955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970621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8080859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20115" y="2767337"/>
              <a:ext cx="699924" cy="126679"/>
            </a:xfrm>
            <a:custGeom>
              <a:rect b="b" l="l" r="r" t="t"/>
              <a:pathLst>
                <a:path extrusionOk="0" h="1826" w="10089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92683" y="2794393"/>
              <a:ext cx="555486" cy="59108"/>
            </a:xfrm>
            <a:custGeom>
              <a:rect b="b" l="l" r="r" t="t"/>
              <a:pathLst>
                <a:path extrusionOk="0" h="852" w="8007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92683" y="2794393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881751" y="2711212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889590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932256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7981305" y="2669240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8042495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110067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881751" y="264572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53555" y="2672778"/>
              <a:ext cx="556249" cy="59108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953555" y="2672778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920115" y="2596673"/>
              <a:ext cx="699924" cy="163656"/>
            </a:xfrm>
            <a:custGeom>
              <a:rect b="b" l="l" r="r" t="t"/>
              <a:pathLst>
                <a:path extrusionOk="0" h="2359" w="10089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927955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970621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8019739" y="255470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8080859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148432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920115" y="2531945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992683" y="2559002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992683" y="2559002"/>
              <a:ext cx="555486" cy="37740"/>
            </a:xfrm>
            <a:custGeom>
              <a:rect b="b" l="l" r="r" t="t"/>
              <a:pathLst>
                <a:path extrusionOk="0" h="544" w="8007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540352" y="3339201"/>
              <a:ext cx="561174" cy="656288"/>
            </a:xfrm>
            <a:custGeom>
              <a:rect b="b" l="l" r="r" t="t"/>
              <a:pathLst>
                <a:path extrusionOk="0" h="9460" w="8089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333403" y="3318042"/>
              <a:ext cx="728299" cy="657883"/>
            </a:xfrm>
            <a:custGeom>
              <a:rect b="b" l="l" r="r" t="t"/>
              <a:pathLst>
                <a:path extrusionOk="0" h="9483" w="10498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366842" y="3318042"/>
              <a:ext cx="625207" cy="482781"/>
            </a:xfrm>
            <a:custGeom>
              <a:rect b="b" l="l" r="r" t="t"/>
              <a:pathLst>
                <a:path extrusionOk="0" h="6959" w="9012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23037" y="3400391"/>
              <a:ext cx="548340" cy="508172"/>
            </a:xfrm>
            <a:custGeom>
              <a:rect b="b" l="l" r="r" t="t"/>
              <a:pathLst>
                <a:path extrusionOk="0" h="7325" w="7904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423037" y="3392898"/>
              <a:ext cx="548340" cy="508103"/>
            </a:xfrm>
            <a:custGeom>
              <a:rect b="b" l="l" r="r" t="t"/>
              <a:pathLst>
                <a:path extrusionOk="0" h="7324" w="7904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7423037" y="3392482"/>
              <a:ext cx="295191" cy="508103"/>
            </a:xfrm>
            <a:custGeom>
              <a:rect b="b" l="l" r="r" t="t"/>
              <a:pathLst>
                <a:path extrusionOk="0" h="7324" w="4255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573791" y="3492522"/>
              <a:ext cx="258214" cy="298590"/>
            </a:xfrm>
            <a:custGeom>
              <a:rect b="b" l="l" r="r" t="t"/>
              <a:pathLst>
                <a:path extrusionOk="0" h="4304" w="3722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7566645" y="3487527"/>
              <a:ext cx="258283" cy="297203"/>
            </a:xfrm>
            <a:custGeom>
              <a:rect b="b" l="l" r="r" t="t"/>
              <a:pathLst>
                <a:path extrusionOk="0" h="4284" w="3723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8115756" y="3306456"/>
              <a:ext cx="527042" cy="768744"/>
            </a:xfrm>
            <a:custGeom>
              <a:rect b="b" l="l" r="r" t="t"/>
              <a:pathLst>
                <a:path extrusionOk="0" h="11081" w="7597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8198244" y="3295425"/>
              <a:ext cx="747516" cy="760558"/>
            </a:xfrm>
            <a:custGeom>
              <a:rect b="b" l="l" r="r" t="t"/>
              <a:pathLst>
                <a:path extrusionOk="0" h="10963" w="10775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294954" y="3295425"/>
              <a:ext cx="630896" cy="629856"/>
            </a:xfrm>
            <a:custGeom>
              <a:rect b="b" l="l" r="r" t="t"/>
              <a:pathLst>
                <a:path extrusionOk="0" h="9079" w="9094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8290652" y="3388597"/>
              <a:ext cx="559787" cy="591075"/>
            </a:xfrm>
            <a:custGeom>
              <a:rect b="b" l="l" r="r" t="t"/>
              <a:pathLst>
                <a:path extrusionOk="0" h="8520" w="8069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8292109" y="3380619"/>
              <a:ext cx="559787" cy="590728"/>
            </a:xfrm>
            <a:custGeom>
              <a:rect b="b" l="l" r="r" t="t"/>
              <a:pathLst>
                <a:path extrusionOk="0" h="8515" w="8069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8509741" y="3386793"/>
              <a:ext cx="342851" cy="584554"/>
            </a:xfrm>
            <a:custGeom>
              <a:rect b="b" l="l" r="r" t="t"/>
              <a:pathLst>
                <a:path extrusionOk="0" h="8426" w="4942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8439325" y="3486763"/>
              <a:ext cx="269591" cy="360542"/>
            </a:xfrm>
            <a:custGeom>
              <a:rect b="b" l="l" r="r" t="t"/>
              <a:pathLst>
                <a:path extrusionOk="0" h="5197" w="3886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8446401" y="3479548"/>
              <a:ext cx="270354" cy="360681"/>
            </a:xfrm>
            <a:custGeom>
              <a:rect b="b" l="l" r="r" t="t"/>
              <a:pathLst>
                <a:path extrusionOk="0" h="5199" w="3897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106560" y="1821468"/>
              <a:ext cx="42735" cy="87343"/>
            </a:xfrm>
            <a:custGeom>
              <a:rect b="b" l="l" r="r" t="t"/>
              <a:pathLst>
                <a:path extrusionOk="0" h="1259" w="616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170594" y="1319326"/>
              <a:ext cx="790875" cy="402861"/>
            </a:xfrm>
            <a:custGeom>
              <a:rect b="b" l="l" r="r" t="t"/>
              <a:pathLst>
                <a:path extrusionOk="0" h="5807" w="1140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191892" y="1577335"/>
              <a:ext cx="426795" cy="439074"/>
            </a:xfrm>
            <a:custGeom>
              <a:rect b="b" l="l" r="r" t="t"/>
              <a:pathLst>
                <a:path extrusionOk="0" h="6329" w="6152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47265" y="1812935"/>
              <a:ext cx="249681" cy="185717"/>
            </a:xfrm>
            <a:custGeom>
              <a:rect b="b" l="l" r="r" t="t"/>
              <a:pathLst>
                <a:path extrusionOk="0" h="2677" w="3599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427284" y="1785878"/>
              <a:ext cx="249750" cy="185023"/>
            </a:xfrm>
            <a:custGeom>
              <a:rect b="b" l="l" r="r" t="t"/>
              <a:pathLst>
                <a:path extrusionOk="0" h="2667" w="360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085955" y="1595580"/>
              <a:ext cx="507825" cy="456834"/>
            </a:xfrm>
            <a:custGeom>
              <a:rect b="b" l="l" r="r" t="t"/>
              <a:pathLst>
                <a:path extrusionOk="0" h="6585" w="732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085955" y="1595442"/>
              <a:ext cx="266747" cy="456488"/>
            </a:xfrm>
            <a:custGeom>
              <a:rect b="b" l="l" r="r" t="t"/>
              <a:pathLst>
                <a:path extrusionOk="0" h="6580" w="3845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152764" y="1651012"/>
              <a:ext cx="382742" cy="350899"/>
            </a:xfrm>
            <a:custGeom>
              <a:rect b="b" l="l" r="r" t="t"/>
              <a:pathLst>
                <a:path extrusionOk="0" h="5058" w="5517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148532" y="1648722"/>
              <a:ext cx="382672" cy="350552"/>
            </a:xfrm>
            <a:custGeom>
              <a:rect b="b" l="l" r="r" t="t"/>
              <a:pathLst>
                <a:path extrusionOk="0" h="5053" w="5516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159216" y="1726146"/>
              <a:ext cx="338550" cy="273129"/>
            </a:xfrm>
            <a:custGeom>
              <a:rect b="b" l="l" r="r" t="t"/>
              <a:pathLst>
                <a:path extrusionOk="0" h="3937" w="488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250931" y="1714490"/>
              <a:ext cx="184260" cy="207639"/>
            </a:xfrm>
            <a:custGeom>
              <a:rect b="b" l="l" r="r" t="t"/>
              <a:pathLst>
                <a:path extrusionOk="0" h="2993" w="2656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245242" y="1717335"/>
              <a:ext cx="183566" cy="206876"/>
            </a:xfrm>
            <a:custGeom>
              <a:rect b="b" l="l" r="r" t="t"/>
              <a:pathLst>
                <a:path extrusionOk="0" h="2982" w="2646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647067" y="1241833"/>
              <a:ext cx="104618" cy="130980"/>
            </a:xfrm>
            <a:custGeom>
              <a:rect b="b" l="l" r="r" t="t"/>
              <a:pathLst>
                <a:path extrusionOk="0" h="1888" w="1508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476264" y="1565402"/>
              <a:ext cx="437618" cy="449966"/>
            </a:xfrm>
            <a:custGeom>
              <a:rect b="b" l="l" r="r" t="t"/>
              <a:pathLst>
                <a:path extrusionOk="0" h="6486" w="6308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459197" y="1889040"/>
              <a:ext cx="144578" cy="133478"/>
            </a:xfrm>
            <a:custGeom>
              <a:rect b="b" l="l" r="r" t="t"/>
              <a:pathLst>
                <a:path extrusionOk="0" h="1924" w="2084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553202" y="1414648"/>
              <a:ext cx="383436" cy="515664"/>
            </a:xfrm>
            <a:custGeom>
              <a:rect b="b" l="l" r="r" t="t"/>
              <a:pathLst>
                <a:path extrusionOk="0" h="7433" w="5527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525451" y="1131387"/>
              <a:ext cx="226232" cy="199523"/>
            </a:xfrm>
            <a:custGeom>
              <a:rect b="b" l="l" r="r" t="t"/>
              <a:pathLst>
                <a:path extrusionOk="0" h="2876" w="3261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614391" y="1131457"/>
              <a:ext cx="115232" cy="199661"/>
            </a:xfrm>
            <a:custGeom>
              <a:rect b="b" l="l" r="r" t="t"/>
              <a:pathLst>
                <a:path extrusionOk="0" h="2878" w="1661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472864" y="1035371"/>
              <a:ext cx="325022" cy="217976"/>
            </a:xfrm>
            <a:custGeom>
              <a:rect b="b" l="l" r="r" t="t"/>
              <a:pathLst>
                <a:path extrusionOk="0" h="3142" w="4685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682657" y="1194311"/>
              <a:ext cx="44886" cy="54113"/>
            </a:xfrm>
            <a:custGeom>
              <a:rect b="b" l="l" r="r" t="t"/>
              <a:pathLst>
                <a:path extrusionOk="0" h="780" w="647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7904506" y="3063224"/>
              <a:ext cx="49118" cy="68196"/>
            </a:xfrm>
            <a:custGeom>
              <a:rect b="b" l="l" r="r" t="t"/>
              <a:pathLst>
                <a:path extrusionOk="0" h="983" w="708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7796418" y="3111926"/>
              <a:ext cx="165043" cy="77492"/>
            </a:xfrm>
            <a:custGeom>
              <a:rect b="b" l="l" r="r" t="t"/>
              <a:pathLst>
                <a:path extrusionOk="0" h="1117" w="2379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38321" y="2436692"/>
              <a:ext cx="419719" cy="663086"/>
            </a:xfrm>
            <a:custGeom>
              <a:rect b="b" l="l" r="r" t="t"/>
              <a:pathLst>
                <a:path extrusionOk="0" h="9558" w="605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052415" y="3108735"/>
              <a:ext cx="50574" cy="68542"/>
            </a:xfrm>
            <a:custGeom>
              <a:rect b="b" l="l" r="r" t="t"/>
              <a:pathLst>
                <a:path extrusionOk="0" h="988" w="729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945715" y="3158824"/>
              <a:ext cx="165806" cy="78879"/>
            </a:xfrm>
            <a:custGeom>
              <a:rect b="b" l="l" r="r" t="t"/>
              <a:pathLst>
                <a:path extrusionOk="0" h="1137" w="239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998371" y="2445919"/>
              <a:ext cx="505744" cy="696386"/>
            </a:xfrm>
            <a:custGeom>
              <a:rect b="b" l="l" r="r" t="t"/>
              <a:pathLst>
                <a:path extrusionOk="0" h="10038" w="729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506912" y="2061161"/>
              <a:ext cx="202089" cy="83666"/>
            </a:xfrm>
            <a:custGeom>
              <a:rect b="b" l="l" r="r" t="t"/>
              <a:pathLst>
                <a:path extrusionOk="0" h="1206" w="2913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650590" y="1910338"/>
              <a:ext cx="571164" cy="256133"/>
            </a:xfrm>
            <a:custGeom>
              <a:rect b="b" l="l" r="r" t="t"/>
              <a:pathLst>
                <a:path extrusionOk="0" h="3692" w="8233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110760" y="1888069"/>
              <a:ext cx="396201" cy="605991"/>
            </a:xfrm>
            <a:custGeom>
              <a:rect b="b" l="l" r="r" t="t"/>
              <a:pathLst>
                <a:path extrusionOk="0" h="8735" w="5711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011206" y="2435929"/>
              <a:ext cx="361305" cy="95391"/>
            </a:xfrm>
            <a:custGeom>
              <a:rect b="b" l="l" r="r" t="t"/>
              <a:pathLst>
                <a:path extrusionOk="0" h="1375" w="5208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218848" y="2464373"/>
              <a:ext cx="153666" cy="75480"/>
            </a:xfrm>
            <a:custGeom>
              <a:rect b="b" l="l" r="r" t="t"/>
              <a:pathLst>
                <a:path extrusionOk="0" h="1088" w="2215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082733" y="2409636"/>
              <a:ext cx="139027" cy="91367"/>
            </a:xfrm>
            <a:custGeom>
              <a:rect b="b" l="l" r="r" t="t"/>
              <a:pathLst>
                <a:path extrusionOk="0" h="1317" w="2004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82565" y="1921855"/>
              <a:ext cx="359918" cy="549727"/>
            </a:xfrm>
            <a:custGeom>
              <a:rect b="b" l="l" r="r" t="t"/>
              <a:pathLst>
                <a:path extrusionOk="0" h="7924" w="5188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856914" y="2208793"/>
              <a:ext cx="362693" cy="331058"/>
            </a:xfrm>
            <a:custGeom>
              <a:rect b="b" l="l" r="r" t="t"/>
              <a:pathLst>
                <a:path extrusionOk="0" h="4772" w="5228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194636" y="1642687"/>
              <a:ext cx="197788" cy="271326"/>
            </a:xfrm>
            <a:custGeom>
              <a:rect b="b" l="l" r="r" t="t"/>
              <a:pathLst>
                <a:path extrusionOk="0" h="3911" w="2851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265053" y="1765273"/>
              <a:ext cx="114607" cy="147977"/>
            </a:xfrm>
            <a:custGeom>
              <a:rect b="b" l="l" r="r" t="t"/>
              <a:pathLst>
                <a:path extrusionOk="0" h="2133" w="1652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188184" y="1621943"/>
              <a:ext cx="235181" cy="219502"/>
            </a:xfrm>
            <a:custGeom>
              <a:rect b="b" l="l" r="r" t="t"/>
              <a:pathLst>
                <a:path extrusionOk="0" h="3164" w="339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330474" y="1745779"/>
              <a:ext cx="45649" cy="58691"/>
            </a:xfrm>
            <a:custGeom>
              <a:rect b="b" l="l" r="r" t="t"/>
              <a:pathLst>
                <a:path extrusionOk="0" h="846" w="658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8271504" y="1865591"/>
              <a:ext cx="101010" cy="79712"/>
            </a:xfrm>
            <a:custGeom>
              <a:rect b="b" l="l" r="r" t="t"/>
              <a:pathLst>
                <a:path extrusionOk="0" h="1149" w="1456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8243754" y="1867672"/>
              <a:ext cx="27819" cy="70485"/>
            </a:xfrm>
            <a:custGeom>
              <a:rect b="b" l="l" r="r" t="t"/>
              <a:pathLst>
                <a:path extrusionOk="0" h="1016" w="401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8647730" y="2054015"/>
              <a:ext cx="120227" cy="161505"/>
            </a:xfrm>
            <a:custGeom>
              <a:rect b="b" l="l" r="r" t="t"/>
              <a:pathLst>
                <a:path extrusionOk="0" h="2328" w="1733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831939" y="1226918"/>
              <a:ext cx="120990" cy="160811"/>
            </a:xfrm>
            <a:custGeom>
              <a:rect b="b" l="l" r="r" t="t"/>
              <a:pathLst>
                <a:path extrusionOk="0" h="2318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49113" y="1439554"/>
              <a:ext cx="120296" cy="161505"/>
            </a:xfrm>
            <a:custGeom>
              <a:rect b="b" l="l" r="r" t="t"/>
              <a:pathLst>
                <a:path extrusionOk="0" h="2328" w="1734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7100137" y="753975"/>
              <a:ext cx="120990" cy="160742"/>
            </a:xfrm>
            <a:custGeom>
              <a:rect b="b" l="l" r="r" t="t"/>
              <a:pathLst>
                <a:path extrusionOk="0" h="2317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578023" y="753983"/>
              <a:ext cx="249750" cy="387667"/>
            </a:xfrm>
            <a:custGeom>
              <a:rect b="b" l="l" r="r" t="t"/>
              <a:pathLst>
                <a:path extrusionOk="0" h="5588" w="360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871861" y="1221923"/>
              <a:ext cx="139444" cy="218392"/>
            </a:xfrm>
            <a:custGeom>
              <a:rect b="b" l="l" r="r" t="t"/>
              <a:pathLst>
                <a:path extrusionOk="0" h="3148" w="201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7265137" y="1081784"/>
              <a:ext cx="397588" cy="855671"/>
            </a:xfrm>
            <a:custGeom>
              <a:rect b="b" l="l" r="r" t="t"/>
              <a:pathLst>
                <a:path extrusionOk="0" h="12334" w="5731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016217" y="1573935"/>
              <a:ext cx="288808" cy="621669"/>
            </a:xfrm>
            <a:custGeom>
              <a:rect b="b" l="l" r="r" t="t"/>
              <a:pathLst>
                <a:path extrusionOk="0" h="8961" w="4163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861940" y="2106117"/>
              <a:ext cx="113844" cy="128621"/>
            </a:xfrm>
            <a:custGeom>
              <a:rect b="b" l="l" r="r" t="t"/>
              <a:pathLst>
                <a:path extrusionOk="0" h="1854" w="1641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371175" y="2256176"/>
              <a:ext cx="362762" cy="136599"/>
            </a:xfrm>
            <a:custGeom>
              <a:rect b="b" l="l" r="r" t="t"/>
              <a:pathLst>
                <a:path extrusionOk="0" h="1969" w="5229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656379" y="2189853"/>
              <a:ext cx="239760" cy="198343"/>
            </a:xfrm>
            <a:custGeom>
              <a:rect b="b" l="l" r="r" t="t"/>
              <a:pathLst>
                <a:path extrusionOk="0" h="2859" w="3456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514159" y="2238139"/>
              <a:ext cx="371989" cy="154637"/>
            </a:xfrm>
            <a:custGeom>
              <a:rect b="b" l="l" r="r" t="t"/>
              <a:pathLst>
                <a:path extrusionOk="0" h="2229" w="5362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132244" y="2758110"/>
              <a:ext cx="410422" cy="318709"/>
            </a:xfrm>
            <a:custGeom>
              <a:rect b="b" l="l" r="r" t="t"/>
              <a:pathLst>
                <a:path extrusionOk="0" h="4594" w="5916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379708" y="2837060"/>
              <a:ext cx="216311" cy="1092448"/>
            </a:xfrm>
            <a:custGeom>
              <a:rect b="b" l="l" r="r" t="t"/>
              <a:pathLst>
                <a:path extrusionOk="0" h="15747" w="3118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371175" y="2963393"/>
              <a:ext cx="152278" cy="966879"/>
            </a:xfrm>
            <a:custGeom>
              <a:rect b="b" l="l" r="r" t="t"/>
              <a:pathLst>
                <a:path extrusionOk="0" h="13937" w="2195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132244" y="3339340"/>
              <a:ext cx="188978" cy="589757"/>
            </a:xfrm>
            <a:custGeom>
              <a:rect b="b" l="l" r="r" t="t"/>
              <a:pathLst>
                <a:path extrusionOk="0" h="8501" w="2724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183235" y="2896515"/>
              <a:ext cx="231713" cy="572899"/>
            </a:xfrm>
            <a:custGeom>
              <a:rect b="b" l="l" r="r" t="t"/>
              <a:pathLst>
                <a:path extrusionOk="0" h="8258" w="334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640978" y="2284204"/>
              <a:ext cx="72358" cy="28028"/>
            </a:xfrm>
            <a:custGeom>
              <a:rect b="b" l="l" r="r" t="t"/>
              <a:pathLst>
                <a:path extrusionOk="0" h="404" w="1043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185525" y="2226830"/>
              <a:ext cx="369907" cy="600579"/>
            </a:xfrm>
            <a:custGeom>
              <a:rect b="b" l="l" r="r" t="t"/>
              <a:pathLst>
                <a:path extrusionOk="0" h="8657" w="5332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186288" y="2320002"/>
              <a:ext cx="350691" cy="507409"/>
            </a:xfrm>
            <a:custGeom>
              <a:rect b="b" l="l" r="r" t="t"/>
              <a:pathLst>
                <a:path extrusionOk="0" h="7314" w="5055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272592" y="1942043"/>
              <a:ext cx="260087" cy="335359"/>
            </a:xfrm>
            <a:custGeom>
              <a:rect b="b" l="l" r="r" t="t"/>
              <a:pathLst>
                <a:path extrusionOk="0" h="4834" w="3749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415992" y="2291558"/>
              <a:ext cx="98929" cy="428946"/>
            </a:xfrm>
            <a:custGeom>
              <a:rect b="b" l="l" r="r" t="t"/>
              <a:pathLst>
                <a:path extrusionOk="0" h="6183" w="1426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398231" y="2257425"/>
              <a:ext cx="44816" cy="37740"/>
            </a:xfrm>
            <a:custGeom>
              <a:rect b="b" l="l" r="r" t="t"/>
              <a:pathLst>
                <a:path extrusionOk="0" h="544" w="646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314287" y="2211221"/>
              <a:ext cx="105311" cy="78255"/>
            </a:xfrm>
            <a:custGeom>
              <a:rect b="b" l="l" r="r" t="t"/>
              <a:pathLst>
                <a:path extrusionOk="0" h="1128" w="1518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418836" y="2214065"/>
              <a:ext cx="33508" cy="63339"/>
            </a:xfrm>
            <a:custGeom>
              <a:rect b="b" l="l" r="r" t="t"/>
              <a:pathLst>
                <a:path extrusionOk="0" h="913" w="483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244564" y="1969377"/>
              <a:ext cx="145896" cy="208749"/>
            </a:xfrm>
            <a:custGeom>
              <a:rect b="b" l="l" r="r" t="t"/>
              <a:pathLst>
                <a:path extrusionOk="0" h="3009" w="2103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349807" y="2069209"/>
              <a:ext cx="49881" cy="64103"/>
            </a:xfrm>
            <a:custGeom>
              <a:rect b="b" l="l" r="r" t="t"/>
              <a:pathLst>
                <a:path extrusionOk="0" h="924" w="719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916678" y="2108822"/>
              <a:ext cx="89702" cy="38434"/>
            </a:xfrm>
            <a:custGeom>
              <a:rect b="b" l="l" r="r" t="t"/>
              <a:pathLst>
                <a:path extrusionOk="0" h="554" w="1293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287230" y="1914778"/>
              <a:ext cx="218462" cy="99484"/>
            </a:xfrm>
            <a:custGeom>
              <a:rect b="b" l="l" r="r" t="t"/>
              <a:pathLst>
                <a:path extrusionOk="0" h="1434" w="3149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492791" y="2037643"/>
              <a:ext cx="33508" cy="56263"/>
            </a:xfrm>
            <a:custGeom>
              <a:rect b="b" l="l" r="r" t="t"/>
              <a:pathLst>
                <a:path extrusionOk="0" h="811" w="483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649997" y="2133312"/>
              <a:ext cx="527736" cy="479451"/>
            </a:xfrm>
            <a:custGeom>
              <a:rect b="b" l="l" r="r" t="t"/>
              <a:pathLst>
                <a:path extrusionOk="0" h="6911" w="7607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639313" y="2126166"/>
              <a:ext cx="448856" cy="420759"/>
            </a:xfrm>
            <a:custGeom>
              <a:rect b="b" l="l" r="r" t="t"/>
              <a:pathLst>
                <a:path extrusionOk="0" h="6065" w="647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716806" y="2200884"/>
              <a:ext cx="393356" cy="362276"/>
            </a:xfrm>
            <a:custGeom>
              <a:rect b="b" l="l" r="r" t="t"/>
              <a:pathLst>
                <a:path extrusionOk="0" h="5222" w="567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712574" y="2191518"/>
              <a:ext cx="335706" cy="315587"/>
            </a:xfrm>
            <a:custGeom>
              <a:rect b="b" l="l" r="r" t="t"/>
              <a:pathLst>
                <a:path extrusionOk="0" h="4549" w="4839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838422" y="2267415"/>
              <a:ext cx="147283" cy="214854"/>
            </a:xfrm>
            <a:custGeom>
              <a:rect b="b" l="l" r="r" t="t"/>
              <a:pathLst>
                <a:path extrusionOk="0" h="3097" w="2123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832733" y="2262420"/>
              <a:ext cx="146589" cy="213397"/>
            </a:xfrm>
            <a:custGeom>
              <a:rect b="b" l="l" r="r" t="t"/>
              <a:pathLst>
                <a:path extrusionOk="0" h="3076" w="2113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752395" y="2529794"/>
              <a:ext cx="194181" cy="88453"/>
            </a:xfrm>
            <a:custGeom>
              <a:rect b="b" l="l" r="r" t="t"/>
              <a:pathLst>
                <a:path extrusionOk="0" h="1275" w="2799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169915" y="2252291"/>
              <a:ext cx="347153" cy="338758"/>
            </a:xfrm>
            <a:custGeom>
              <a:rect b="b" l="l" r="r" t="t"/>
              <a:pathLst>
                <a:path extrusionOk="0" h="4883" w="5004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425219" y="2491430"/>
              <a:ext cx="362762" cy="126748"/>
            </a:xfrm>
            <a:custGeom>
              <a:rect b="b" l="l" r="r" t="t"/>
              <a:pathLst>
                <a:path extrusionOk="0" h="1827" w="5229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176992" y="2300091"/>
              <a:ext cx="608904" cy="318084"/>
            </a:xfrm>
            <a:custGeom>
              <a:rect b="b" l="l" r="r" t="t"/>
              <a:pathLst>
                <a:path extrusionOk="0" h="4585" w="8777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8519708" y="1497341"/>
              <a:ext cx="239066" cy="364149"/>
            </a:xfrm>
            <a:custGeom>
              <a:rect b="b" l="l" r="r" t="t"/>
              <a:pathLst>
                <a:path extrusionOk="0" h="5249" w="3446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9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</p:txBody>
      </p:sp>
      <p:pic>
        <p:nvPicPr>
          <p:cNvPr id="977" name="Google Shape;9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725" y="1183600"/>
            <a:ext cx="4506550" cy="3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Modélisation</a:t>
            </a:r>
            <a:endParaRPr/>
          </a:p>
        </p:txBody>
      </p:sp>
      <p:pic>
        <p:nvPicPr>
          <p:cNvPr id="983" name="Google Shape;9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63" y="1386125"/>
            <a:ext cx="7749674" cy="29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0"/>
          <p:cNvSpPr txBox="1"/>
          <p:nvPr/>
        </p:nvSpPr>
        <p:spPr>
          <a:xfrm>
            <a:off x="457200" y="4589300"/>
            <a:ext cx="66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Hyperparamètres de base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Modélisation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0" name="Google Shape;9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5" y="1318375"/>
            <a:ext cx="8155425" cy="3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51"/>
          <p:cNvSpPr txBox="1"/>
          <p:nvPr/>
        </p:nvSpPr>
        <p:spPr>
          <a:xfrm>
            <a:off x="457200" y="4554675"/>
            <a:ext cx="49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Hyperparamètres choisi avec l’hyperopt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1" y="1169575"/>
            <a:ext cx="3486350" cy="360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939" y="2364225"/>
            <a:ext cx="4006511" cy="235573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52"/>
          <p:cNvSpPr txBox="1"/>
          <p:nvPr>
            <p:ph type="title"/>
          </p:nvPr>
        </p:nvSpPr>
        <p:spPr>
          <a:xfrm>
            <a:off x="457200" y="445025"/>
            <a:ext cx="76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Interprétabilité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3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004" name="Google Shape;1004;p53"/>
          <p:cNvSpPr txBox="1"/>
          <p:nvPr>
            <p:ph idx="4294967295" type="title"/>
          </p:nvPr>
        </p:nvSpPr>
        <p:spPr>
          <a:xfrm>
            <a:off x="295375" y="747175"/>
            <a:ext cx="4074300" cy="31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</a:t>
            </a:r>
            <a:endParaRPr b="0"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isualiser le score et l’interprétation de ce score.</a:t>
            </a:r>
            <a:endParaRPr b="0"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isualiser des informations descriptives relatives à un client.</a:t>
            </a:r>
            <a:endParaRPr b="0"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b="0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omparer les informations descriptives relatives à un client à l’ensemble des clients ou à un groupe de clients similaires.</a:t>
            </a:r>
            <a:endParaRPr b="0"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53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006" name="Google Shape;1006;p53"/>
            <p:cNvSpPr/>
            <p:nvPr/>
          </p:nvSpPr>
          <p:spPr>
            <a:xfrm>
              <a:off x="7861988" y="1380295"/>
              <a:ext cx="375840" cy="479153"/>
            </a:xfrm>
            <a:custGeom>
              <a:rect b="b" l="l" r="r" t="t"/>
              <a:pathLst>
                <a:path extrusionOk="0" h="4406" w="3456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7808483" y="1428471"/>
              <a:ext cx="106031" cy="105488"/>
            </a:xfrm>
            <a:custGeom>
              <a:rect b="b" l="l" r="r" t="t"/>
              <a:pathLst>
                <a:path extrusionOk="0" h="970" w="975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7595551" y="1637487"/>
              <a:ext cx="158340" cy="325598"/>
            </a:xfrm>
            <a:custGeom>
              <a:rect b="b" l="l" r="r" t="t"/>
              <a:pathLst>
                <a:path extrusionOk="0" h="2994" w="1456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7595551" y="1731121"/>
              <a:ext cx="111577" cy="119408"/>
            </a:xfrm>
            <a:custGeom>
              <a:rect b="b" l="l" r="r" t="t"/>
              <a:pathLst>
                <a:path extrusionOk="0" h="1098" w="1026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7446129" y="1404655"/>
              <a:ext cx="352241" cy="378341"/>
            </a:xfrm>
            <a:custGeom>
              <a:rect b="b" l="l" r="r" t="t"/>
              <a:pathLst>
                <a:path extrusionOk="0" h="3479" w="3239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7495175" y="1373009"/>
              <a:ext cx="446093" cy="386063"/>
            </a:xfrm>
            <a:custGeom>
              <a:rect b="b" l="l" r="r" t="t"/>
              <a:pathLst>
                <a:path extrusionOk="0" h="3550" w="4102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7683638" y="1591813"/>
              <a:ext cx="143876" cy="123431"/>
            </a:xfrm>
            <a:custGeom>
              <a:rect b="b" l="l" r="r" t="t"/>
              <a:pathLst>
                <a:path extrusionOk="0" h="1135" w="1323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7420464" y="1370725"/>
              <a:ext cx="325706" cy="156383"/>
            </a:xfrm>
            <a:custGeom>
              <a:rect b="b" l="l" r="r" t="t"/>
              <a:pathLst>
                <a:path extrusionOk="0" h="1438" w="2995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6727075" y="1872712"/>
              <a:ext cx="449355" cy="397046"/>
            </a:xfrm>
            <a:custGeom>
              <a:rect b="b" l="l" r="r" t="t"/>
              <a:pathLst>
                <a:path extrusionOk="0" h="3651" w="4132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6596575" y="1810508"/>
              <a:ext cx="205320" cy="180199"/>
            </a:xfrm>
            <a:custGeom>
              <a:rect b="b" l="l" r="r" t="t"/>
              <a:pathLst>
                <a:path extrusionOk="0" h="1657" w="1888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6601034" y="1746346"/>
              <a:ext cx="121691" cy="107554"/>
            </a:xfrm>
            <a:custGeom>
              <a:rect b="b" l="l" r="r" t="t"/>
              <a:pathLst>
                <a:path extrusionOk="0" h="989" w="1119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6978831" y="1979722"/>
              <a:ext cx="468495" cy="289384"/>
            </a:xfrm>
            <a:custGeom>
              <a:rect b="b" l="l" r="r" t="t"/>
              <a:pathLst>
                <a:path extrusionOk="0" h="2661" w="4308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7168490" y="1938941"/>
              <a:ext cx="412598" cy="355286"/>
            </a:xfrm>
            <a:custGeom>
              <a:rect b="b" l="l" r="r" t="t"/>
              <a:pathLst>
                <a:path extrusionOk="0" h="3267" w="3794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7439495" y="1899465"/>
              <a:ext cx="521782" cy="650108"/>
            </a:xfrm>
            <a:custGeom>
              <a:rect b="b" l="l" r="r" t="t"/>
              <a:pathLst>
                <a:path extrusionOk="0" h="5978" w="4798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7455046" y="2097933"/>
              <a:ext cx="1196" cy="140614"/>
            </a:xfrm>
            <a:custGeom>
              <a:rect b="b" l="l" r="r" t="t"/>
              <a:pathLst>
                <a:path extrusionOk="0" fill="none" h="1293" w="11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7546505" y="1896094"/>
              <a:ext cx="259804" cy="132022"/>
            </a:xfrm>
            <a:custGeom>
              <a:rect b="b" l="l" r="r" t="t"/>
              <a:pathLst>
                <a:path extrusionOk="0" h="1214" w="2389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7871993" y="1952208"/>
              <a:ext cx="481763" cy="464689"/>
            </a:xfrm>
            <a:custGeom>
              <a:rect b="b" l="l" r="r" t="t"/>
              <a:pathLst>
                <a:path extrusionOk="0" h="4273" w="443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7766071" y="1908382"/>
              <a:ext cx="459469" cy="400309"/>
            </a:xfrm>
            <a:custGeom>
              <a:rect b="b" l="l" r="r" t="t"/>
              <a:pathLst>
                <a:path extrusionOk="0" h="3681" w="4225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7840782" y="2159267"/>
              <a:ext cx="111577" cy="84825"/>
            </a:xfrm>
            <a:custGeom>
              <a:rect b="b" l="l" r="r" t="t"/>
              <a:pathLst>
                <a:path extrusionOk="0" fill="none" h="780" w="1026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7952251" y="2282372"/>
              <a:ext cx="437175" cy="367466"/>
            </a:xfrm>
            <a:custGeom>
              <a:rect b="b" l="l" r="r" t="t"/>
              <a:pathLst>
                <a:path extrusionOk="0" h="3379" w="402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7734860" y="2505090"/>
              <a:ext cx="279923" cy="210214"/>
            </a:xfrm>
            <a:custGeom>
              <a:rect b="b" l="l" r="r" t="t"/>
              <a:pathLst>
                <a:path extrusionOk="0" h="1933" w="2574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4"/>
          <p:cNvSpPr/>
          <p:nvPr/>
        </p:nvSpPr>
        <p:spPr>
          <a:xfrm>
            <a:off x="2298688" y="1610423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4"/>
          <p:cNvSpPr txBox="1"/>
          <p:nvPr>
            <p:ph type="title"/>
          </p:nvPr>
        </p:nvSpPr>
        <p:spPr>
          <a:xfrm>
            <a:off x="5629225" y="1199800"/>
            <a:ext cx="3338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Déploiement</a:t>
            </a:r>
            <a:r>
              <a:rPr lang="en" sz="3500"/>
              <a:t> </a:t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033" name="Google Shape;1033;p54"/>
          <p:cNvSpPr/>
          <p:nvPr/>
        </p:nvSpPr>
        <p:spPr>
          <a:xfrm>
            <a:off x="4704322" y="2923846"/>
            <a:ext cx="5957" cy="5957"/>
          </a:xfrm>
          <a:custGeom>
            <a:rect b="b" l="l" r="r" t="t"/>
            <a:pathLst>
              <a:path extrusionOk="0" fill="none" h="124" w="124">
                <a:moveTo>
                  <a:pt x="124" y="1"/>
                </a:moveTo>
                <a:lnTo>
                  <a:pt x="124" y="124"/>
                </a:ln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4"/>
          <p:cNvSpPr/>
          <p:nvPr/>
        </p:nvSpPr>
        <p:spPr>
          <a:xfrm>
            <a:off x="4703842" y="2630859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4"/>
          <p:cNvSpPr/>
          <p:nvPr/>
        </p:nvSpPr>
        <p:spPr>
          <a:xfrm>
            <a:off x="4703842" y="2331434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4"/>
          <p:cNvSpPr/>
          <p:nvPr/>
        </p:nvSpPr>
        <p:spPr>
          <a:xfrm>
            <a:off x="4703842" y="2032490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4"/>
          <p:cNvSpPr/>
          <p:nvPr/>
        </p:nvSpPr>
        <p:spPr>
          <a:xfrm>
            <a:off x="4703842" y="1733546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4"/>
          <p:cNvSpPr/>
          <p:nvPr/>
        </p:nvSpPr>
        <p:spPr>
          <a:xfrm>
            <a:off x="4703842" y="1434122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54"/>
          <p:cNvSpPr/>
          <p:nvPr/>
        </p:nvSpPr>
        <p:spPr>
          <a:xfrm>
            <a:off x="5629227" y="4398255"/>
            <a:ext cx="3266431" cy="42"/>
          </a:xfrm>
          <a:custGeom>
            <a:rect b="b" l="l" r="r" t="t"/>
            <a:pathLst>
              <a:path extrusionOk="0" fill="none" h="1" w="77399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cap="flat" cmpd="sng" w="3325">
            <a:solidFill>
              <a:schemeClr val="accent4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4"/>
          <p:cNvSpPr/>
          <p:nvPr/>
        </p:nvSpPr>
        <p:spPr>
          <a:xfrm>
            <a:off x="6261311" y="2338402"/>
            <a:ext cx="2001876" cy="1235720"/>
          </a:xfrm>
          <a:custGeom>
            <a:rect b="b" l="l" r="r" t="t"/>
            <a:pathLst>
              <a:path extrusionOk="0" h="29279" w="47435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4"/>
          <p:cNvSpPr/>
          <p:nvPr/>
        </p:nvSpPr>
        <p:spPr>
          <a:xfrm>
            <a:off x="6282961" y="2360053"/>
            <a:ext cx="1958576" cy="1192460"/>
          </a:xfrm>
          <a:custGeom>
            <a:rect b="b" l="l" r="r" t="t"/>
            <a:pathLst>
              <a:path extrusionOk="0" h="28254" w="46409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4"/>
          <p:cNvSpPr/>
          <p:nvPr/>
        </p:nvSpPr>
        <p:spPr>
          <a:xfrm>
            <a:off x="6279036" y="2360053"/>
            <a:ext cx="1962501" cy="146283"/>
          </a:xfrm>
          <a:custGeom>
            <a:rect b="b" l="l" r="r" t="t"/>
            <a:pathLst>
              <a:path extrusionOk="0" h="3466" w="46502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4"/>
          <p:cNvSpPr/>
          <p:nvPr/>
        </p:nvSpPr>
        <p:spPr>
          <a:xfrm>
            <a:off x="6370323" y="2414581"/>
            <a:ext cx="37687" cy="37225"/>
          </a:xfrm>
          <a:custGeom>
            <a:rect b="b" l="l" r="r" t="t"/>
            <a:pathLst>
              <a:path extrusionOk="0" h="882" w="893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4"/>
          <p:cNvSpPr/>
          <p:nvPr/>
        </p:nvSpPr>
        <p:spPr>
          <a:xfrm>
            <a:off x="6481951" y="2414581"/>
            <a:ext cx="37265" cy="37225"/>
          </a:xfrm>
          <a:custGeom>
            <a:rect b="b" l="l" r="r" t="t"/>
            <a:pathLst>
              <a:path extrusionOk="0" h="882" w="883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4"/>
          <p:cNvSpPr/>
          <p:nvPr/>
        </p:nvSpPr>
        <p:spPr>
          <a:xfrm>
            <a:off x="6587081" y="2414581"/>
            <a:ext cx="43764" cy="37520"/>
          </a:xfrm>
          <a:custGeom>
            <a:rect b="b" l="l" r="r" t="t"/>
            <a:pathLst>
              <a:path extrusionOk="0" h="889" w="1037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4"/>
          <p:cNvSpPr/>
          <p:nvPr/>
        </p:nvSpPr>
        <p:spPr>
          <a:xfrm>
            <a:off x="6384208" y="3356026"/>
            <a:ext cx="1116678" cy="42"/>
          </a:xfrm>
          <a:custGeom>
            <a:rect b="b" l="l" r="r" t="t"/>
            <a:pathLst>
              <a:path extrusionOk="0" fill="none" h="1" w="2646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4"/>
          <p:cNvSpPr/>
          <p:nvPr/>
        </p:nvSpPr>
        <p:spPr>
          <a:xfrm>
            <a:off x="6384208" y="3420472"/>
            <a:ext cx="872663" cy="42"/>
          </a:xfrm>
          <a:custGeom>
            <a:rect b="b" l="l" r="r" t="t"/>
            <a:pathLst>
              <a:path extrusionOk="0" fill="none" h="1" w="20678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4"/>
          <p:cNvSpPr/>
          <p:nvPr/>
        </p:nvSpPr>
        <p:spPr>
          <a:xfrm>
            <a:off x="6384208" y="3484960"/>
            <a:ext cx="543399" cy="42"/>
          </a:xfrm>
          <a:custGeom>
            <a:rect b="b" l="l" r="r" t="t"/>
            <a:pathLst>
              <a:path extrusionOk="0" fill="none" h="1" w="12876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4"/>
          <p:cNvSpPr/>
          <p:nvPr/>
        </p:nvSpPr>
        <p:spPr>
          <a:xfrm>
            <a:off x="7657914" y="3356026"/>
            <a:ext cx="103438" cy="42"/>
          </a:xfrm>
          <a:custGeom>
            <a:rect b="b" l="l" r="r" t="t"/>
            <a:pathLst>
              <a:path extrusionOk="0" fill="none" h="1" w="2451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4"/>
          <p:cNvSpPr/>
          <p:nvPr/>
        </p:nvSpPr>
        <p:spPr>
          <a:xfrm>
            <a:off x="7657914" y="3420472"/>
            <a:ext cx="103438" cy="42"/>
          </a:xfrm>
          <a:custGeom>
            <a:rect b="b" l="l" r="r" t="t"/>
            <a:pathLst>
              <a:path extrusionOk="0" fill="none" h="1" w="2451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4"/>
          <p:cNvSpPr/>
          <p:nvPr/>
        </p:nvSpPr>
        <p:spPr>
          <a:xfrm>
            <a:off x="7657914" y="3484960"/>
            <a:ext cx="103438" cy="42"/>
          </a:xfrm>
          <a:custGeom>
            <a:rect b="b" l="l" r="r" t="t"/>
            <a:pathLst>
              <a:path extrusionOk="0" fill="none" h="1" w="2451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4"/>
          <p:cNvSpPr/>
          <p:nvPr/>
        </p:nvSpPr>
        <p:spPr>
          <a:xfrm>
            <a:off x="7847408" y="3356026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4"/>
          <p:cNvSpPr/>
          <p:nvPr/>
        </p:nvSpPr>
        <p:spPr>
          <a:xfrm>
            <a:off x="7847408" y="3420472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4"/>
          <p:cNvSpPr/>
          <p:nvPr/>
        </p:nvSpPr>
        <p:spPr>
          <a:xfrm>
            <a:off x="7847408" y="3484960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rgbClr val="B9DB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54"/>
          <p:cNvSpPr/>
          <p:nvPr/>
        </p:nvSpPr>
        <p:spPr>
          <a:xfrm>
            <a:off x="8036902" y="3356026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54"/>
          <p:cNvSpPr/>
          <p:nvPr/>
        </p:nvSpPr>
        <p:spPr>
          <a:xfrm>
            <a:off x="8036902" y="3420472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4"/>
          <p:cNvSpPr/>
          <p:nvPr/>
        </p:nvSpPr>
        <p:spPr>
          <a:xfrm>
            <a:off x="8036902" y="3484960"/>
            <a:ext cx="103438" cy="42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4"/>
          <p:cNvSpPr/>
          <p:nvPr/>
        </p:nvSpPr>
        <p:spPr>
          <a:xfrm>
            <a:off x="8132958" y="2542628"/>
            <a:ext cx="42" cy="247954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4"/>
          <p:cNvSpPr/>
          <p:nvPr/>
        </p:nvSpPr>
        <p:spPr>
          <a:xfrm>
            <a:off x="8132958" y="2619650"/>
            <a:ext cx="42" cy="112519"/>
          </a:xfrm>
          <a:custGeom>
            <a:rect b="b" l="l" r="r" t="t"/>
            <a:pathLst>
              <a:path extrusionOk="0" fill="none" h="2666" w="1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4"/>
          <p:cNvSpPr/>
          <p:nvPr/>
        </p:nvSpPr>
        <p:spPr>
          <a:xfrm>
            <a:off x="8077587" y="2584579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4"/>
          <p:cNvSpPr/>
          <p:nvPr/>
        </p:nvSpPr>
        <p:spPr>
          <a:xfrm>
            <a:off x="8077587" y="2700133"/>
            <a:ext cx="42" cy="74028"/>
          </a:xfrm>
          <a:custGeom>
            <a:rect b="b" l="l" r="r" t="t"/>
            <a:pathLst>
              <a:path extrusionOk="0" fill="none" h="1754" w="1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4"/>
          <p:cNvSpPr/>
          <p:nvPr/>
        </p:nvSpPr>
        <p:spPr>
          <a:xfrm>
            <a:off x="8022638" y="2606229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4"/>
          <p:cNvSpPr/>
          <p:nvPr/>
        </p:nvSpPr>
        <p:spPr>
          <a:xfrm>
            <a:off x="8022638" y="2732546"/>
            <a:ext cx="42" cy="116444"/>
          </a:xfrm>
          <a:custGeom>
            <a:rect b="b" l="l" r="r" t="t"/>
            <a:pathLst>
              <a:path extrusionOk="0" fill="none" h="2759" w="1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4"/>
          <p:cNvSpPr/>
          <p:nvPr/>
        </p:nvSpPr>
        <p:spPr>
          <a:xfrm>
            <a:off x="7967688" y="2594117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4"/>
          <p:cNvSpPr/>
          <p:nvPr/>
        </p:nvSpPr>
        <p:spPr>
          <a:xfrm>
            <a:off x="7967688" y="2630454"/>
            <a:ext cx="42" cy="153204"/>
          </a:xfrm>
          <a:custGeom>
            <a:rect b="b" l="l" r="r" t="t"/>
            <a:pathLst>
              <a:path extrusionOk="0" fill="none" h="3630" w="1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4"/>
          <p:cNvSpPr/>
          <p:nvPr/>
        </p:nvSpPr>
        <p:spPr>
          <a:xfrm>
            <a:off x="7912317" y="2678905"/>
            <a:ext cx="42" cy="186082"/>
          </a:xfrm>
          <a:custGeom>
            <a:rect b="b" l="l" r="r" t="t"/>
            <a:pathLst>
              <a:path extrusionOk="0" fill="none" h="4409" w="1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4"/>
          <p:cNvSpPr/>
          <p:nvPr/>
        </p:nvSpPr>
        <p:spPr>
          <a:xfrm>
            <a:off x="7912317" y="2726933"/>
            <a:ext cx="42" cy="81835"/>
          </a:xfrm>
          <a:custGeom>
            <a:rect b="b" l="l" r="r" t="t"/>
            <a:pathLst>
              <a:path extrusionOk="0" fill="none" h="1939" w="1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4"/>
          <p:cNvSpPr/>
          <p:nvPr/>
        </p:nvSpPr>
        <p:spPr>
          <a:xfrm>
            <a:off x="7857368" y="2705746"/>
            <a:ext cx="42" cy="221112"/>
          </a:xfrm>
          <a:custGeom>
            <a:rect b="b" l="l" r="r" t="t"/>
            <a:pathLst>
              <a:path extrusionOk="0" fill="none" h="5239" w="1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4"/>
          <p:cNvSpPr/>
          <p:nvPr/>
        </p:nvSpPr>
        <p:spPr>
          <a:xfrm>
            <a:off x="7857368" y="2763735"/>
            <a:ext cx="42" cy="131553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4"/>
          <p:cNvSpPr/>
          <p:nvPr/>
        </p:nvSpPr>
        <p:spPr>
          <a:xfrm>
            <a:off x="7802419" y="2666370"/>
            <a:ext cx="42" cy="192581"/>
          </a:xfrm>
          <a:custGeom>
            <a:rect b="b" l="l" r="r" t="t"/>
            <a:pathLst>
              <a:path extrusionOk="0" fill="none" h="4563" w="1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54"/>
          <p:cNvSpPr/>
          <p:nvPr/>
        </p:nvSpPr>
        <p:spPr>
          <a:xfrm>
            <a:off x="7802419" y="2711782"/>
            <a:ext cx="42" cy="109100"/>
          </a:xfrm>
          <a:custGeom>
            <a:rect b="b" l="l" r="r" t="t"/>
            <a:pathLst>
              <a:path extrusionOk="0" fill="none" h="2585" w="1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4"/>
          <p:cNvSpPr/>
          <p:nvPr/>
        </p:nvSpPr>
        <p:spPr>
          <a:xfrm>
            <a:off x="7747470" y="2589348"/>
            <a:ext cx="42" cy="230650"/>
          </a:xfrm>
          <a:custGeom>
            <a:rect b="b" l="l" r="r" t="t"/>
            <a:pathLst>
              <a:path extrusionOk="0" fill="none" h="5465" w="1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4"/>
          <p:cNvSpPr/>
          <p:nvPr/>
        </p:nvSpPr>
        <p:spPr>
          <a:xfrm>
            <a:off x="7747470" y="2633915"/>
            <a:ext cx="42" cy="144974"/>
          </a:xfrm>
          <a:custGeom>
            <a:rect b="b" l="l" r="r" t="t"/>
            <a:pathLst>
              <a:path extrusionOk="0" fill="none" h="3435" w="1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54"/>
          <p:cNvSpPr/>
          <p:nvPr/>
        </p:nvSpPr>
        <p:spPr>
          <a:xfrm>
            <a:off x="7692099" y="2698403"/>
            <a:ext cx="42" cy="183043"/>
          </a:xfrm>
          <a:custGeom>
            <a:rect b="b" l="l" r="r" t="t"/>
            <a:pathLst>
              <a:path extrusionOk="0" fill="none" h="4337" w="1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54"/>
          <p:cNvSpPr/>
          <p:nvPr/>
        </p:nvSpPr>
        <p:spPr>
          <a:xfrm>
            <a:off x="7692099" y="2742084"/>
            <a:ext cx="42" cy="88715"/>
          </a:xfrm>
          <a:custGeom>
            <a:rect b="b" l="l" r="r" t="t"/>
            <a:pathLst>
              <a:path extrusionOk="0" fill="none" h="2102" w="1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4"/>
          <p:cNvSpPr/>
          <p:nvPr/>
        </p:nvSpPr>
        <p:spPr>
          <a:xfrm>
            <a:off x="7637149" y="2773231"/>
            <a:ext cx="42" cy="184351"/>
          </a:xfrm>
          <a:custGeom>
            <a:rect b="b" l="l" r="r" t="t"/>
            <a:pathLst>
              <a:path extrusionOk="0" fill="none" h="4368" w="1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54"/>
          <p:cNvSpPr/>
          <p:nvPr/>
        </p:nvSpPr>
        <p:spPr>
          <a:xfrm>
            <a:off x="7637149" y="2831641"/>
            <a:ext cx="42" cy="67528"/>
          </a:xfrm>
          <a:custGeom>
            <a:rect b="b" l="l" r="r" t="t"/>
            <a:pathLst>
              <a:path extrusionOk="0" fill="none" h="1600" w="1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4"/>
          <p:cNvSpPr/>
          <p:nvPr/>
        </p:nvSpPr>
        <p:spPr>
          <a:xfrm>
            <a:off x="7582200" y="2725625"/>
            <a:ext cx="42" cy="187812"/>
          </a:xfrm>
          <a:custGeom>
            <a:rect b="b" l="l" r="r" t="t"/>
            <a:pathLst>
              <a:path extrusionOk="0" fill="none" h="4450" w="1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4"/>
          <p:cNvSpPr/>
          <p:nvPr/>
        </p:nvSpPr>
        <p:spPr>
          <a:xfrm>
            <a:off x="7582200" y="2783613"/>
            <a:ext cx="42" cy="70989"/>
          </a:xfrm>
          <a:custGeom>
            <a:rect b="b" l="l" r="r" t="t"/>
            <a:pathLst>
              <a:path extrusionOk="0" fill="none" h="1682" w="1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4"/>
          <p:cNvSpPr/>
          <p:nvPr/>
        </p:nvSpPr>
        <p:spPr>
          <a:xfrm>
            <a:off x="7527251" y="2773231"/>
            <a:ext cx="42" cy="228076"/>
          </a:xfrm>
          <a:custGeom>
            <a:rect b="b" l="l" r="r" t="t"/>
            <a:pathLst>
              <a:path extrusionOk="0" fill="none" h="5404" w="1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4"/>
          <p:cNvSpPr/>
          <p:nvPr/>
        </p:nvSpPr>
        <p:spPr>
          <a:xfrm>
            <a:off x="7527251" y="2831641"/>
            <a:ext cx="42" cy="131553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4"/>
          <p:cNvSpPr/>
          <p:nvPr/>
        </p:nvSpPr>
        <p:spPr>
          <a:xfrm>
            <a:off x="7471880" y="2773231"/>
            <a:ext cx="42" cy="157973"/>
          </a:xfrm>
          <a:custGeom>
            <a:rect b="b" l="l" r="r" t="t"/>
            <a:pathLst>
              <a:path extrusionOk="0" fill="none" h="3743" w="1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4"/>
          <p:cNvSpPr/>
          <p:nvPr/>
        </p:nvSpPr>
        <p:spPr>
          <a:xfrm>
            <a:off x="7471880" y="2831641"/>
            <a:ext cx="42" cy="64067"/>
          </a:xfrm>
          <a:custGeom>
            <a:rect b="b" l="l" r="r" t="t"/>
            <a:pathLst>
              <a:path extrusionOk="0" fill="none" h="1518" w="1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4"/>
          <p:cNvSpPr/>
          <p:nvPr/>
        </p:nvSpPr>
        <p:spPr>
          <a:xfrm>
            <a:off x="7416931" y="2748584"/>
            <a:ext cx="42" cy="164853"/>
          </a:xfrm>
          <a:custGeom>
            <a:rect b="b" l="l" r="r" t="t"/>
            <a:pathLst>
              <a:path extrusionOk="0" fill="none" h="3906" w="1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4"/>
          <p:cNvSpPr/>
          <p:nvPr/>
        </p:nvSpPr>
        <p:spPr>
          <a:xfrm>
            <a:off x="7416931" y="2806530"/>
            <a:ext cx="42" cy="48071"/>
          </a:xfrm>
          <a:custGeom>
            <a:rect b="b" l="l" r="r" t="t"/>
            <a:pathLst>
              <a:path extrusionOk="0" fill="none" h="1139" w="1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4"/>
          <p:cNvSpPr/>
          <p:nvPr/>
        </p:nvSpPr>
        <p:spPr>
          <a:xfrm>
            <a:off x="7361560" y="2773231"/>
            <a:ext cx="42" cy="315904"/>
          </a:xfrm>
          <a:custGeom>
            <a:rect b="b" l="l" r="r" t="t"/>
            <a:pathLst>
              <a:path extrusionOk="0" fill="none" h="7485" w="1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4"/>
          <p:cNvSpPr/>
          <p:nvPr/>
        </p:nvSpPr>
        <p:spPr>
          <a:xfrm>
            <a:off x="7361560" y="2831641"/>
            <a:ext cx="42" cy="222842"/>
          </a:xfrm>
          <a:custGeom>
            <a:rect b="b" l="l" r="r" t="t"/>
            <a:pathLst>
              <a:path extrusionOk="0" fill="none" h="5280" w="1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4"/>
          <p:cNvSpPr/>
          <p:nvPr/>
        </p:nvSpPr>
        <p:spPr>
          <a:xfrm>
            <a:off x="7306611" y="2861944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4"/>
          <p:cNvSpPr/>
          <p:nvPr/>
        </p:nvSpPr>
        <p:spPr>
          <a:xfrm>
            <a:off x="7306611" y="2920354"/>
            <a:ext cx="42" cy="131553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4"/>
          <p:cNvSpPr/>
          <p:nvPr/>
        </p:nvSpPr>
        <p:spPr>
          <a:xfrm>
            <a:off x="7251661" y="2872326"/>
            <a:ext cx="42" cy="282562"/>
          </a:xfrm>
          <a:custGeom>
            <a:rect b="b" l="l" r="r" t="t"/>
            <a:pathLst>
              <a:path extrusionOk="0" fill="none" h="6695" w="1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4"/>
          <p:cNvSpPr/>
          <p:nvPr/>
        </p:nvSpPr>
        <p:spPr>
          <a:xfrm>
            <a:off x="7251661" y="2925967"/>
            <a:ext cx="42" cy="170508"/>
          </a:xfrm>
          <a:custGeom>
            <a:rect b="b" l="l" r="r" t="t"/>
            <a:pathLst>
              <a:path extrusionOk="0" fill="none" h="4040" w="1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4"/>
          <p:cNvSpPr/>
          <p:nvPr/>
        </p:nvSpPr>
        <p:spPr>
          <a:xfrm>
            <a:off x="7196712" y="3034558"/>
            <a:ext cx="42" cy="228920"/>
          </a:xfrm>
          <a:custGeom>
            <a:rect b="b" l="l" r="r" t="t"/>
            <a:pathLst>
              <a:path extrusionOk="0" fill="none" h="5424" w="1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4"/>
          <p:cNvSpPr/>
          <p:nvPr/>
        </p:nvSpPr>
        <p:spPr>
          <a:xfrm>
            <a:off x="7196712" y="3073935"/>
            <a:ext cx="42" cy="131553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4"/>
          <p:cNvSpPr/>
          <p:nvPr/>
        </p:nvSpPr>
        <p:spPr>
          <a:xfrm>
            <a:off x="7141341" y="2813915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4"/>
          <p:cNvSpPr/>
          <p:nvPr/>
        </p:nvSpPr>
        <p:spPr>
          <a:xfrm>
            <a:off x="7141341" y="2872326"/>
            <a:ext cx="42" cy="162278"/>
          </a:xfrm>
          <a:custGeom>
            <a:rect b="b" l="l" r="r" t="t"/>
            <a:pathLst>
              <a:path extrusionOk="0" fill="none" h="3845" w="1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4"/>
          <p:cNvSpPr/>
          <p:nvPr/>
        </p:nvSpPr>
        <p:spPr>
          <a:xfrm>
            <a:off x="7086392" y="2834216"/>
            <a:ext cx="42" cy="247997"/>
          </a:xfrm>
          <a:custGeom>
            <a:rect b="b" l="l" r="r" t="t"/>
            <a:pathLst>
              <a:path extrusionOk="0" fill="none" h="5876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4"/>
          <p:cNvSpPr/>
          <p:nvPr/>
        </p:nvSpPr>
        <p:spPr>
          <a:xfrm>
            <a:off x="7086392" y="2927698"/>
            <a:ext cx="42" cy="96523"/>
          </a:xfrm>
          <a:custGeom>
            <a:rect b="b" l="l" r="r" t="t"/>
            <a:pathLst>
              <a:path extrusionOk="0" fill="none" h="2287" w="1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4"/>
          <p:cNvSpPr/>
          <p:nvPr/>
        </p:nvSpPr>
        <p:spPr>
          <a:xfrm>
            <a:off x="7031443" y="2927698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4"/>
          <p:cNvSpPr/>
          <p:nvPr/>
        </p:nvSpPr>
        <p:spPr>
          <a:xfrm>
            <a:off x="7031443" y="3033672"/>
            <a:ext cx="42" cy="83988"/>
          </a:xfrm>
          <a:custGeom>
            <a:rect b="b" l="l" r="r" t="t"/>
            <a:pathLst>
              <a:path extrusionOk="0" fill="none" h="1990" w="1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4"/>
          <p:cNvSpPr/>
          <p:nvPr/>
        </p:nvSpPr>
        <p:spPr>
          <a:xfrm>
            <a:off x="6976072" y="2986108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4"/>
          <p:cNvSpPr/>
          <p:nvPr/>
        </p:nvSpPr>
        <p:spPr>
          <a:xfrm>
            <a:off x="6976072" y="3109850"/>
            <a:ext cx="42" cy="65798"/>
          </a:xfrm>
          <a:custGeom>
            <a:rect b="b" l="l" r="r" t="t"/>
            <a:pathLst>
              <a:path extrusionOk="0" fill="none" h="1559" w="1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4"/>
          <p:cNvSpPr/>
          <p:nvPr/>
        </p:nvSpPr>
        <p:spPr>
          <a:xfrm>
            <a:off x="6921123" y="2951501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4"/>
          <p:cNvSpPr/>
          <p:nvPr/>
        </p:nvSpPr>
        <p:spPr>
          <a:xfrm>
            <a:off x="6921123" y="3061358"/>
            <a:ext cx="42" cy="80105"/>
          </a:xfrm>
          <a:custGeom>
            <a:rect b="b" l="l" r="r" t="t"/>
            <a:pathLst>
              <a:path extrusionOk="0" fill="none" h="1898" w="1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4"/>
          <p:cNvSpPr/>
          <p:nvPr/>
        </p:nvSpPr>
        <p:spPr>
          <a:xfrm>
            <a:off x="6866173" y="2927698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4"/>
          <p:cNvSpPr/>
          <p:nvPr/>
        </p:nvSpPr>
        <p:spPr>
          <a:xfrm>
            <a:off x="6866173" y="3017255"/>
            <a:ext cx="42" cy="100406"/>
          </a:xfrm>
          <a:custGeom>
            <a:rect b="b" l="l" r="r" t="t"/>
            <a:pathLst>
              <a:path extrusionOk="0" fill="none" h="2379" w="1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4"/>
          <p:cNvSpPr/>
          <p:nvPr/>
        </p:nvSpPr>
        <p:spPr>
          <a:xfrm>
            <a:off x="6811224" y="2988682"/>
            <a:ext cx="42" cy="248419"/>
          </a:xfrm>
          <a:custGeom>
            <a:rect b="b" l="l" r="r" t="t"/>
            <a:pathLst>
              <a:path extrusionOk="0" fill="none" h="5886" w="1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4"/>
          <p:cNvSpPr/>
          <p:nvPr/>
        </p:nvSpPr>
        <p:spPr>
          <a:xfrm>
            <a:off x="6811224" y="3024176"/>
            <a:ext cx="42" cy="154513"/>
          </a:xfrm>
          <a:custGeom>
            <a:rect b="b" l="l" r="r" t="t"/>
            <a:pathLst>
              <a:path extrusionOk="0" fill="none" h="3661" w="1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4"/>
          <p:cNvSpPr/>
          <p:nvPr/>
        </p:nvSpPr>
        <p:spPr>
          <a:xfrm>
            <a:off x="6755853" y="2885705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4"/>
          <p:cNvSpPr/>
          <p:nvPr/>
        </p:nvSpPr>
        <p:spPr>
          <a:xfrm>
            <a:off x="6755853" y="2944115"/>
            <a:ext cx="42" cy="149743"/>
          </a:xfrm>
          <a:custGeom>
            <a:rect b="b" l="l" r="r" t="t"/>
            <a:pathLst>
              <a:path extrusionOk="0" fill="none" h="3548" w="1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4"/>
          <p:cNvSpPr/>
          <p:nvPr/>
        </p:nvSpPr>
        <p:spPr>
          <a:xfrm>
            <a:off x="6700904" y="2783613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4"/>
          <p:cNvSpPr/>
          <p:nvPr/>
        </p:nvSpPr>
        <p:spPr>
          <a:xfrm>
            <a:off x="6700904" y="2842023"/>
            <a:ext cx="42" cy="151474"/>
          </a:xfrm>
          <a:custGeom>
            <a:rect b="b" l="l" r="r" t="t"/>
            <a:pathLst>
              <a:path extrusionOk="0" fill="none" h="3589" w="1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4"/>
          <p:cNvSpPr/>
          <p:nvPr/>
        </p:nvSpPr>
        <p:spPr>
          <a:xfrm>
            <a:off x="6645955" y="2825564"/>
            <a:ext cx="42" cy="247997"/>
          </a:xfrm>
          <a:custGeom>
            <a:rect b="b" l="l" r="r" t="t"/>
            <a:pathLst>
              <a:path extrusionOk="0" fill="none" h="5876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4"/>
          <p:cNvSpPr/>
          <p:nvPr/>
        </p:nvSpPr>
        <p:spPr>
          <a:xfrm>
            <a:off x="6645955" y="2867557"/>
            <a:ext cx="42" cy="148013"/>
          </a:xfrm>
          <a:custGeom>
            <a:rect b="b" l="l" r="r" t="t"/>
            <a:pathLst>
              <a:path extrusionOk="0" fill="none" h="3507" w="1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>
            <a:off x="6591006" y="2774117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/>
          <p:nvPr/>
        </p:nvSpPr>
        <p:spPr>
          <a:xfrm>
            <a:off x="6591006" y="2832485"/>
            <a:ext cx="42" cy="41150"/>
          </a:xfrm>
          <a:custGeom>
            <a:rect b="b" l="l" r="r" t="t"/>
            <a:pathLst>
              <a:path extrusionOk="0" fill="none" h="975" w="1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4"/>
          <p:cNvSpPr/>
          <p:nvPr/>
        </p:nvSpPr>
        <p:spPr>
          <a:xfrm>
            <a:off x="6535634" y="2717859"/>
            <a:ext cx="42" cy="247954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4"/>
          <p:cNvSpPr/>
          <p:nvPr/>
        </p:nvSpPr>
        <p:spPr>
          <a:xfrm>
            <a:off x="6535634" y="2776269"/>
            <a:ext cx="42" cy="65798"/>
          </a:xfrm>
          <a:custGeom>
            <a:rect b="b" l="l" r="r" t="t"/>
            <a:pathLst>
              <a:path extrusionOk="0" fill="none" h="1559" w="1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4"/>
          <p:cNvSpPr/>
          <p:nvPr/>
        </p:nvSpPr>
        <p:spPr>
          <a:xfrm>
            <a:off x="6480685" y="2837676"/>
            <a:ext cx="42" cy="294253"/>
          </a:xfrm>
          <a:custGeom>
            <a:rect b="b" l="l" r="r" t="t"/>
            <a:pathLst>
              <a:path extrusionOk="0" fill="none" h="6972" w="1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4"/>
          <p:cNvSpPr/>
          <p:nvPr/>
        </p:nvSpPr>
        <p:spPr>
          <a:xfrm>
            <a:off x="6480685" y="2868401"/>
            <a:ext cx="42" cy="205581"/>
          </a:xfrm>
          <a:custGeom>
            <a:rect b="b" l="l" r="r" t="t"/>
            <a:pathLst>
              <a:path extrusionOk="0" fill="none" h="4871" w="1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4"/>
          <p:cNvSpPr/>
          <p:nvPr/>
        </p:nvSpPr>
        <p:spPr>
          <a:xfrm>
            <a:off x="6425272" y="3005986"/>
            <a:ext cx="42" cy="247954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4"/>
          <p:cNvSpPr/>
          <p:nvPr/>
        </p:nvSpPr>
        <p:spPr>
          <a:xfrm>
            <a:off x="6425272" y="2943271"/>
            <a:ext cx="42" cy="111210"/>
          </a:xfrm>
          <a:custGeom>
            <a:rect b="b" l="l" r="r" t="t"/>
            <a:pathLst>
              <a:path extrusionOk="0" fill="none" h="2635" w="1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4"/>
          <p:cNvSpPr/>
          <p:nvPr/>
        </p:nvSpPr>
        <p:spPr>
          <a:xfrm>
            <a:off x="6370323" y="2988682"/>
            <a:ext cx="42" cy="247954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4"/>
          <p:cNvSpPr/>
          <p:nvPr/>
        </p:nvSpPr>
        <p:spPr>
          <a:xfrm>
            <a:off x="6370323" y="3033672"/>
            <a:ext cx="42" cy="145016"/>
          </a:xfrm>
          <a:custGeom>
            <a:rect b="b" l="l" r="r" t="t"/>
            <a:pathLst>
              <a:path extrusionOk="0" fill="none" h="3436" w="1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4"/>
          <p:cNvSpPr/>
          <p:nvPr/>
        </p:nvSpPr>
        <p:spPr>
          <a:xfrm>
            <a:off x="5807411" y="2420580"/>
            <a:ext cx="207299" cy="130920"/>
          </a:xfrm>
          <a:custGeom>
            <a:rect b="b" l="l" r="r" t="t"/>
            <a:pathLst>
              <a:path extrusionOk="0" h="3102" w="4912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4"/>
          <p:cNvSpPr/>
          <p:nvPr/>
        </p:nvSpPr>
        <p:spPr>
          <a:xfrm>
            <a:off x="5957108" y="2448055"/>
            <a:ext cx="128127" cy="183465"/>
          </a:xfrm>
          <a:custGeom>
            <a:rect b="b" l="l" r="r" t="t"/>
            <a:pathLst>
              <a:path extrusionOk="0" h="4347" w="3036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4"/>
          <p:cNvSpPr/>
          <p:nvPr/>
        </p:nvSpPr>
        <p:spPr>
          <a:xfrm>
            <a:off x="5807411" y="2567872"/>
            <a:ext cx="248362" cy="131004"/>
          </a:xfrm>
          <a:custGeom>
            <a:rect b="b" l="l" r="r" t="t"/>
            <a:pathLst>
              <a:path extrusionOk="0" h="3104" w="5885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4"/>
          <p:cNvSpPr/>
          <p:nvPr/>
        </p:nvSpPr>
        <p:spPr>
          <a:xfrm>
            <a:off x="8640035" y="3764013"/>
            <a:ext cx="215064" cy="498483"/>
          </a:xfrm>
          <a:custGeom>
            <a:rect b="b" l="l" r="r" t="t"/>
            <a:pathLst>
              <a:path extrusionOk="0" h="11811" w="5096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4"/>
          <p:cNvSpPr/>
          <p:nvPr/>
        </p:nvSpPr>
        <p:spPr>
          <a:xfrm>
            <a:off x="8732165" y="3826306"/>
            <a:ext cx="68832" cy="456489"/>
          </a:xfrm>
          <a:custGeom>
            <a:rect b="b" l="l" r="r" t="t"/>
            <a:pathLst>
              <a:path extrusionOk="0" h="10816" w="1631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4"/>
          <p:cNvSpPr/>
          <p:nvPr/>
        </p:nvSpPr>
        <p:spPr>
          <a:xfrm>
            <a:off x="8659912" y="3992843"/>
            <a:ext cx="366064" cy="360051"/>
          </a:xfrm>
          <a:custGeom>
            <a:rect b="b" l="l" r="r" t="t"/>
            <a:pathLst>
              <a:path extrusionOk="0" h="8531" w="8674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8724400" y="4036145"/>
            <a:ext cx="213334" cy="307674"/>
          </a:xfrm>
          <a:custGeom>
            <a:rect b="b" l="l" r="r" t="t"/>
            <a:pathLst>
              <a:path extrusionOk="0" h="7290" w="5055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4"/>
          <p:cNvSpPr/>
          <p:nvPr/>
        </p:nvSpPr>
        <p:spPr>
          <a:xfrm>
            <a:off x="8413021" y="3949795"/>
            <a:ext cx="354670" cy="333082"/>
          </a:xfrm>
          <a:custGeom>
            <a:rect b="b" l="l" r="r" t="t"/>
            <a:pathLst>
              <a:path extrusionOk="0" h="7892" w="8404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4"/>
          <p:cNvSpPr/>
          <p:nvPr/>
        </p:nvSpPr>
        <p:spPr>
          <a:xfrm>
            <a:off x="8472148" y="3985542"/>
            <a:ext cx="222407" cy="286023"/>
          </a:xfrm>
          <a:custGeom>
            <a:rect b="b" l="l" r="r" t="t"/>
            <a:pathLst>
              <a:path extrusionOk="0" h="6777" w="527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4"/>
          <p:cNvSpPr/>
          <p:nvPr/>
        </p:nvSpPr>
        <p:spPr>
          <a:xfrm>
            <a:off x="8624461" y="4257252"/>
            <a:ext cx="194722" cy="141049"/>
          </a:xfrm>
          <a:custGeom>
            <a:rect b="b" l="l" r="r" t="t"/>
            <a:pathLst>
              <a:path extrusionOk="0" h="3342" w="4614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4"/>
          <p:cNvSpPr/>
          <p:nvPr/>
        </p:nvSpPr>
        <p:spPr>
          <a:xfrm>
            <a:off x="8627036" y="4257252"/>
            <a:ext cx="189531" cy="29881"/>
          </a:xfrm>
          <a:custGeom>
            <a:rect b="b" l="l" r="r" t="t"/>
            <a:pathLst>
              <a:path extrusionOk="0" h="708" w="4491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4"/>
          <p:cNvSpPr/>
          <p:nvPr/>
        </p:nvSpPr>
        <p:spPr>
          <a:xfrm>
            <a:off x="5458302" y="3947389"/>
            <a:ext cx="376024" cy="344941"/>
          </a:xfrm>
          <a:custGeom>
            <a:rect b="b" l="l" r="r" t="t"/>
            <a:pathLst>
              <a:path extrusionOk="0" h="8173" w="891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4"/>
          <p:cNvSpPr/>
          <p:nvPr/>
        </p:nvSpPr>
        <p:spPr>
          <a:xfrm>
            <a:off x="5546592" y="3988116"/>
            <a:ext cx="237094" cy="295562"/>
          </a:xfrm>
          <a:custGeom>
            <a:rect b="b" l="l" r="r" t="t"/>
            <a:pathLst>
              <a:path extrusionOk="0" h="7003" w="5618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4"/>
          <p:cNvSpPr/>
          <p:nvPr/>
        </p:nvSpPr>
        <p:spPr>
          <a:xfrm>
            <a:off x="5676833" y="3771230"/>
            <a:ext cx="273852" cy="509836"/>
          </a:xfrm>
          <a:custGeom>
            <a:rect b="b" l="l" r="r" t="t"/>
            <a:pathLst>
              <a:path extrusionOk="0" h="12080" w="6489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4"/>
          <p:cNvSpPr/>
          <p:nvPr/>
        </p:nvSpPr>
        <p:spPr>
          <a:xfrm>
            <a:off x="5729587" y="3837110"/>
            <a:ext cx="123358" cy="465184"/>
          </a:xfrm>
          <a:custGeom>
            <a:rect b="b" l="l" r="r" t="t"/>
            <a:pathLst>
              <a:path extrusionOk="0" h="11022" w="2923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4"/>
          <p:cNvSpPr/>
          <p:nvPr/>
        </p:nvSpPr>
        <p:spPr>
          <a:xfrm>
            <a:off x="5777615" y="3942114"/>
            <a:ext cx="373323" cy="369252"/>
          </a:xfrm>
          <a:custGeom>
            <a:rect b="b" l="l" r="r" t="t"/>
            <a:pathLst>
              <a:path extrusionOk="0" h="8749" w="8846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4"/>
          <p:cNvSpPr/>
          <p:nvPr/>
        </p:nvSpPr>
        <p:spPr>
          <a:xfrm>
            <a:off x="5867171" y="3980773"/>
            <a:ext cx="221099" cy="321518"/>
          </a:xfrm>
          <a:custGeom>
            <a:rect b="b" l="l" r="r" t="t"/>
            <a:pathLst>
              <a:path extrusionOk="0" h="7618" w="5239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4"/>
          <p:cNvSpPr/>
          <p:nvPr/>
        </p:nvSpPr>
        <p:spPr>
          <a:xfrm>
            <a:off x="5739125" y="4257252"/>
            <a:ext cx="194722" cy="141049"/>
          </a:xfrm>
          <a:custGeom>
            <a:rect b="b" l="l" r="r" t="t"/>
            <a:pathLst>
              <a:path extrusionOk="0" h="3342" w="4614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4"/>
          <p:cNvSpPr/>
          <p:nvPr/>
        </p:nvSpPr>
        <p:spPr>
          <a:xfrm>
            <a:off x="5741700" y="4257252"/>
            <a:ext cx="189531" cy="29881"/>
          </a:xfrm>
          <a:custGeom>
            <a:rect b="b" l="l" r="r" t="t"/>
            <a:pathLst>
              <a:path extrusionOk="0" h="708" w="4491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4"/>
          <p:cNvSpPr/>
          <p:nvPr/>
        </p:nvSpPr>
        <p:spPr>
          <a:xfrm>
            <a:off x="8074126" y="2919890"/>
            <a:ext cx="350492" cy="251879"/>
          </a:xfrm>
          <a:custGeom>
            <a:rect b="b" l="l" r="r" t="t"/>
            <a:pathLst>
              <a:path extrusionOk="0" h="5968" w="8305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cap="flat" cmpd="sng" w="8725">
            <a:solidFill>
              <a:schemeClr val="accent5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4"/>
          <p:cNvSpPr/>
          <p:nvPr/>
        </p:nvSpPr>
        <p:spPr>
          <a:xfrm>
            <a:off x="8099659" y="2982183"/>
            <a:ext cx="299849" cy="157973"/>
          </a:xfrm>
          <a:custGeom>
            <a:rect b="b" l="l" r="r" t="t"/>
            <a:pathLst>
              <a:path extrusionOk="0" fill="none" h="3743" w="7105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cap="rnd" cmpd="sng" w="6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4"/>
          <p:cNvSpPr/>
          <p:nvPr/>
        </p:nvSpPr>
        <p:spPr>
          <a:xfrm>
            <a:off x="8349294" y="2595425"/>
            <a:ext cx="235406" cy="235377"/>
          </a:xfrm>
          <a:custGeom>
            <a:rect b="b" l="l" r="r" t="t"/>
            <a:pathLst>
              <a:path extrusionOk="0" h="5577" w="5578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4"/>
          <p:cNvSpPr/>
          <p:nvPr/>
        </p:nvSpPr>
        <p:spPr>
          <a:xfrm>
            <a:off x="8584663" y="2728241"/>
            <a:ext cx="147540" cy="147591"/>
          </a:xfrm>
          <a:custGeom>
            <a:rect b="b" l="l" r="r" t="t"/>
            <a:pathLst>
              <a:path extrusionOk="0" h="3497" w="3496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4"/>
          <p:cNvSpPr/>
          <p:nvPr/>
        </p:nvSpPr>
        <p:spPr>
          <a:xfrm>
            <a:off x="8509372" y="2514056"/>
            <a:ext cx="91326" cy="91332"/>
          </a:xfrm>
          <a:custGeom>
            <a:rect b="b" l="l" r="r" t="t"/>
            <a:pathLst>
              <a:path extrusionOk="0" h="2164" w="2164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4"/>
          <p:cNvSpPr/>
          <p:nvPr/>
        </p:nvSpPr>
        <p:spPr>
          <a:xfrm>
            <a:off x="7190213" y="3879357"/>
            <a:ext cx="183496" cy="178780"/>
          </a:xfrm>
          <a:custGeom>
            <a:rect b="b" l="l" r="r" t="t"/>
            <a:pathLst>
              <a:path extrusionOk="0" h="4236" w="4348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4"/>
          <p:cNvSpPr/>
          <p:nvPr/>
        </p:nvSpPr>
        <p:spPr>
          <a:xfrm>
            <a:off x="7368481" y="3844327"/>
            <a:ext cx="118125" cy="187432"/>
          </a:xfrm>
          <a:custGeom>
            <a:rect b="b" l="l" r="r" t="t"/>
            <a:pathLst>
              <a:path extrusionOk="0" h="4441" w="2799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4"/>
          <p:cNvSpPr/>
          <p:nvPr/>
        </p:nvSpPr>
        <p:spPr>
          <a:xfrm>
            <a:off x="7403088" y="4092360"/>
            <a:ext cx="134584" cy="70187"/>
          </a:xfrm>
          <a:custGeom>
            <a:rect b="b" l="l" r="r" t="t"/>
            <a:pathLst>
              <a:path extrusionOk="0" h="1663" w="3189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4"/>
          <p:cNvSpPr/>
          <p:nvPr/>
        </p:nvSpPr>
        <p:spPr>
          <a:xfrm>
            <a:off x="7379707" y="4114011"/>
            <a:ext cx="86135" cy="150208"/>
          </a:xfrm>
          <a:custGeom>
            <a:rect b="b" l="l" r="r" t="t"/>
            <a:pathLst>
              <a:path extrusionOk="0" fill="none" h="3559" w="2041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4"/>
          <p:cNvSpPr/>
          <p:nvPr/>
        </p:nvSpPr>
        <p:spPr>
          <a:xfrm>
            <a:off x="7368903" y="3915863"/>
            <a:ext cx="58872" cy="381238"/>
          </a:xfrm>
          <a:custGeom>
            <a:rect b="b" l="l" r="r" t="t"/>
            <a:pathLst>
              <a:path extrusionOk="0" fill="none" h="9033" w="1395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4"/>
          <p:cNvSpPr/>
          <p:nvPr/>
        </p:nvSpPr>
        <p:spPr>
          <a:xfrm>
            <a:off x="7255544" y="3927554"/>
            <a:ext cx="129393" cy="237572"/>
          </a:xfrm>
          <a:custGeom>
            <a:rect b="b" l="l" r="r" t="t"/>
            <a:pathLst>
              <a:path extrusionOk="0" fill="none" h="5629" w="3066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4"/>
          <p:cNvSpPr/>
          <p:nvPr/>
        </p:nvSpPr>
        <p:spPr>
          <a:xfrm>
            <a:off x="7283652" y="4258982"/>
            <a:ext cx="192148" cy="139319"/>
          </a:xfrm>
          <a:custGeom>
            <a:rect b="b" l="l" r="r" t="t"/>
            <a:pathLst>
              <a:path extrusionOk="0" h="3301" w="4553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4"/>
          <p:cNvSpPr/>
          <p:nvPr/>
        </p:nvSpPr>
        <p:spPr>
          <a:xfrm>
            <a:off x="7286268" y="4258982"/>
            <a:ext cx="187379" cy="29459"/>
          </a:xfrm>
          <a:custGeom>
            <a:rect b="b" l="l" r="r" t="t"/>
            <a:pathLst>
              <a:path extrusionOk="0" h="698" w="444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7698598" y="2131181"/>
            <a:ext cx="101244" cy="156243"/>
          </a:xfrm>
          <a:custGeom>
            <a:rect b="b" l="l" r="r" t="t"/>
            <a:pathLst>
              <a:path extrusionOk="0" h="3702" w="2399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656605" y="2032550"/>
            <a:ext cx="185227" cy="115093"/>
          </a:xfrm>
          <a:custGeom>
            <a:rect b="b" l="l" r="r" t="t"/>
            <a:pathLst>
              <a:path extrusionOk="0" h="2727" w="4389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6892973" y="2560818"/>
            <a:ext cx="101708" cy="156201"/>
          </a:xfrm>
          <a:custGeom>
            <a:rect b="b" l="l" r="r" t="t"/>
            <a:pathLst>
              <a:path extrusionOk="0" h="3701" w="241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6851444" y="2700555"/>
            <a:ext cx="184763" cy="115135"/>
          </a:xfrm>
          <a:custGeom>
            <a:rect b="b" l="l" r="r" t="t"/>
            <a:pathLst>
              <a:path extrusionOk="0" h="2728" w="4378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8307765" y="2158444"/>
            <a:ext cx="209409" cy="208999"/>
          </a:xfrm>
          <a:custGeom>
            <a:rect b="b" l="l" r="r" t="t"/>
            <a:pathLst>
              <a:path extrusionOk="0" fill="none" h="4952" w="4962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cap="flat" cmpd="sng" w="27425">
            <a:solidFill>
              <a:schemeClr val="l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8314687" y="2262688"/>
            <a:ext cx="48491" cy="84410"/>
          </a:xfrm>
          <a:custGeom>
            <a:rect b="b" l="l" r="r" t="t"/>
            <a:pathLst>
              <a:path extrusionOk="0" fill="none" h="2000" w="1149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cap="flat" cmpd="sng" w="27425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8314687" y="2165366"/>
            <a:ext cx="97361" cy="97367"/>
          </a:xfrm>
          <a:custGeom>
            <a:rect b="b" l="l" r="r" t="t"/>
            <a:pathLst>
              <a:path extrusionOk="0" fill="none" h="2307" w="2307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cap="flat" cmpd="sng" w="27425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4"/>
          <p:cNvSpPr/>
          <p:nvPr/>
        </p:nvSpPr>
        <p:spPr>
          <a:xfrm>
            <a:off x="6232317" y="2187439"/>
            <a:ext cx="87866" cy="87871"/>
          </a:xfrm>
          <a:custGeom>
            <a:rect b="b" l="l" r="r" t="t"/>
            <a:pathLst>
              <a:path extrusionOk="0" h="2082" w="2082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4"/>
          <p:cNvSpPr/>
          <p:nvPr/>
        </p:nvSpPr>
        <p:spPr>
          <a:xfrm>
            <a:off x="6255276" y="2215546"/>
            <a:ext cx="41991" cy="31612"/>
          </a:xfrm>
          <a:custGeom>
            <a:rect b="b" l="l" r="r" t="t"/>
            <a:pathLst>
              <a:path extrusionOk="0" fill="none" h="749" w="995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cap="rnd" cmpd="sng" w="7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8556514" y="3509185"/>
            <a:ext cx="87866" cy="87871"/>
          </a:xfrm>
          <a:custGeom>
            <a:rect b="b" l="l" r="r" t="t"/>
            <a:pathLst>
              <a:path extrusionOk="0" h="2082" w="2082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54"/>
          <p:cNvSpPr/>
          <p:nvPr/>
        </p:nvSpPr>
        <p:spPr>
          <a:xfrm>
            <a:off x="8579472" y="3537293"/>
            <a:ext cx="41991" cy="31612"/>
          </a:xfrm>
          <a:custGeom>
            <a:rect b="b" l="l" r="r" t="t"/>
            <a:pathLst>
              <a:path extrusionOk="0" fill="none" h="749" w="995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cap="rnd" cmpd="sng" w="7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4"/>
          <p:cNvSpPr/>
          <p:nvPr/>
        </p:nvSpPr>
        <p:spPr>
          <a:xfrm>
            <a:off x="5803570" y="2992143"/>
            <a:ext cx="130701" cy="131131"/>
          </a:xfrm>
          <a:custGeom>
            <a:rect b="b" l="l" r="r" t="t"/>
            <a:pathLst>
              <a:path extrusionOk="0" h="3107" w="3097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5837755" y="3034136"/>
            <a:ext cx="62333" cy="46763"/>
          </a:xfrm>
          <a:custGeom>
            <a:rect b="b" l="l" r="r" t="t"/>
            <a:pathLst>
              <a:path extrusionOk="0" fill="none" h="1108" w="1477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cap="rnd" cmpd="sng" w="1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6758850" y="2266613"/>
            <a:ext cx="35112" cy="37225"/>
          </a:xfrm>
          <a:custGeom>
            <a:rect b="b" l="l" r="r" t="t"/>
            <a:pathLst>
              <a:path extrusionOk="0" h="882" w="832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4"/>
          <p:cNvSpPr/>
          <p:nvPr/>
        </p:nvSpPr>
        <p:spPr>
          <a:xfrm>
            <a:off x="6808608" y="2244541"/>
            <a:ext cx="35112" cy="59298"/>
          </a:xfrm>
          <a:custGeom>
            <a:rect b="b" l="l" r="r" t="t"/>
            <a:pathLst>
              <a:path extrusionOk="0" h="1405" w="832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6858788" y="2215969"/>
            <a:ext cx="35112" cy="87871"/>
          </a:xfrm>
          <a:custGeom>
            <a:rect b="b" l="l" r="r" t="t"/>
            <a:pathLst>
              <a:path extrusionOk="0" h="2082" w="832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4"/>
          <p:cNvSpPr/>
          <p:nvPr/>
        </p:nvSpPr>
        <p:spPr>
          <a:xfrm>
            <a:off x="6909010" y="2180053"/>
            <a:ext cx="34648" cy="123787"/>
          </a:xfrm>
          <a:custGeom>
            <a:rect b="b" l="l" r="r" t="t"/>
            <a:pathLst>
              <a:path extrusionOk="0" h="2933" w="821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4"/>
          <p:cNvSpPr/>
          <p:nvPr/>
        </p:nvSpPr>
        <p:spPr>
          <a:xfrm>
            <a:off x="6346562" y="4257252"/>
            <a:ext cx="59717" cy="90867"/>
          </a:xfrm>
          <a:custGeom>
            <a:rect b="b" l="l" r="r" t="t"/>
            <a:pathLst>
              <a:path extrusionOk="0" h="2153" w="1415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4"/>
          <p:cNvSpPr/>
          <p:nvPr/>
        </p:nvSpPr>
        <p:spPr>
          <a:xfrm>
            <a:off x="6064895" y="4267634"/>
            <a:ext cx="58450" cy="78755"/>
          </a:xfrm>
          <a:custGeom>
            <a:rect b="b" l="l" r="r" t="t"/>
            <a:pathLst>
              <a:path extrusionOk="0" h="1866" w="1385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4"/>
          <p:cNvSpPr/>
          <p:nvPr/>
        </p:nvSpPr>
        <p:spPr>
          <a:xfrm>
            <a:off x="6059282" y="3434737"/>
            <a:ext cx="348719" cy="878793"/>
          </a:xfrm>
          <a:custGeom>
            <a:rect b="b" l="l" r="r" t="t"/>
            <a:pathLst>
              <a:path extrusionOk="0" h="20822" w="8263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4"/>
          <p:cNvSpPr/>
          <p:nvPr/>
        </p:nvSpPr>
        <p:spPr>
          <a:xfrm>
            <a:off x="6551630" y="3029789"/>
            <a:ext cx="91748" cy="90910"/>
          </a:xfrm>
          <a:custGeom>
            <a:rect b="b" l="l" r="r" t="t"/>
            <a:pathLst>
              <a:path extrusionOk="0" h="2154" w="2174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4"/>
          <p:cNvSpPr/>
          <p:nvPr/>
        </p:nvSpPr>
        <p:spPr>
          <a:xfrm>
            <a:off x="6115075" y="3016832"/>
            <a:ext cx="286471" cy="417956"/>
          </a:xfrm>
          <a:custGeom>
            <a:rect b="b" l="l" r="r" t="t"/>
            <a:pathLst>
              <a:path extrusionOk="0" h="9903" w="6788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4"/>
          <p:cNvSpPr/>
          <p:nvPr/>
        </p:nvSpPr>
        <p:spPr>
          <a:xfrm>
            <a:off x="6217166" y="2938924"/>
            <a:ext cx="67102" cy="116444"/>
          </a:xfrm>
          <a:custGeom>
            <a:rect b="b" l="l" r="r" t="t"/>
            <a:pathLst>
              <a:path extrusionOk="0" h="2759" w="159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4"/>
          <p:cNvSpPr/>
          <p:nvPr/>
        </p:nvSpPr>
        <p:spPr>
          <a:xfrm>
            <a:off x="6197710" y="2842910"/>
            <a:ext cx="61489" cy="85339"/>
          </a:xfrm>
          <a:custGeom>
            <a:rect b="b" l="l" r="r" t="t"/>
            <a:pathLst>
              <a:path extrusionOk="0" h="2022" w="1457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4"/>
          <p:cNvSpPr/>
          <p:nvPr/>
        </p:nvSpPr>
        <p:spPr>
          <a:xfrm>
            <a:off x="6223665" y="2850675"/>
            <a:ext cx="106055" cy="143202"/>
          </a:xfrm>
          <a:custGeom>
            <a:rect b="b" l="l" r="r" t="t"/>
            <a:pathLst>
              <a:path extrusionOk="0" h="3393" w="2513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4"/>
          <p:cNvSpPr/>
          <p:nvPr/>
        </p:nvSpPr>
        <p:spPr>
          <a:xfrm>
            <a:off x="6204631" y="2908199"/>
            <a:ext cx="25575" cy="32498"/>
          </a:xfrm>
          <a:custGeom>
            <a:rect b="b" l="l" r="r" t="t"/>
            <a:pathLst>
              <a:path extrusionOk="0" h="770" w="606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4"/>
          <p:cNvSpPr/>
          <p:nvPr/>
        </p:nvSpPr>
        <p:spPr>
          <a:xfrm>
            <a:off x="6216322" y="2814253"/>
            <a:ext cx="151043" cy="68541"/>
          </a:xfrm>
          <a:custGeom>
            <a:rect b="b" l="l" r="r" t="t"/>
            <a:pathLst>
              <a:path extrusionOk="0" h="1624" w="3579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4"/>
          <p:cNvSpPr/>
          <p:nvPr/>
        </p:nvSpPr>
        <p:spPr>
          <a:xfrm>
            <a:off x="6211131" y="3008603"/>
            <a:ext cx="48069" cy="61873"/>
          </a:xfrm>
          <a:custGeom>
            <a:rect b="b" l="l" r="r" t="t"/>
            <a:pathLst>
              <a:path extrusionOk="0" h="1466" w="1139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4"/>
          <p:cNvSpPr/>
          <p:nvPr/>
        </p:nvSpPr>
        <p:spPr>
          <a:xfrm>
            <a:off x="6259158" y="3009025"/>
            <a:ext cx="38109" cy="59678"/>
          </a:xfrm>
          <a:custGeom>
            <a:rect b="b" l="l" r="r" t="t"/>
            <a:pathLst>
              <a:path extrusionOk="0" h="1414" w="903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4"/>
          <p:cNvSpPr/>
          <p:nvPr/>
        </p:nvSpPr>
        <p:spPr>
          <a:xfrm>
            <a:off x="6118958" y="3438240"/>
            <a:ext cx="80944" cy="106905"/>
          </a:xfrm>
          <a:custGeom>
            <a:rect b="b" l="l" r="r" t="t"/>
            <a:pathLst>
              <a:path extrusionOk="0" h="2533" w="1918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4"/>
          <p:cNvSpPr/>
          <p:nvPr/>
        </p:nvSpPr>
        <p:spPr>
          <a:xfrm>
            <a:off x="6034593" y="3044054"/>
            <a:ext cx="133318" cy="447879"/>
          </a:xfrm>
          <a:custGeom>
            <a:rect b="b" l="l" r="r" t="t"/>
            <a:pathLst>
              <a:path extrusionOk="0" h="10612" w="3159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4"/>
          <p:cNvSpPr/>
          <p:nvPr/>
        </p:nvSpPr>
        <p:spPr>
          <a:xfrm>
            <a:off x="6325925" y="3067688"/>
            <a:ext cx="261656" cy="288429"/>
          </a:xfrm>
          <a:custGeom>
            <a:rect b="b" l="l" r="r" t="t"/>
            <a:pathLst>
              <a:path extrusionOk="0" h="6834" w="620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4"/>
          <p:cNvSpPr/>
          <p:nvPr/>
        </p:nvSpPr>
        <p:spPr>
          <a:xfrm>
            <a:off x="6333141" y="4342039"/>
            <a:ext cx="173959" cy="52798"/>
          </a:xfrm>
          <a:custGeom>
            <a:rect b="b" l="l" r="r" t="t"/>
            <a:pathLst>
              <a:path extrusionOk="0" h="1251" w="4122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4"/>
          <p:cNvSpPr/>
          <p:nvPr/>
        </p:nvSpPr>
        <p:spPr>
          <a:xfrm>
            <a:off x="6040670" y="4331910"/>
            <a:ext cx="85713" cy="62928"/>
          </a:xfrm>
          <a:custGeom>
            <a:rect b="b" l="l" r="r" t="t"/>
            <a:pathLst>
              <a:path extrusionOk="0" h="1491" w="2031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4"/>
          <p:cNvSpPr/>
          <p:nvPr/>
        </p:nvSpPr>
        <p:spPr>
          <a:xfrm>
            <a:off x="6158756" y="3484073"/>
            <a:ext cx="55454" cy="73183"/>
          </a:xfrm>
          <a:custGeom>
            <a:rect b="b" l="l" r="r" t="t"/>
            <a:pathLst>
              <a:path extrusionOk="0" h="1734" w="1314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4"/>
          <p:cNvSpPr/>
          <p:nvPr/>
        </p:nvSpPr>
        <p:spPr>
          <a:xfrm>
            <a:off x="6165255" y="3434737"/>
            <a:ext cx="227176" cy="16502"/>
          </a:xfrm>
          <a:custGeom>
            <a:rect b="b" l="l" r="r" t="t"/>
            <a:pathLst>
              <a:path extrusionOk="0" h="391" w="5383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4"/>
          <p:cNvSpPr/>
          <p:nvPr/>
        </p:nvSpPr>
        <p:spPr>
          <a:xfrm>
            <a:off x="6278192" y="3555905"/>
            <a:ext cx="31610" cy="223307"/>
          </a:xfrm>
          <a:custGeom>
            <a:rect b="b" l="l" r="r" t="t"/>
            <a:pathLst>
              <a:path extrusionOk="0" h="5291" w="749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4"/>
          <p:cNvSpPr/>
          <p:nvPr/>
        </p:nvSpPr>
        <p:spPr>
          <a:xfrm>
            <a:off x="6396742" y="3132767"/>
            <a:ext cx="21228" cy="115979"/>
          </a:xfrm>
          <a:custGeom>
            <a:rect b="b" l="l" r="r" t="t"/>
            <a:pathLst>
              <a:path extrusionOk="0" h="2748" w="503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4"/>
          <p:cNvSpPr/>
          <p:nvPr/>
        </p:nvSpPr>
        <p:spPr>
          <a:xfrm>
            <a:off x="6144491" y="3162183"/>
            <a:ext cx="14771" cy="104331"/>
          </a:xfrm>
          <a:custGeom>
            <a:rect b="b" l="l" r="r" t="t"/>
            <a:pathLst>
              <a:path extrusionOk="0" h="2472" w="35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4"/>
          <p:cNvSpPr/>
          <p:nvPr/>
        </p:nvSpPr>
        <p:spPr>
          <a:xfrm>
            <a:off x="8218631" y="3927976"/>
            <a:ext cx="120319" cy="466028"/>
          </a:xfrm>
          <a:custGeom>
            <a:rect b="b" l="l" r="r" t="t"/>
            <a:pathLst>
              <a:path extrusionOk="0" h="11042" w="2851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4"/>
          <p:cNvSpPr/>
          <p:nvPr/>
        </p:nvSpPr>
        <p:spPr>
          <a:xfrm>
            <a:off x="7953424" y="3927976"/>
            <a:ext cx="120319" cy="466028"/>
          </a:xfrm>
          <a:custGeom>
            <a:rect b="b" l="l" r="r" t="t"/>
            <a:pathLst>
              <a:path extrusionOk="0" h="11042" w="2851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4"/>
          <p:cNvSpPr/>
          <p:nvPr/>
        </p:nvSpPr>
        <p:spPr>
          <a:xfrm>
            <a:off x="7679522" y="3927976"/>
            <a:ext cx="120319" cy="466028"/>
          </a:xfrm>
          <a:custGeom>
            <a:rect b="b" l="l" r="r" t="t"/>
            <a:pathLst>
              <a:path extrusionOk="0" h="11042" w="2851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4"/>
          <p:cNvSpPr/>
          <p:nvPr/>
        </p:nvSpPr>
        <p:spPr>
          <a:xfrm>
            <a:off x="8007064" y="3563670"/>
            <a:ext cx="395015" cy="352665"/>
          </a:xfrm>
          <a:custGeom>
            <a:rect b="b" l="l" r="r" t="t"/>
            <a:pathLst>
              <a:path extrusionOk="0" h="8356" w="936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4"/>
          <p:cNvSpPr/>
          <p:nvPr/>
        </p:nvSpPr>
        <p:spPr>
          <a:xfrm>
            <a:off x="7719362" y="3916285"/>
            <a:ext cx="571970" cy="23002"/>
          </a:xfrm>
          <a:custGeom>
            <a:rect b="b" l="l" r="r" t="t"/>
            <a:pathLst>
              <a:path extrusionOk="0" h="545" w="13553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4"/>
          <p:cNvSpPr/>
          <p:nvPr/>
        </p:nvSpPr>
        <p:spPr>
          <a:xfrm>
            <a:off x="8046862" y="3916285"/>
            <a:ext cx="244479" cy="23002"/>
          </a:xfrm>
          <a:custGeom>
            <a:rect b="b" l="l" r="r" t="t"/>
            <a:pathLst>
              <a:path extrusionOk="0" h="545" w="5793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4"/>
          <p:cNvSpPr/>
          <p:nvPr/>
        </p:nvSpPr>
        <p:spPr>
          <a:xfrm>
            <a:off x="7927468" y="3927976"/>
            <a:ext cx="120277" cy="466028"/>
          </a:xfrm>
          <a:custGeom>
            <a:rect b="b" l="l" r="r" t="t"/>
            <a:pathLst>
              <a:path extrusionOk="0" h="11042" w="285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4"/>
          <p:cNvSpPr/>
          <p:nvPr/>
        </p:nvSpPr>
        <p:spPr>
          <a:xfrm>
            <a:off x="8045976" y="3242920"/>
            <a:ext cx="241061" cy="250444"/>
          </a:xfrm>
          <a:custGeom>
            <a:rect b="b" l="l" r="r" t="t"/>
            <a:pathLst>
              <a:path extrusionOk="0" h="5934" w="5712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4"/>
          <p:cNvSpPr/>
          <p:nvPr/>
        </p:nvSpPr>
        <p:spPr>
          <a:xfrm>
            <a:off x="7888936" y="3445077"/>
            <a:ext cx="221563" cy="248883"/>
          </a:xfrm>
          <a:custGeom>
            <a:rect b="b" l="l" r="r" t="t"/>
            <a:pathLst>
              <a:path extrusionOk="0" h="5897" w="525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4"/>
          <p:cNvSpPr/>
          <p:nvPr/>
        </p:nvSpPr>
        <p:spPr>
          <a:xfrm>
            <a:off x="8041671" y="3433808"/>
            <a:ext cx="244057" cy="312064"/>
          </a:xfrm>
          <a:custGeom>
            <a:rect b="b" l="l" r="r" t="t"/>
            <a:pathLst>
              <a:path extrusionOk="0" h="7394" w="5783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4"/>
          <p:cNvSpPr/>
          <p:nvPr/>
        </p:nvSpPr>
        <p:spPr>
          <a:xfrm>
            <a:off x="8041671" y="3568861"/>
            <a:ext cx="191684" cy="76222"/>
          </a:xfrm>
          <a:custGeom>
            <a:rect b="b" l="l" r="r" t="t"/>
            <a:pathLst>
              <a:path extrusionOk="0" h="1806" w="4542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4"/>
          <p:cNvSpPr/>
          <p:nvPr/>
        </p:nvSpPr>
        <p:spPr>
          <a:xfrm>
            <a:off x="8238087" y="3472847"/>
            <a:ext cx="47647" cy="273024"/>
          </a:xfrm>
          <a:custGeom>
            <a:rect b="b" l="l" r="r" t="t"/>
            <a:pathLst>
              <a:path extrusionOk="0" h="6469" w="1129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4"/>
          <p:cNvSpPr/>
          <p:nvPr/>
        </p:nvSpPr>
        <p:spPr>
          <a:xfrm>
            <a:off x="8013564" y="3654451"/>
            <a:ext cx="183454" cy="39504"/>
          </a:xfrm>
          <a:custGeom>
            <a:rect b="b" l="l" r="r" t="t"/>
            <a:pathLst>
              <a:path extrusionOk="0" h="936" w="4347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4"/>
          <p:cNvSpPr/>
          <p:nvPr/>
        </p:nvSpPr>
        <p:spPr>
          <a:xfrm>
            <a:off x="8191368" y="3457189"/>
            <a:ext cx="162733" cy="241117"/>
          </a:xfrm>
          <a:custGeom>
            <a:rect b="b" l="l" r="r" t="t"/>
            <a:pathLst>
              <a:path extrusionOk="0" h="5713" w="3856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4"/>
          <p:cNvSpPr/>
          <p:nvPr/>
        </p:nvSpPr>
        <p:spPr>
          <a:xfrm>
            <a:off x="7803263" y="4305238"/>
            <a:ext cx="34226" cy="44611"/>
          </a:xfrm>
          <a:custGeom>
            <a:rect b="b" l="l" r="r" t="t"/>
            <a:pathLst>
              <a:path extrusionOk="0" h="1057" w="811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4"/>
          <p:cNvSpPr/>
          <p:nvPr/>
        </p:nvSpPr>
        <p:spPr>
          <a:xfrm>
            <a:off x="7723245" y="4349805"/>
            <a:ext cx="122050" cy="45075"/>
          </a:xfrm>
          <a:custGeom>
            <a:rect b="b" l="l" r="r" t="t"/>
            <a:pathLst>
              <a:path extrusionOk="0" h="1068" w="2892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4"/>
          <p:cNvSpPr/>
          <p:nvPr/>
        </p:nvSpPr>
        <p:spPr>
          <a:xfrm>
            <a:off x="7704633" y="3745823"/>
            <a:ext cx="492799" cy="593233"/>
          </a:xfrm>
          <a:custGeom>
            <a:rect b="b" l="l" r="r" t="t"/>
            <a:pathLst>
              <a:path extrusionOk="0" h="14056" w="11677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4"/>
          <p:cNvSpPr/>
          <p:nvPr/>
        </p:nvSpPr>
        <p:spPr>
          <a:xfrm>
            <a:off x="7882437" y="4305238"/>
            <a:ext cx="34226" cy="44611"/>
          </a:xfrm>
          <a:custGeom>
            <a:rect b="b" l="l" r="r" t="t"/>
            <a:pathLst>
              <a:path extrusionOk="0" h="1057" w="811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4"/>
          <p:cNvSpPr/>
          <p:nvPr/>
        </p:nvSpPr>
        <p:spPr>
          <a:xfrm>
            <a:off x="7802419" y="4349805"/>
            <a:ext cx="122050" cy="45075"/>
          </a:xfrm>
          <a:custGeom>
            <a:rect b="b" l="l" r="r" t="t"/>
            <a:pathLst>
              <a:path extrusionOk="0" h="1068" w="2892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4"/>
          <p:cNvSpPr/>
          <p:nvPr/>
        </p:nvSpPr>
        <p:spPr>
          <a:xfrm>
            <a:off x="7777772" y="3745823"/>
            <a:ext cx="492799" cy="593233"/>
          </a:xfrm>
          <a:custGeom>
            <a:rect b="b" l="l" r="r" t="t"/>
            <a:pathLst>
              <a:path extrusionOk="0" h="14056" w="11677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4"/>
          <p:cNvSpPr/>
          <p:nvPr/>
        </p:nvSpPr>
        <p:spPr>
          <a:xfrm>
            <a:off x="8112616" y="3433766"/>
            <a:ext cx="92212" cy="57272"/>
          </a:xfrm>
          <a:custGeom>
            <a:rect b="b" l="l" r="r" t="t"/>
            <a:pathLst>
              <a:path extrusionOk="0" h="1357" w="2185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/>
          <p:cNvSpPr/>
          <p:nvPr/>
        </p:nvSpPr>
        <p:spPr>
          <a:xfrm>
            <a:off x="8123420" y="3377213"/>
            <a:ext cx="71449" cy="69258"/>
          </a:xfrm>
          <a:custGeom>
            <a:rect b="b" l="l" r="r" t="t"/>
            <a:pathLst>
              <a:path extrusionOk="0" h="1641" w="1693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54"/>
          <p:cNvSpPr/>
          <p:nvPr/>
        </p:nvSpPr>
        <p:spPr>
          <a:xfrm>
            <a:off x="8135574" y="3381096"/>
            <a:ext cx="48026" cy="33215"/>
          </a:xfrm>
          <a:custGeom>
            <a:rect b="b" l="l" r="r" t="t"/>
            <a:pathLst>
              <a:path extrusionOk="0" h="787" w="1138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4"/>
          <p:cNvSpPr/>
          <p:nvPr/>
        </p:nvSpPr>
        <p:spPr>
          <a:xfrm>
            <a:off x="8067627" y="3267651"/>
            <a:ext cx="145345" cy="143792"/>
          </a:xfrm>
          <a:custGeom>
            <a:rect b="b" l="l" r="r" t="t"/>
            <a:pathLst>
              <a:path extrusionOk="0" h="3407" w="3444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4"/>
          <p:cNvSpPr/>
          <p:nvPr/>
        </p:nvSpPr>
        <p:spPr>
          <a:xfrm>
            <a:off x="8114346" y="3255074"/>
            <a:ext cx="100442" cy="83228"/>
          </a:xfrm>
          <a:custGeom>
            <a:rect b="b" l="l" r="r" t="t"/>
            <a:pathLst>
              <a:path extrusionOk="0" h="1972" w="238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4"/>
          <p:cNvSpPr/>
          <p:nvPr/>
        </p:nvSpPr>
        <p:spPr>
          <a:xfrm>
            <a:off x="7708094" y="3484960"/>
            <a:ext cx="342684" cy="196042"/>
          </a:xfrm>
          <a:custGeom>
            <a:rect b="b" l="l" r="r" t="t"/>
            <a:pathLst>
              <a:path extrusionOk="0" h="4645" w="812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4"/>
          <p:cNvSpPr/>
          <p:nvPr/>
        </p:nvSpPr>
        <p:spPr>
          <a:xfrm>
            <a:off x="7932659" y="3680955"/>
            <a:ext cx="289467" cy="17346"/>
          </a:xfrm>
          <a:custGeom>
            <a:rect b="b" l="l" r="r" t="t"/>
            <a:pathLst>
              <a:path extrusionOk="0" h="411" w="6859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4"/>
          <p:cNvSpPr/>
          <p:nvPr/>
        </p:nvSpPr>
        <p:spPr>
          <a:xfrm>
            <a:off x="7769120" y="3680955"/>
            <a:ext cx="289467" cy="17346"/>
          </a:xfrm>
          <a:custGeom>
            <a:rect b="b" l="l" r="r" t="t"/>
            <a:pathLst>
              <a:path extrusionOk="0" h="411" w="6859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4"/>
          <p:cNvSpPr/>
          <p:nvPr/>
        </p:nvSpPr>
        <p:spPr>
          <a:xfrm>
            <a:off x="8543979" y="3714254"/>
            <a:ext cx="175689" cy="680176"/>
          </a:xfrm>
          <a:custGeom>
            <a:rect b="b" l="l" r="r" t="t"/>
            <a:pathLst>
              <a:path extrusionOk="0" h="16116" w="4163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4"/>
          <p:cNvSpPr/>
          <p:nvPr/>
        </p:nvSpPr>
        <p:spPr>
          <a:xfrm>
            <a:off x="6998988" y="3714254"/>
            <a:ext cx="175689" cy="680176"/>
          </a:xfrm>
          <a:custGeom>
            <a:rect b="b" l="l" r="r" t="t"/>
            <a:pathLst>
              <a:path extrusionOk="0" h="16116" w="4163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4"/>
          <p:cNvSpPr/>
          <p:nvPr/>
        </p:nvSpPr>
        <p:spPr>
          <a:xfrm>
            <a:off x="6524366" y="3714254"/>
            <a:ext cx="175689" cy="680176"/>
          </a:xfrm>
          <a:custGeom>
            <a:rect b="b" l="l" r="r" t="t"/>
            <a:pathLst>
              <a:path extrusionOk="0" h="16116" w="4163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4"/>
          <p:cNvSpPr/>
          <p:nvPr/>
        </p:nvSpPr>
        <p:spPr>
          <a:xfrm>
            <a:off x="7994530" y="3714254"/>
            <a:ext cx="175689" cy="680176"/>
          </a:xfrm>
          <a:custGeom>
            <a:rect b="b" l="l" r="r" t="t"/>
            <a:pathLst>
              <a:path extrusionOk="0" h="16116" w="4163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4"/>
          <p:cNvSpPr/>
          <p:nvPr/>
        </p:nvSpPr>
        <p:spPr>
          <a:xfrm>
            <a:off x="6524366" y="3698259"/>
            <a:ext cx="2210398" cy="32034"/>
          </a:xfrm>
          <a:custGeom>
            <a:rect b="b" l="l" r="r" t="t"/>
            <a:pathLst>
              <a:path extrusionOk="0" h="759" w="52376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4"/>
          <p:cNvSpPr/>
          <p:nvPr/>
        </p:nvSpPr>
        <p:spPr>
          <a:xfrm>
            <a:off x="8217323" y="3698259"/>
            <a:ext cx="517909" cy="32034"/>
          </a:xfrm>
          <a:custGeom>
            <a:rect b="b" l="l" r="r" t="t"/>
            <a:pathLst>
              <a:path extrusionOk="0" h="759" w="12272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4"/>
          <p:cNvSpPr/>
          <p:nvPr/>
        </p:nvSpPr>
        <p:spPr>
          <a:xfrm>
            <a:off x="7002449" y="3484960"/>
            <a:ext cx="342684" cy="196042"/>
          </a:xfrm>
          <a:custGeom>
            <a:rect b="b" l="l" r="r" t="t"/>
            <a:pathLst>
              <a:path extrusionOk="0" h="4645" w="812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4"/>
          <p:cNvSpPr/>
          <p:nvPr/>
        </p:nvSpPr>
        <p:spPr>
          <a:xfrm>
            <a:off x="6831102" y="3680955"/>
            <a:ext cx="289509" cy="17346"/>
          </a:xfrm>
          <a:custGeom>
            <a:rect b="b" l="l" r="r" t="t"/>
            <a:pathLst>
              <a:path extrusionOk="0" h="411" w="686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4"/>
          <p:cNvSpPr/>
          <p:nvPr/>
        </p:nvSpPr>
        <p:spPr>
          <a:xfrm>
            <a:off x="6994641" y="3680955"/>
            <a:ext cx="289509" cy="17346"/>
          </a:xfrm>
          <a:custGeom>
            <a:rect b="b" l="l" r="r" t="t"/>
            <a:pathLst>
              <a:path extrusionOk="0" h="411" w="686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4"/>
          <p:cNvSpPr txBox="1"/>
          <p:nvPr/>
        </p:nvSpPr>
        <p:spPr>
          <a:xfrm>
            <a:off x="532725" y="701325"/>
            <a:ext cx="29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Technologies et plateforme utilisé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54"/>
          <p:cNvSpPr/>
          <p:nvPr/>
        </p:nvSpPr>
        <p:spPr>
          <a:xfrm>
            <a:off x="441538" y="1610436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54"/>
          <p:cNvSpPr txBox="1"/>
          <p:nvPr/>
        </p:nvSpPr>
        <p:spPr>
          <a:xfrm>
            <a:off x="688525" y="1890000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54"/>
          <p:cNvSpPr txBox="1"/>
          <p:nvPr/>
        </p:nvSpPr>
        <p:spPr>
          <a:xfrm>
            <a:off x="2520625" y="1865338"/>
            <a:ext cx="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6" name="Google Shape;1236;p54"/>
          <p:cNvCxnSpPr>
            <a:stCxn id="1234" idx="3"/>
            <a:endCxn id="1235" idx="0"/>
          </p:cNvCxnSpPr>
          <p:nvPr/>
        </p:nvCxnSpPr>
        <p:spPr>
          <a:xfrm flipH="1" rot="10800000">
            <a:off x="1511125" y="1865400"/>
            <a:ext cx="1446000" cy="224700"/>
          </a:xfrm>
          <a:prstGeom prst="bentConnector4">
            <a:avLst>
              <a:gd fmla="val 34907" name="adj1"/>
              <a:gd fmla="val 2060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54"/>
          <p:cNvCxnSpPr/>
          <p:nvPr/>
        </p:nvCxnSpPr>
        <p:spPr>
          <a:xfrm flipH="1" rot="-5400000">
            <a:off x="2752813" y="2617788"/>
            <a:ext cx="1104300" cy="43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54"/>
          <p:cNvCxnSpPr>
            <a:stCxn id="1239" idx="2"/>
            <a:endCxn id="1240" idx="2"/>
          </p:cNvCxnSpPr>
          <p:nvPr/>
        </p:nvCxnSpPr>
        <p:spPr>
          <a:xfrm flipH="1" rot="-5400000">
            <a:off x="2072953" y="3127088"/>
            <a:ext cx="221100" cy="1673400"/>
          </a:xfrm>
          <a:prstGeom prst="bentConnector3">
            <a:avLst>
              <a:gd fmla="val 20764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54"/>
          <p:cNvCxnSpPr/>
          <p:nvPr/>
        </p:nvCxnSpPr>
        <p:spPr>
          <a:xfrm flipH="1">
            <a:off x="1888175" y="2259025"/>
            <a:ext cx="566400" cy="97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242" name="Google Shape;1242;p54"/>
          <p:cNvSpPr/>
          <p:nvPr/>
        </p:nvSpPr>
        <p:spPr>
          <a:xfrm>
            <a:off x="2383438" y="3383736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4"/>
          <p:cNvSpPr txBox="1"/>
          <p:nvPr/>
        </p:nvSpPr>
        <p:spPr>
          <a:xfrm>
            <a:off x="2583725" y="3674025"/>
            <a:ext cx="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Heroku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3" name="Google Shape;1243;p54"/>
          <p:cNvSpPr/>
          <p:nvPr/>
        </p:nvSpPr>
        <p:spPr>
          <a:xfrm>
            <a:off x="688500" y="3184786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4"/>
          <p:cNvSpPr txBox="1"/>
          <p:nvPr/>
        </p:nvSpPr>
        <p:spPr>
          <a:xfrm>
            <a:off x="826003" y="3453038"/>
            <a:ext cx="10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Streamlit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5"/>
          <p:cNvSpPr txBox="1"/>
          <p:nvPr>
            <p:ph type="title"/>
          </p:nvPr>
        </p:nvSpPr>
        <p:spPr>
          <a:xfrm>
            <a:off x="422550" y="1033825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249" name="Google Shape;1249;p55"/>
          <p:cNvSpPr txBox="1"/>
          <p:nvPr/>
        </p:nvSpPr>
        <p:spPr>
          <a:xfrm>
            <a:off x="536850" y="2860975"/>
            <a:ext cx="312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pour prédire le score de si un prêt est accepté ou non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729150" y="1766575"/>
            <a:ext cx="293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Micro-framework web écrit en Python. Il permet de concevoir une application web solide de manière professionnelle.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1" name="Google Shape;12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50" y="3739975"/>
            <a:ext cx="1003900" cy="5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55"/>
          <p:cNvSpPr txBox="1"/>
          <p:nvPr/>
        </p:nvSpPr>
        <p:spPr>
          <a:xfrm>
            <a:off x="2560050" y="4393925"/>
            <a:ext cx="40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“https://pretscore.herokuapp.com/predict/customerid”</a:t>
            </a:r>
            <a:endParaRPr/>
          </a:p>
        </p:txBody>
      </p:sp>
      <p:pic>
        <p:nvPicPr>
          <p:cNvPr id="1253" name="Google Shape;12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552" y="3813950"/>
            <a:ext cx="1265254" cy="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55"/>
          <p:cNvSpPr txBox="1"/>
          <p:nvPr/>
        </p:nvSpPr>
        <p:spPr>
          <a:xfrm>
            <a:off x="5098550" y="1766575"/>
            <a:ext cx="31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Heroku est une plateforme en tant que service basée sur le cloud (PaaS).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5"/>
          <p:cNvSpPr txBox="1"/>
          <p:nvPr>
            <p:ph type="title"/>
          </p:nvPr>
        </p:nvSpPr>
        <p:spPr>
          <a:xfrm>
            <a:off x="5256050" y="1033825"/>
            <a:ext cx="28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</a:t>
            </a:r>
            <a:endParaRPr/>
          </a:p>
        </p:txBody>
      </p:sp>
      <p:sp>
        <p:nvSpPr>
          <p:cNvPr id="1256" name="Google Shape;1256;p55"/>
          <p:cNvSpPr txBox="1"/>
          <p:nvPr/>
        </p:nvSpPr>
        <p:spPr>
          <a:xfrm>
            <a:off x="4932950" y="2860975"/>
            <a:ext cx="33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Serveur pour héberger l’API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49" y="4214674"/>
            <a:ext cx="1236495" cy="72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56"/>
          <p:cNvSpPr txBox="1"/>
          <p:nvPr/>
        </p:nvSpPr>
        <p:spPr>
          <a:xfrm>
            <a:off x="1777275" y="4399325"/>
            <a:ext cx="659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“https://oorvasi-p7-creditscoring-render-dashboard-t6vphk.streamlitapp.com/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6"/>
          <p:cNvSpPr txBox="1"/>
          <p:nvPr/>
        </p:nvSpPr>
        <p:spPr>
          <a:xfrm>
            <a:off x="241599" y="1765625"/>
            <a:ext cx="3585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Streamlit est un framework open-source Python. Il permet de créer des applications web qui pourront intégrer aisément des modèles de machine learning et des outils de visualisation de données.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56"/>
          <p:cNvSpPr txBox="1"/>
          <p:nvPr>
            <p:ph type="title"/>
          </p:nvPr>
        </p:nvSpPr>
        <p:spPr>
          <a:xfrm>
            <a:off x="422538" y="1063600"/>
            <a:ext cx="30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1266" name="Google Shape;1266;p56"/>
          <p:cNvSpPr txBox="1"/>
          <p:nvPr/>
        </p:nvSpPr>
        <p:spPr>
          <a:xfrm>
            <a:off x="241600" y="3313325"/>
            <a:ext cx="3646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Dashboard intéractif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Serveur pour héberger le dashboard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7" name="Google Shape;1267;p5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15618" t="0"/>
          <a:stretch/>
        </p:blipFill>
        <p:spPr>
          <a:xfrm>
            <a:off x="4187787" y="1151338"/>
            <a:ext cx="4714624" cy="29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7"/>
          <p:cNvSpPr txBox="1"/>
          <p:nvPr>
            <p:ph type="title"/>
          </p:nvPr>
        </p:nvSpPr>
        <p:spPr>
          <a:xfrm>
            <a:off x="4927375" y="35206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Merci</a:t>
            </a:r>
            <a:endParaRPr sz="4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7"/>
          <p:cNvSpPr txBox="1"/>
          <p:nvPr>
            <p:ph idx="1" type="subTitle"/>
          </p:nvPr>
        </p:nvSpPr>
        <p:spPr>
          <a:xfrm>
            <a:off x="4896225" y="4425175"/>
            <a:ext cx="38715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Oorvasi Sooprayen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4" name="Google Shape;1274;p57"/>
          <p:cNvGrpSpPr/>
          <p:nvPr/>
        </p:nvGrpSpPr>
        <p:grpSpPr>
          <a:xfrm>
            <a:off x="-4" y="1346315"/>
            <a:ext cx="5474763" cy="3798465"/>
            <a:chOff x="548975" y="1345025"/>
            <a:chExt cx="2034623" cy="1411649"/>
          </a:xfrm>
        </p:grpSpPr>
        <p:sp>
          <p:nvSpPr>
            <p:cNvPr id="1275" name="Google Shape;1275;p57"/>
            <p:cNvSpPr/>
            <p:nvPr/>
          </p:nvSpPr>
          <p:spPr>
            <a:xfrm>
              <a:off x="1351598" y="1616887"/>
              <a:ext cx="207376" cy="275091"/>
            </a:xfrm>
            <a:custGeom>
              <a:rect b="b" l="l" r="r" t="t"/>
              <a:pathLst>
                <a:path extrusionOk="0" h="9429" w="7108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1375231" y="1665202"/>
              <a:ext cx="40582" cy="29"/>
            </a:xfrm>
            <a:custGeom>
              <a:rect b="b" l="l" r="r" t="t"/>
              <a:pathLst>
                <a:path extrusionOk="0" fill="none" h="1" w="1391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cap="flat" cmpd="sng" w="33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1375231" y="1705757"/>
              <a:ext cx="152702" cy="29"/>
            </a:xfrm>
            <a:custGeom>
              <a:rect b="b" l="l" r="r" t="t"/>
              <a:pathLst>
                <a:path extrusionOk="0" fill="none" h="1" w="5234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cap="flat" cmpd="sng" w="33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1375231" y="1746661"/>
              <a:ext cx="152702" cy="29"/>
            </a:xfrm>
            <a:custGeom>
              <a:rect b="b" l="l" r="r" t="t"/>
              <a:pathLst>
                <a:path extrusionOk="0" fill="none" h="1" w="5234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cap="flat" cmpd="sng" w="33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1375231" y="1787216"/>
              <a:ext cx="152702" cy="29"/>
            </a:xfrm>
            <a:custGeom>
              <a:rect b="b" l="l" r="r" t="t"/>
              <a:pathLst>
                <a:path extrusionOk="0" fill="none" h="1" w="5234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cap="flat" cmpd="sng" w="33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1375231" y="1827771"/>
              <a:ext cx="152702" cy="29"/>
            </a:xfrm>
            <a:custGeom>
              <a:rect b="b" l="l" r="r" t="t"/>
              <a:pathLst>
                <a:path extrusionOk="0" fill="none" h="1" w="5234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cap="flat" cmpd="sng" w="33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654445" y="1562911"/>
              <a:ext cx="95227" cy="229636"/>
            </a:xfrm>
            <a:custGeom>
              <a:rect b="b" l="l" r="r" t="t"/>
              <a:pathLst>
                <a:path extrusionOk="0" h="7871" w="3264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48975" y="1781702"/>
              <a:ext cx="134030" cy="151185"/>
            </a:xfrm>
            <a:custGeom>
              <a:rect b="b" l="l" r="r" t="t"/>
              <a:pathLst>
                <a:path extrusionOk="0" h="5182" w="4594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704511" y="1730965"/>
              <a:ext cx="102638" cy="145496"/>
            </a:xfrm>
            <a:custGeom>
              <a:rect b="b" l="l" r="r" t="t"/>
              <a:pathLst>
                <a:path extrusionOk="0" h="4987" w="3518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722833" y="1843642"/>
              <a:ext cx="117459" cy="171753"/>
            </a:xfrm>
            <a:custGeom>
              <a:rect b="b" l="l" r="r" t="t"/>
              <a:pathLst>
                <a:path extrusionOk="0" h="5887" w="4026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84861" y="1954628"/>
              <a:ext cx="125307" cy="104797"/>
            </a:xfrm>
            <a:custGeom>
              <a:rect b="b" l="l" r="r" t="t"/>
              <a:pathLst>
                <a:path extrusionOk="0" h="3592" w="4295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652315" y="1568221"/>
              <a:ext cx="86066" cy="556484"/>
            </a:xfrm>
            <a:custGeom>
              <a:rect b="b" l="l" r="r" t="t"/>
              <a:pathLst>
                <a:path extrusionOk="0" fill="none" h="19074" w="295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716852" y="1867275"/>
              <a:ext cx="79006" cy="170003"/>
            </a:xfrm>
            <a:custGeom>
              <a:rect b="b" l="l" r="r" t="t"/>
              <a:pathLst>
                <a:path extrusionOk="0" fill="none" h="5827" w="2708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608581" y="1974467"/>
              <a:ext cx="114629" cy="92076"/>
            </a:xfrm>
            <a:custGeom>
              <a:rect b="b" l="l" r="r" t="t"/>
              <a:pathLst>
                <a:path extrusionOk="0" fill="none" h="3156" w="3929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597640" y="1802387"/>
              <a:ext cx="103017" cy="139311"/>
            </a:xfrm>
            <a:custGeom>
              <a:rect b="b" l="l" r="r" t="t"/>
              <a:pathLst>
                <a:path extrusionOk="0" fill="none" h="4775" w="3531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697450" y="1743510"/>
              <a:ext cx="78306" cy="172453"/>
            </a:xfrm>
            <a:custGeom>
              <a:rect b="b" l="l" r="r" t="t"/>
              <a:pathLst>
                <a:path extrusionOk="0" fill="none" h="5911" w="2684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2483586" y="1934292"/>
              <a:ext cx="57504" cy="144241"/>
            </a:xfrm>
            <a:custGeom>
              <a:rect b="b" l="l" r="r" t="t"/>
              <a:pathLst>
                <a:path extrusionOk="0" h="4944" w="1971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2485336" y="2080755"/>
              <a:ext cx="98261" cy="85249"/>
            </a:xfrm>
            <a:custGeom>
              <a:rect b="b" l="l" r="r" t="t"/>
              <a:pathLst>
                <a:path extrusionOk="0" h="2922" w="3368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2424680" y="2030193"/>
              <a:ext cx="60684" cy="97707"/>
            </a:xfrm>
            <a:custGeom>
              <a:rect b="b" l="l" r="r" t="t"/>
              <a:pathLst>
                <a:path extrusionOk="0" h="3349" w="208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28210" y="1937443"/>
              <a:ext cx="88896" cy="341027"/>
            </a:xfrm>
            <a:custGeom>
              <a:rect b="b" l="l" r="r" t="t"/>
              <a:pathLst>
                <a:path extrusionOk="0" fill="none" h="11689" w="3047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472995" y="2095431"/>
              <a:ext cx="80435" cy="73725"/>
            </a:xfrm>
            <a:custGeom>
              <a:rect b="b" l="l" r="r" t="t"/>
              <a:pathLst>
                <a:path extrusionOk="0" fill="none" h="2527" w="2757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450413" y="2037954"/>
              <a:ext cx="27541" cy="116058"/>
            </a:xfrm>
            <a:custGeom>
              <a:rect b="b" l="l" r="r" t="t"/>
              <a:pathLst>
                <a:path extrusionOk="0" fill="none" h="3978" w="944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cap="flat" cmpd="sng" w="3925">
              <a:solidFill>
                <a:srgbClr val="995417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2084696" y="1681774"/>
              <a:ext cx="391849" cy="135635"/>
            </a:xfrm>
            <a:custGeom>
              <a:rect b="b" l="l" r="r" t="t"/>
              <a:pathLst>
                <a:path extrusionOk="0" h="4649" w="13431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2006797" y="1866575"/>
              <a:ext cx="223597" cy="342777"/>
            </a:xfrm>
            <a:custGeom>
              <a:rect b="b" l="l" r="r" t="t"/>
              <a:pathLst>
                <a:path extrusionOk="0" h="11749" w="7664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1883033" y="1981149"/>
              <a:ext cx="690835" cy="635869"/>
            </a:xfrm>
            <a:custGeom>
              <a:rect b="b" l="l" r="r" t="t"/>
              <a:pathLst>
                <a:path extrusionOk="0" h="21795" w="23679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207117" y="1980828"/>
              <a:ext cx="168223" cy="636190"/>
            </a:xfrm>
            <a:custGeom>
              <a:rect b="b" l="l" r="r" t="t"/>
              <a:pathLst>
                <a:path extrusionOk="0" fill="none" h="21806" w="5766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324520" y="2246708"/>
              <a:ext cx="215487" cy="370318"/>
            </a:xfrm>
            <a:custGeom>
              <a:rect b="b" l="l" r="r" t="t"/>
              <a:pathLst>
                <a:path extrusionOk="0" fill="none" h="12693" w="7386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2082274" y="2279531"/>
              <a:ext cx="61734" cy="337146"/>
            </a:xfrm>
            <a:custGeom>
              <a:rect b="b" l="l" r="r" t="t"/>
              <a:pathLst>
                <a:path extrusionOk="0" fill="none" h="11556" w="2116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1924638" y="2542932"/>
              <a:ext cx="43763" cy="73754"/>
            </a:xfrm>
            <a:custGeom>
              <a:rect b="b" l="l" r="r" t="t"/>
              <a:pathLst>
                <a:path extrusionOk="0" fill="none" h="2528" w="150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2049481" y="2320436"/>
              <a:ext cx="55724" cy="34572"/>
            </a:xfrm>
            <a:custGeom>
              <a:rect b="b" l="l" r="r" t="t"/>
              <a:pathLst>
                <a:path extrusionOk="0" fill="none" h="1185" w="191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032909" y="2392005"/>
              <a:ext cx="101587" cy="109698"/>
            </a:xfrm>
            <a:custGeom>
              <a:rect b="b" l="l" r="r" t="t"/>
              <a:pathLst>
                <a:path extrusionOk="0" fill="none" h="3760" w="3482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195126" y="2250968"/>
              <a:ext cx="44463" cy="283173"/>
            </a:xfrm>
            <a:custGeom>
              <a:rect b="b" l="l" r="r" t="t"/>
              <a:pathLst>
                <a:path extrusionOk="0" fill="none" h="9706" w="1524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2260713" y="2087320"/>
              <a:ext cx="32822" cy="267681"/>
            </a:xfrm>
            <a:custGeom>
              <a:rect b="b" l="l" r="r" t="t"/>
              <a:pathLst>
                <a:path extrusionOk="0" fill="none" h="9175" w="1125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2265643" y="2260129"/>
              <a:ext cx="152002" cy="193985"/>
            </a:xfrm>
            <a:custGeom>
              <a:rect b="b" l="l" r="r" t="t"/>
              <a:pathLst>
                <a:path extrusionOk="0" fill="none" h="6649" w="521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2330880" y="2112353"/>
              <a:ext cx="95606" cy="90676"/>
            </a:xfrm>
            <a:custGeom>
              <a:rect b="b" l="l" r="r" t="t"/>
              <a:pathLst>
                <a:path extrusionOk="0" fill="none" h="3108" w="3277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324520" y="2000930"/>
              <a:ext cx="25791" cy="111449"/>
            </a:xfrm>
            <a:custGeom>
              <a:rect b="b" l="l" r="r" t="t"/>
              <a:pathLst>
                <a:path extrusionOk="0" fill="none" h="3820" w="884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474045" y="2326067"/>
              <a:ext cx="72325" cy="65965"/>
            </a:xfrm>
            <a:custGeom>
              <a:rect b="b" l="l" r="r" t="t"/>
              <a:pathLst>
                <a:path extrusionOk="0" fill="none" h="2261" w="2479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2364724" y="2467133"/>
              <a:ext cx="142841" cy="104038"/>
            </a:xfrm>
            <a:custGeom>
              <a:rect b="b" l="l" r="r" t="t"/>
              <a:pathLst>
                <a:path extrusionOk="0" fill="none" h="3566" w="4896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cap="flat" cmpd="sng" w="33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1827308" y="2616660"/>
              <a:ext cx="733518" cy="29"/>
            </a:xfrm>
            <a:custGeom>
              <a:rect b="b" l="l" r="r" t="t"/>
              <a:pathLst>
                <a:path extrusionOk="0" fill="none" h="1" w="25142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3625">
              <a:solidFill>
                <a:srgbClr val="0000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571557" y="2161369"/>
              <a:ext cx="251109" cy="251109"/>
            </a:xfrm>
            <a:custGeom>
              <a:rect b="b" l="l" r="r" t="t"/>
              <a:pathLst>
                <a:path extrusionOk="0" h="8607" w="8607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968288" y="1789346"/>
              <a:ext cx="286353" cy="286703"/>
            </a:xfrm>
            <a:custGeom>
              <a:rect b="b" l="l" r="r" t="t"/>
              <a:pathLst>
                <a:path extrusionOk="0" h="9827" w="9815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694270" y="2197080"/>
              <a:ext cx="1306894" cy="396313"/>
            </a:xfrm>
            <a:custGeom>
              <a:rect b="b" l="l" r="r" t="t"/>
              <a:pathLst>
                <a:path extrusionOk="0" h="13584" w="44795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1543078" y="2357752"/>
              <a:ext cx="403782" cy="235646"/>
            </a:xfrm>
            <a:custGeom>
              <a:rect b="b" l="l" r="r" t="t"/>
              <a:pathLst>
                <a:path extrusionOk="0" h="8077" w="1384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1028565" y="1462079"/>
              <a:ext cx="1149962" cy="1131290"/>
            </a:xfrm>
            <a:custGeom>
              <a:rect b="b" l="l" r="r" t="t"/>
              <a:pathLst>
                <a:path extrusionOk="0" h="38776" w="39416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557086" y="2068210"/>
              <a:ext cx="524742" cy="526580"/>
            </a:xfrm>
            <a:custGeom>
              <a:rect b="b" l="l" r="r" t="t"/>
              <a:pathLst>
                <a:path extrusionOk="0" h="18049" w="17986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736954" y="2068647"/>
              <a:ext cx="94877" cy="526142"/>
            </a:xfrm>
            <a:custGeom>
              <a:rect b="b" l="l" r="r" t="t"/>
              <a:pathLst>
                <a:path extrusionOk="0" fill="none" h="18034" w="3252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745765" y="2076029"/>
              <a:ext cx="20131" cy="92776"/>
            </a:xfrm>
            <a:custGeom>
              <a:rect b="b" l="l" r="r" t="t"/>
              <a:pathLst>
                <a:path extrusionOk="0" fill="none" h="3180" w="69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688989" y="2158218"/>
              <a:ext cx="68795" cy="106168"/>
            </a:xfrm>
            <a:custGeom>
              <a:rect b="b" l="l" r="r" t="t"/>
              <a:pathLst>
                <a:path extrusionOk="0" fill="none" h="3639" w="2358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796181" y="2208284"/>
              <a:ext cx="46592" cy="261671"/>
            </a:xfrm>
            <a:custGeom>
              <a:rect b="b" l="l" r="r" t="t"/>
              <a:pathLst>
                <a:path extrusionOk="0" fill="none" h="8969" w="1597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596590" y="2390604"/>
              <a:ext cx="126619" cy="204196"/>
            </a:xfrm>
            <a:custGeom>
              <a:rect b="b" l="l" r="r" t="t"/>
              <a:pathLst>
                <a:path extrusionOk="0" fill="none" h="6999" w="434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683679" y="2292223"/>
              <a:ext cx="132279" cy="252860"/>
            </a:xfrm>
            <a:custGeom>
              <a:rect b="b" l="l" r="r" t="t"/>
              <a:pathLst>
                <a:path extrusionOk="0" fill="none" h="8667" w="4534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641374" y="2418467"/>
              <a:ext cx="12020" cy="82886"/>
            </a:xfrm>
            <a:custGeom>
              <a:rect b="b" l="l" r="r" t="t"/>
              <a:pathLst>
                <a:path extrusionOk="0" fill="none" h="2841" w="412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588829" y="2496746"/>
              <a:ext cx="109698" cy="67394"/>
            </a:xfrm>
            <a:custGeom>
              <a:rect b="b" l="l" r="r" t="t"/>
              <a:pathLst>
                <a:path extrusionOk="0" fill="none" h="2310" w="376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cap="flat" cmpd="sng" w="3625">
              <a:solidFill>
                <a:srgbClr val="52573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596240" y="2593377"/>
              <a:ext cx="1286793" cy="29"/>
            </a:xfrm>
            <a:custGeom>
              <a:rect b="b" l="l" r="r" t="t"/>
              <a:pathLst>
                <a:path extrusionOk="0" fill="none" h="1" w="44106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cap="flat" cmpd="sng" w="3925">
              <a:solidFill>
                <a:srgbClr val="292E4A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813103" y="1933563"/>
              <a:ext cx="436604" cy="821335"/>
            </a:xfrm>
            <a:custGeom>
              <a:rect b="b" l="l" r="r" t="t"/>
              <a:pathLst>
                <a:path extrusionOk="0" h="28152" w="14965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847326" y="1933563"/>
              <a:ext cx="436575" cy="821335"/>
            </a:xfrm>
            <a:custGeom>
              <a:rect b="b" l="l" r="r" t="t"/>
              <a:pathLst>
                <a:path extrusionOk="0" h="28152" w="14964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868128" y="1954744"/>
              <a:ext cx="394971" cy="779702"/>
            </a:xfrm>
            <a:custGeom>
              <a:rect b="b" l="l" r="r" t="t"/>
              <a:pathLst>
                <a:path extrusionOk="0" h="26725" w="13538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1031395" y="1957545"/>
              <a:ext cx="68094" cy="6739"/>
            </a:xfrm>
            <a:custGeom>
              <a:rect b="b" l="l" r="r" t="t"/>
              <a:pathLst>
                <a:path extrusionOk="0" h="231" w="2334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828274" y="2071798"/>
              <a:ext cx="29" cy="101937"/>
            </a:xfrm>
            <a:custGeom>
              <a:rect b="b" l="l" r="r" t="t"/>
              <a:pathLst>
                <a:path extrusionOk="0" fill="none" h="3494" w="1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cap="rnd" cmpd="sng" w="5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828274" y="2205453"/>
              <a:ext cx="29" cy="47643"/>
            </a:xfrm>
            <a:custGeom>
              <a:rect b="b" l="l" r="r" t="t"/>
              <a:pathLst>
                <a:path extrusionOk="0" fill="none" h="1633" w="1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cap="rnd" cmpd="sng" w="5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1781123" y="2262930"/>
              <a:ext cx="674614" cy="460586"/>
            </a:xfrm>
            <a:custGeom>
              <a:rect b="b" l="l" r="r" t="t"/>
              <a:pathLst>
                <a:path extrusionOk="0" h="15787" w="23123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1804376" y="2282332"/>
              <a:ext cx="628079" cy="421783"/>
            </a:xfrm>
            <a:custGeom>
              <a:rect b="b" l="l" r="r" t="t"/>
              <a:pathLst>
                <a:path extrusionOk="0" h="14457" w="21528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1387922" y="2723502"/>
              <a:ext cx="989499" cy="33172"/>
            </a:xfrm>
            <a:custGeom>
              <a:rect b="b" l="l" r="r" t="t"/>
              <a:pathLst>
                <a:path extrusionOk="0" h="1137" w="33916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1387922" y="2723502"/>
              <a:ext cx="454576" cy="33172"/>
            </a:xfrm>
            <a:custGeom>
              <a:rect b="b" l="l" r="r" t="t"/>
              <a:pathLst>
                <a:path extrusionOk="0" h="1137" w="15581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1387922" y="2723502"/>
              <a:ext cx="989499" cy="29"/>
            </a:xfrm>
            <a:custGeom>
              <a:rect b="b" l="l" r="r" t="t"/>
              <a:pathLst>
                <a:path extrusionOk="0" fill="none" h="1" w="33916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625">
              <a:solidFill>
                <a:srgbClr val="3747A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2222259" y="2604522"/>
              <a:ext cx="61384" cy="98553"/>
            </a:xfrm>
            <a:custGeom>
              <a:rect b="b" l="l" r="r" t="t"/>
              <a:pathLst>
                <a:path extrusionOk="0" h="3378" w="2104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1490183" y="2389962"/>
              <a:ext cx="128049" cy="62376"/>
            </a:xfrm>
            <a:custGeom>
              <a:rect b="b" l="l" r="r" t="t"/>
              <a:pathLst>
                <a:path extrusionOk="0" h="2138" w="4389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1839999" y="2026284"/>
              <a:ext cx="149201" cy="211285"/>
            </a:xfrm>
            <a:custGeom>
              <a:rect b="b" l="l" r="r" t="t"/>
              <a:pathLst>
                <a:path extrusionOk="0" h="7242" w="5114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1877373" y="2169129"/>
              <a:ext cx="204575" cy="361478"/>
            </a:xfrm>
            <a:custGeom>
              <a:rect b="b" l="l" r="r" t="t"/>
              <a:pathLst>
                <a:path extrusionOk="0" h="12390" w="7012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1889364" y="2530590"/>
              <a:ext cx="263450" cy="172483"/>
            </a:xfrm>
            <a:custGeom>
              <a:rect b="b" l="l" r="r" t="t"/>
              <a:pathLst>
                <a:path extrusionOk="0" h="5912" w="903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1608315" y="2213914"/>
              <a:ext cx="385460" cy="436866"/>
            </a:xfrm>
            <a:custGeom>
              <a:rect b="b" l="l" r="r" t="t"/>
              <a:pathLst>
                <a:path extrusionOk="0" h="14974" w="13212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1770532" y="2314776"/>
              <a:ext cx="87496" cy="124519"/>
            </a:xfrm>
            <a:custGeom>
              <a:rect b="b" l="l" r="r" t="t"/>
              <a:pathLst>
                <a:path extrusionOk="0" h="4268" w="2999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1995506" y="2188035"/>
              <a:ext cx="279321" cy="456472"/>
            </a:xfrm>
            <a:custGeom>
              <a:rect b="b" l="l" r="r" t="t"/>
              <a:pathLst>
                <a:path extrusionOk="0" h="15646" w="9574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2064273" y="2258408"/>
              <a:ext cx="94906" cy="296185"/>
            </a:xfrm>
            <a:custGeom>
              <a:rect b="b" l="l" r="r" t="t"/>
              <a:pathLst>
                <a:path extrusionOk="0" h="10152" w="3253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1818847" y="2008311"/>
              <a:ext cx="176334" cy="142520"/>
            </a:xfrm>
            <a:custGeom>
              <a:rect b="b" l="l" r="r" t="t"/>
              <a:pathLst>
                <a:path extrusionOk="0" h="4885" w="6044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759157" y="1345025"/>
              <a:ext cx="745130" cy="213357"/>
            </a:xfrm>
            <a:custGeom>
              <a:rect b="b" l="l" r="r" t="t"/>
              <a:pathLst>
                <a:path extrusionOk="0" h="7313" w="2554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1308214" y="2094205"/>
              <a:ext cx="221147" cy="171987"/>
            </a:xfrm>
            <a:custGeom>
              <a:rect b="b" l="l" r="r" t="t"/>
              <a:pathLst>
                <a:path extrusionOk="0" h="5895" w="758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1396033" y="2138115"/>
              <a:ext cx="84666" cy="84666"/>
            </a:xfrm>
            <a:custGeom>
              <a:rect b="b" l="l" r="r" t="t"/>
              <a:pathLst>
                <a:path extrusionOk="0" h="2902" w="2902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1599504" y="1569651"/>
              <a:ext cx="134380" cy="178113"/>
            </a:xfrm>
            <a:custGeom>
              <a:rect b="b" l="l" r="r" t="t"/>
              <a:pathLst>
                <a:path extrusionOk="0" h="6105" w="4606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1615025" y="1601015"/>
              <a:ext cx="26112" cy="29"/>
            </a:xfrm>
            <a:custGeom>
              <a:rect b="b" l="l" r="r" t="t"/>
              <a:pathLst>
                <a:path extrusionOk="0" fill="none" h="1" w="895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cap="flat" cmpd="sng" w="2725">
              <a:solidFill>
                <a:srgbClr val="FFA2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1615025" y="1627127"/>
              <a:ext cx="98757" cy="29"/>
            </a:xfrm>
            <a:custGeom>
              <a:rect b="b" l="l" r="r" t="t"/>
              <a:pathLst>
                <a:path extrusionOk="0" fill="none" h="1" w="3385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cap="flat" cmpd="sng" w="2725">
              <a:solidFill>
                <a:srgbClr val="FFA2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1615025" y="1653561"/>
              <a:ext cx="98757" cy="29"/>
            </a:xfrm>
            <a:custGeom>
              <a:rect b="b" l="l" r="r" t="t"/>
              <a:pathLst>
                <a:path extrusionOk="0" fill="none" h="1" w="3385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cap="flat" cmpd="sng" w="2725">
              <a:solidFill>
                <a:srgbClr val="FFA2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1615025" y="1679673"/>
              <a:ext cx="98757" cy="29"/>
            </a:xfrm>
            <a:custGeom>
              <a:rect b="b" l="l" r="r" t="t"/>
              <a:pathLst>
                <a:path extrusionOk="0" fill="none" h="1" w="3385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cap="flat" cmpd="sng" w="2725">
              <a:solidFill>
                <a:srgbClr val="FFA2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1615025" y="1706107"/>
              <a:ext cx="98757" cy="29"/>
            </a:xfrm>
            <a:custGeom>
              <a:rect b="b" l="l" r="r" t="t"/>
              <a:pathLst>
                <a:path extrusionOk="0" fill="none" h="1" w="3385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cap="flat" cmpd="sng" w="2725">
              <a:solidFill>
                <a:srgbClr val="FFA20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1566360" y="1926560"/>
              <a:ext cx="263800" cy="179397"/>
            </a:xfrm>
            <a:custGeom>
              <a:rect b="b" l="l" r="r" t="t"/>
              <a:pathLst>
                <a:path extrusionOk="0" h="6149" w="9042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1653800" y="1955445"/>
              <a:ext cx="69845" cy="107218"/>
            </a:xfrm>
            <a:custGeom>
              <a:rect b="b" l="l" r="r" t="t"/>
              <a:pathLst>
                <a:path extrusionOk="0" h="3675" w="2394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910783" y="2559154"/>
              <a:ext cx="281451" cy="174962"/>
            </a:xfrm>
            <a:custGeom>
              <a:rect b="b" l="l" r="r" t="t"/>
              <a:pathLst>
                <a:path extrusionOk="0" h="5997" w="9647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097682" y="2559154"/>
              <a:ext cx="94556" cy="174583"/>
            </a:xfrm>
            <a:custGeom>
              <a:rect b="b" l="l" r="r" t="t"/>
              <a:pathLst>
                <a:path extrusionOk="0" h="5984" w="3241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150928" y="2019311"/>
              <a:ext cx="125219" cy="164664"/>
            </a:xfrm>
            <a:custGeom>
              <a:rect b="b" l="l" r="r" t="t"/>
              <a:pathLst>
                <a:path extrusionOk="0" h="5644" w="4292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907982" y="2163703"/>
              <a:ext cx="347007" cy="407429"/>
            </a:xfrm>
            <a:custGeom>
              <a:rect b="b" l="l" r="r" t="t"/>
              <a:pathLst>
                <a:path extrusionOk="0" h="13965" w="11894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107573" y="2272821"/>
              <a:ext cx="140361" cy="205625"/>
            </a:xfrm>
            <a:custGeom>
              <a:rect b="b" l="l" r="r" t="t"/>
              <a:pathLst>
                <a:path extrusionOk="0" h="7048" w="4811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196092" y="2314776"/>
              <a:ext cx="380150" cy="140478"/>
            </a:xfrm>
            <a:custGeom>
              <a:rect b="b" l="l" r="r" t="t"/>
              <a:pathLst>
                <a:path extrusionOk="0" h="4815" w="1303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475361" y="2427220"/>
              <a:ext cx="56454" cy="32530"/>
            </a:xfrm>
            <a:custGeom>
              <a:rect b="b" l="l" r="r" t="t"/>
              <a:pathLst>
                <a:path extrusionOk="0" h="1115" w="1935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466113" y="2389583"/>
              <a:ext cx="84403" cy="16922"/>
            </a:xfrm>
            <a:custGeom>
              <a:rect b="b" l="l" r="r" t="t"/>
              <a:pathLst>
                <a:path extrusionOk="0" h="580" w="2893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137886" y="1981178"/>
              <a:ext cx="180593" cy="162651"/>
            </a:xfrm>
            <a:custGeom>
              <a:rect b="b" l="l" r="r" t="t"/>
              <a:pathLst>
                <a:path extrusionOk="0" h="5575" w="619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098032" y="2203965"/>
              <a:ext cx="182344" cy="151039"/>
            </a:xfrm>
            <a:custGeom>
              <a:rect b="b" l="l" r="r" t="t"/>
              <a:pathLst>
                <a:path extrusionOk="0" h="5177" w="625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207354" y="2222025"/>
              <a:ext cx="44113" cy="54703"/>
            </a:xfrm>
            <a:custGeom>
              <a:rect b="b" l="l" r="r" t="t"/>
              <a:pathLst>
                <a:path extrusionOk="0" fill="none" h="1875" w="1512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cap="flat" cmpd="sng" w="3925">
              <a:solidFill>
                <a:schemeClr val="accent6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762337" y="2754895"/>
              <a:ext cx="522612" cy="29"/>
            </a:xfrm>
            <a:custGeom>
              <a:rect b="b" l="l" r="r" t="t"/>
              <a:pathLst>
                <a:path extrusionOk="0" fill="none" h="1" w="17913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cap="flat" cmpd="sng" w="3925">
              <a:solidFill>
                <a:srgbClr val="292E4A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372050" y="2754895"/>
              <a:ext cx="1088957" cy="29"/>
            </a:xfrm>
            <a:custGeom>
              <a:rect b="b" l="l" r="r" t="t"/>
              <a:pathLst>
                <a:path extrusionOk="0" fill="none" h="1" w="37325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cap="flat" cmpd="sng" w="3925">
              <a:solidFill>
                <a:srgbClr val="292E4A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4" name="Google Shape;1374;p57"/>
          <p:cNvSpPr txBox="1"/>
          <p:nvPr>
            <p:ph type="title"/>
          </p:nvPr>
        </p:nvSpPr>
        <p:spPr>
          <a:xfrm>
            <a:off x="5683675" y="1346325"/>
            <a:ext cx="31152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 questions?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1"/>
          <p:cNvSpPr txBox="1"/>
          <p:nvPr>
            <p:ph type="title"/>
          </p:nvPr>
        </p:nvSpPr>
        <p:spPr>
          <a:xfrm>
            <a:off x="457200" y="2926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776" name="Google Shape;776;p41"/>
          <p:cNvSpPr txBox="1"/>
          <p:nvPr>
            <p:ph idx="2" type="title"/>
          </p:nvPr>
        </p:nvSpPr>
        <p:spPr>
          <a:xfrm>
            <a:off x="1136550" y="219960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777" name="Google Shape;777;p41"/>
          <p:cNvSpPr txBox="1"/>
          <p:nvPr>
            <p:ph idx="3" type="title"/>
          </p:nvPr>
        </p:nvSpPr>
        <p:spPr>
          <a:xfrm>
            <a:off x="1136550" y="1489615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8" name="Google Shape;778;p41"/>
          <p:cNvSpPr txBox="1"/>
          <p:nvPr>
            <p:ph idx="4" type="title"/>
          </p:nvPr>
        </p:nvSpPr>
        <p:spPr>
          <a:xfrm>
            <a:off x="1067275" y="3997638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Modélisation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>
            <p:ph idx="5" type="title"/>
          </p:nvPr>
        </p:nvSpPr>
        <p:spPr>
          <a:xfrm>
            <a:off x="1152150" y="3201319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0" name="Google Shape;780;p41"/>
          <p:cNvSpPr txBox="1"/>
          <p:nvPr>
            <p:ph idx="6" type="title"/>
          </p:nvPr>
        </p:nvSpPr>
        <p:spPr>
          <a:xfrm>
            <a:off x="3528725" y="2199600"/>
            <a:ext cx="2371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Prétraitement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 txBox="1"/>
          <p:nvPr>
            <p:ph idx="7" type="title"/>
          </p:nvPr>
        </p:nvSpPr>
        <p:spPr>
          <a:xfrm>
            <a:off x="3444502" y="1436100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2" name="Google Shape;782;p41"/>
          <p:cNvSpPr txBox="1"/>
          <p:nvPr>
            <p:ph idx="8" type="title"/>
          </p:nvPr>
        </p:nvSpPr>
        <p:spPr>
          <a:xfrm>
            <a:off x="3457927" y="399764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Dashboard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>
            <p:ph idx="9" type="title"/>
          </p:nvPr>
        </p:nvSpPr>
        <p:spPr>
          <a:xfrm>
            <a:off x="3457927" y="3177088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4" name="Google Shape;784;p41"/>
          <p:cNvSpPr txBox="1"/>
          <p:nvPr>
            <p:ph idx="13" type="title"/>
          </p:nvPr>
        </p:nvSpPr>
        <p:spPr>
          <a:xfrm>
            <a:off x="5684050" y="2199600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Visualisation</a:t>
            </a:r>
            <a:endParaRPr/>
          </a:p>
        </p:txBody>
      </p:sp>
      <p:sp>
        <p:nvSpPr>
          <p:cNvPr id="785" name="Google Shape;785;p41"/>
          <p:cNvSpPr txBox="1"/>
          <p:nvPr>
            <p:ph idx="14" type="title"/>
          </p:nvPr>
        </p:nvSpPr>
        <p:spPr>
          <a:xfrm>
            <a:off x="5752451" y="1489631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6" name="Google Shape;786;p41"/>
          <p:cNvSpPr txBox="1"/>
          <p:nvPr>
            <p:ph idx="15" type="title"/>
          </p:nvPr>
        </p:nvSpPr>
        <p:spPr>
          <a:xfrm>
            <a:off x="5784552" y="3996181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Déploiement</a:t>
            </a:r>
            <a:endParaRPr/>
          </a:p>
        </p:txBody>
      </p:sp>
      <p:sp>
        <p:nvSpPr>
          <p:cNvPr id="787" name="Google Shape;787;p41"/>
          <p:cNvSpPr txBox="1"/>
          <p:nvPr>
            <p:ph idx="16" type="title"/>
          </p:nvPr>
        </p:nvSpPr>
        <p:spPr>
          <a:xfrm>
            <a:off x="5784551" y="320465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2"/>
          <p:cNvSpPr txBox="1"/>
          <p:nvPr>
            <p:ph type="title"/>
          </p:nvPr>
        </p:nvSpPr>
        <p:spPr>
          <a:xfrm>
            <a:off x="396300" y="430920"/>
            <a:ext cx="5903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Problématique</a:t>
            </a:r>
            <a:endParaRPr sz="3300"/>
          </a:p>
        </p:txBody>
      </p:sp>
      <p:pic>
        <p:nvPicPr>
          <p:cNvPr id="793" name="Google Shape;793;p42"/>
          <p:cNvPicPr preferRelativeResize="0"/>
          <p:nvPr/>
        </p:nvPicPr>
        <p:blipFill rotWithShape="1">
          <a:blip r:embed="rId3">
            <a:alphaModFix/>
          </a:blip>
          <a:srcRect b="0" l="5122" r="2915" t="0"/>
          <a:stretch/>
        </p:blipFill>
        <p:spPr>
          <a:xfrm>
            <a:off x="6892625" y="3492375"/>
            <a:ext cx="1333500" cy="130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4" name="Google Shape;794;p42"/>
          <p:cNvSpPr txBox="1"/>
          <p:nvPr/>
        </p:nvSpPr>
        <p:spPr>
          <a:xfrm>
            <a:off x="396300" y="2206825"/>
            <a:ext cx="47472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Missions: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Construire un modèle de scoring : Prédire la probabilité de faillite d'un client.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Construire un dashboard interactif : Interpréter les prédictions faites par le modèle, et améliorer la connaissance client des chargés de relation client.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42"/>
          <p:cNvSpPr txBox="1"/>
          <p:nvPr/>
        </p:nvSpPr>
        <p:spPr>
          <a:xfrm>
            <a:off x="396300" y="1200325"/>
            <a:ext cx="6177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société financière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"Prêt à dépenser"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proposant des crédits à la consommation pour des personnes ayant peu ou pas du tout d'historique de prêt, souhaite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mettre en œuvre un outil de “scoring crédit” pour calculer la probabilité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qu’un client rembourse son crédit, puis classifie la demande en crédit accordé ou refusé.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</a:t>
            </a:r>
            <a:endParaRPr/>
          </a:p>
        </p:txBody>
      </p:sp>
      <p:pic>
        <p:nvPicPr>
          <p:cNvPr id="801" name="Google Shape;801;p43"/>
          <p:cNvPicPr preferRelativeResize="0"/>
          <p:nvPr/>
        </p:nvPicPr>
        <p:blipFill rotWithShape="1">
          <a:blip r:embed="rId3">
            <a:alphaModFix/>
          </a:blip>
          <a:srcRect b="3446" l="0" r="1254" t="0"/>
          <a:stretch/>
        </p:blipFill>
        <p:spPr>
          <a:xfrm>
            <a:off x="4238875" y="1168888"/>
            <a:ext cx="4696075" cy="30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3"/>
          <p:cNvSpPr txBox="1"/>
          <p:nvPr/>
        </p:nvSpPr>
        <p:spPr>
          <a:xfrm>
            <a:off x="316950" y="1475650"/>
            <a:ext cx="675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cript utilisé pour le feature engineering: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Open Sans"/>
                <a:ea typeface="Open Sans"/>
                <a:cs typeface="Open Sans"/>
                <a:sym typeface="Open Sans"/>
              </a:rPr>
              <a:t>https://www.kaggle.com/jsaguiar/light gbm-with-simple-features/script</a:t>
            </a:r>
            <a:endParaRPr i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316950" y="2205075"/>
            <a:ext cx="354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Calcul de nouvelles variables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Encodage de variables catégorielles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Traitement valeurs aberrantes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Agrégations (min, max, mean, sum, var)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Concaténation (par ID du client)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4"/>
          <p:cNvSpPr txBox="1"/>
          <p:nvPr>
            <p:ph type="title"/>
          </p:nvPr>
        </p:nvSpPr>
        <p:spPr>
          <a:xfrm>
            <a:off x="436975" y="249700"/>
            <a:ext cx="37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6519889" y="436492"/>
            <a:ext cx="2378082" cy="3178713"/>
            <a:chOff x="5593226" y="692187"/>
            <a:chExt cx="2812302" cy="3759121"/>
          </a:xfrm>
        </p:grpSpPr>
        <p:sp>
          <p:nvSpPr>
            <p:cNvPr id="810" name="Google Shape;810;p44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rect b="b" l="l" r="r" t="t"/>
              <a:pathLst>
                <a:path extrusionOk="0" h="8173" w="891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rect b="b" l="l" r="r" t="t"/>
              <a:pathLst>
                <a:path extrusionOk="0" h="7003" w="5618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rect b="b" l="l" r="r" t="t"/>
              <a:pathLst>
                <a:path extrusionOk="0" h="12080" w="6489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rect b="b" l="l" r="r" t="t"/>
              <a:pathLst>
                <a:path extrusionOk="0" h="11022" w="2923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rect b="b" l="l" r="r" t="t"/>
              <a:pathLst>
                <a:path extrusionOk="0" h="8749" w="8846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rect b="b" l="l" r="r" t="t"/>
              <a:pathLst>
                <a:path extrusionOk="0" h="7618" w="5239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rect b="b" l="l" r="r" t="t"/>
              <a:pathLst>
                <a:path extrusionOk="0" h="3342" w="4614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rect b="b" l="l" r="r" t="t"/>
              <a:pathLst>
                <a:path extrusionOk="0" h="708" w="4491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rect b="b" l="l" r="r" t="t"/>
              <a:pathLst>
                <a:path extrusionOk="0" h="2153" w="1415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rect b="b" l="l" r="r" t="t"/>
              <a:pathLst>
                <a:path extrusionOk="0" h="1866" w="1385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rect b="b" l="l" r="r" t="t"/>
              <a:pathLst>
                <a:path extrusionOk="0" h="20822" w="8263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rect b="b" l="l" r="r" t="t"/>
              <a:pathLst>
                <a:path extrusionOk="0" h="2154" w="2174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rect b="b" l="l" r="r" t="t"/>
              <a:pathLst>
                <a:path extrusionOk="0" h="9903" w="6788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rect b="b" l="l" r="r" t="t"/>
              <a:pathLst>
                <a:path extrusionOk="0" h="2759" w="159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rect b="b" l="l" r="r" t="t"/>
              <a:pathLst>
                <a:path extrusionOk="0" h="2022" w="1457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rect b="b" l="l" r="r" t="t"/>
              <a:pathLst>
                <a:path extrusionOk="0" h="3393" w="2513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rect b="b" l="l" r="r" t="t"/>
              <a:pathLst>
                <a:path extrusionOk="0" h="1624" w="3579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rect b="b" l="l" r="r" t="t"/>
              <a:pathLst>
                <a:path extrusionOk="0" h="1466" w="1139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rect b="b" l="l" r="r" t="t"/>
              <a:pathLst>
                <a:path extrusionOk="0" h="1414" w="903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rect b="b" l="l" r="r" t="t"/>
              <a:pathLst>
                <a:path extrusionOk="0" h="2533" w="1918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rect b="b" l="l" r="r" t="t"/>
              <a:pathLst>
                <a:path extrusionOk="0" h="10612" w="3159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rect b="b" l="l" r="r" t="t"/>
              <a:pathLst>
                <a:path extrusionOk="0" h="6834" w="620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rect b="b" l="l" r="r" t="t"/>
              <a:pathLst>
                <a:path extrusionOk="0" h="1251" w="4122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rect b="b" l="l" r="r" t="t"/>
              <a:pathLst>
                <a:path extrusionOk="0" h="1491" w="2031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rect b="b" l="l" r="r" t="t"/>
              <a:pathLst>
                <a:path extrusionOk="0" h="1734" w="1314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rect b="b" l="l" r="r" t="t"/>
              <a:pathLst>
                <a:path extrusionOk="0" h="391" w="5383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rect b="b" l="l" r="r" t="t"/>
              <a:pathLst>
                <a:path extrusionOk="0" h="5291" w="749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rect b="b" l="l" r="r" t="t"/>
              <a:pathLst>
                <a:path extrusionOk="0" h="2748" w="503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rect b="b" l="l" r="r" t="t"/>
              <a:pathLst>
                <a:path extrusionOk="0" h="2472" w="35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9" name="Google Shape;8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75" y="2030000"/>
            <a:ext cx="38862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4"/>
          <p:cNvSpPr txBox="1"/>
          <p:nvPr>
            <p:ph idx="4294967295" type="title"/>
          </p:nvPr>
        </p:nvSpPr>
        <p:spPr>
          <a:xfrm>
            <a:off x="436975" y="1031725"/>
            <a:ext cx="48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Distribution de la variable </a:t>
            </a:r>
            <a:r>
              <a:rPr lang="en" sz="1700"/>
              <a:t>cible: TARGET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</p:txBody>
      </p:sp>
      <p:sp>
        <p:nvSpPr>
          <p:cNvPr id="841" name="Google Shape;841;p44"/>
          <p:cNvSpPr/>
          <p:nvPr/>
        </p:nvSpPr>
        <p:spPr>
          <a:xfrm>
            <a:off x="285750" y="1801100"/>
            <a:ext cx="4182300" cy="29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75" y="1813750"/>
            <a:ext cx="4182300" cy="292130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4"/>
          <p:cNvSpPr/>
          <p:nvPr/>
        </p:nvSpPr>
        <p:spPr>
          <a:xfrm>
            <a:off x="343900" y="1827450"/>
            <a:ext cx="4275300" cy="299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00" y="1759875"/>
            <a:ext cx="38862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4"/>
          <p:cNvSpPr/>
          <p:nvPr/>
        </p:nvSpPr>
        <p:spPr>
          <a:xfrm>
            <a:off x="363675" y="1766450"/>
            <a:ext cx="3886200" cy="275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6" name="Google Shape;84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650" y="1543275"/>
            <a:ext cx="3514832" cy="3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/>
          <p:nvPr>
            <p:ph type="title"/>
          </p:nvPr>
        </p:nvSpPr>
        <p:spPr>
          <a:xfrm>
            <a:off x="457200" y="2161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pic>
        <p:nvPicPr>
          <p:cNvPr id="852" name="Google Shape;852;p45"/>
          <p:cNvPicPr preferRelativeResize="0"/>
          <p:nvPr/>
        </p:nvPicPr>
        <p:blipFill rotWithShape="1">
          <a:blip r:embed="rId3">
            <a:alphaModFix/>
          </a:blip>
          <a:srcRect b="0" l="0" r="73812" t="49003"/>
          <a:stretch/>
        </p:blipFill>
        <p:spPr>
          <a:xfrm>
            <a:off x="7301250" y="3566988"/>
            <a:ext cx="1493200" cy="1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450" y="1296174"/>
            <a:ext cx="2477075" cy="19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75" y="1215250"/>
            <a:ext cx="5808550" cy="23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5"/>
          <p:cNvPicPr preferRelativeResize="0"/>
          <p:nvPr/>
        </p:nvPicPr>
        <p:blipFill rotWithShape="1">
          <a:blip r:embed="rId3">
            <a:alphaModFix/>
          </a:blip>
          <a:srcRect b="49003" l="0" r="0" t="0"/>
          <a:stretch/>
        </p:blipFill>
        <p:spPr>
          <a:xfrm>
            <a:off x="1430700" y="3626750"/>
            <a:ext cx="5701976" cy="1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5"/>
          <p:cNvSpPr txBox="1"/>
          <p:nvPr>
            <p:ph idx="2" type="title"/>
          </p:nvPr>
        </p:nvSpPr>
        <p:spPr>
          <a:xfrm>
            <a:off x="2167350" y="788850"/>
            <a:ext cx="48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Valeurs Manquantes et aberrantes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6"/>
          <p:cNvSpPr txBox="1"/>
          <p:nvPr>
            <p:ph type="title"/>
          </p:nvPr>
        </p:nvSpPr>
        <p:spPr>
          <a:xfrm>
            <a:off x="4978675" y="387675"/>
            <a:ext cx="38715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Modélisation</a:t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862" name="Google Shape;862;p46"/>
          <p:cNvSpPr/>
          <p:nvPr/>
        </p:nvSpPr>
        <p:spPr>
          <a:xfrm>
            <a:off x="5888356" y="1982095"/>
            <a:ext cx="4785" cy="36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6"/>
          <p:cNvSpPr/>
          <p:nvPr/>
        </p:nvSpPr>
        <p:spPr>
          <a:xfrm>
            <a:off x="5888356" y="1759875"/>
            <a:ext cx="4785" cy="36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6"/>
          <p:cNvSpPr/>
          <p:nvPr/>
        </p:nvSpPr>
        <p:spPr>
          <a:xfrm>
            <a:off x="5888356" y="1537298"/>
            <a:ext cx="4785" cy="36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6"/>
          <p:cNvSpPr/>
          <p:nvPr/>
        </p:nvSpPr>
        <p:spPr>
          <a:xfrm>
            <a:off x="8291640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6"/>
          <p:cNvSpPr/>
          <p:nvPr/>
        </p:nvSpPr>
        <p:spPr>
          <a:xfrm>
            <a:off x="8051494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6"/>
          <p:cNvSpPr/>
          <p:nvPr/>
        </p:nvSpPr>
        <p:spPr>
          <a:xfrm>
            <a:off x="7810991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6"/>
          <p:cNvSpPr/>
          <p:nvPr/>
        </p:nvSpPr>
        <p:spPr>
          <a:xfrm>
            <a:off x="7570844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6"/>
          <p:cNvSpPr/>
          <p:nvPr/>
        </p:nvSpPr>
        <p:spPr>
          <a:xfrm>
            <a:off x="7330305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6"/>
          <p:cNvSpPr/>
          <p:nvPr/>
        </p:nvSpPr>
        <p:spPr>
          <a:xfrm>
            <a:off x="7090195" y="2644685"/>
            <a:ext cx="0" cy="4428"/>
          </a:xfrm>
          <a:custGeom>
            <a:rect b="b" l="l" r="r" t="t"/>
            <a:pathLst>
              <a:path extrusionOk="0" fill="none" h="124" w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6"/>
          <p:cNvSpPr/>
          <p:nvPr/>
        </p:nvSpPr>
        <p:spPr>
          <a:xfrm>
            <a:off x="6849656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6"/>
          <p:cNvSpPr/>
          <p:nvPr/>
        </p:nvSpPr>
        <p:spPr>
          <a:xfrm>
            <a:off x="6609509" y="2644685"/>
            <a:ext cx="36" cy="4428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6"/>
          <p:cNvSpPr/>
          <p:nvPr/>
        </p:nvSpPr>
        <p:spPr>
          <a:xfrm>
            <a:off x="5889070" y="1528156"/>
            <a:ext cx="2877083" cy="1052443"/>
          </a:xfrm>
          <a:custGeom>
            <a:rect b="b" l="l" r="r" t="t"/>
            <a:pathLst>
              <a:path extrusionOk="0" fill="none" h="29474" w="80568">
                <a:moveTo>
                  <a:pt x="1" y="27352"/>
                </a:moveTo>
                <a:cubicBezTo>
                  <a:pt x="452" y="28561"/>
                  <a:pt x="1713" y="29207"/>
                  <a:pt x="2933" y="29330"/>
                </a:cubicBezTo>
                <a:cubicBezTo>
                  <a:pt x="4460" y="29474"/>
                  <a:pt x="5854" y="28766"/>
                  <a:pt x="7023" y="27844"/>
                </a:cubicBezTo>
                <a:cubicBezTo>
                  <a:pt x="8438" y="26726"/>
                  <a:pt x="9668" y="25353"/>
                  <a:pt x="10949" y="24081"/>
                </a:cubicBezTo>
                <a:lnTo>
                  <a:pt x="15163" y="19878"/>
                </a:lnTo>
                <a:cubicBezTo>
                  <a:pt x="16229" y="18812"/>
                  <a:pt x="17510" y="17172"/>
                  <a:pt x="19140" y="17100"/>
                </a:cubicBezTo>
                <a:cubicBezTo>
                  <a:pt x="19930" y="17069"/>
                  <a:pt x="20514" y="17602"/>
                  <a:pt x="21273" y="17725"/>
                </a:cubicBezTo>
                <a:cubicBezTo>
                  <a:pt x="22062" y="17859"/>
                  <a:pt x="22759" y="17438"/>
                  <a:pt x="23323" y="16936"/>
                </a:cubicBezTo>
                <a:cubicBezTo>
                  <a:pt x="24686" y="15706"/>
                  <a:pt x="25763" y="14045"/>
                  <a:pt x="26911" y="12620"/>
                </a:cubicBezTo>
                <a:cubicBezTo>
                  <a:pt x="28172" y="11062"/>
                  <a:pt x="29433" y="9494"/>
                  <a:pt x="30684" y="7935"/>
                </a:cubicBezTo>
                <a:cubicBezTo>
                  <a:pt x="31719" y="6654"/>
                  <a:pt x="32580" y="5424"/>
                  <a:pt x="34374" y="5301"/>
                </a:cubicBezTo>
                <a:cubicBezTo>
                  <a:pt x="35902" y="5198"/>
                  <a:pt x="37347" y="6018"/>
                  <a:pt x="38331" y="7146"/>
                </a:cubicBezTo>
                <a:cubicBezTo>
                  <a:pt x="39090" y="8007"/>
                  <a:pt x="39982" y="9873"/>
                  <a:pt x="41427" y="9258"/>
                </a:cubicBezTo>
                <a:cubicBezTo>
                  <a:pt x="42647" y="8735"/>
                  <a:pt x="42832" y="6920"/>
                  <a:pt x="43231" y="5834"/>
                </a:cubicBezTo>
                <a:cubicBezTo>
                  <a:pt x="44267" y="2953"/>
                  <a:pt x="47035" y="1"/>
                  <a:pt x="50397" y="1087"/>
                </a:cubicBezTo>
                <a:cubicBezTo>
                  <a:pt x="51986" y="1600"/>
                  <a:pt x="53227" y="2881"/>
                  <a:pt x="54447" y="3958"/>
                </a:cubicBezTo>
                <a:cubicBezTo>
                  <a:pt x="55882" y="5229"/>
                  <a:pt x="57317" y="6500"/>
                  <a:pt x="58762" y="7761"/>
                </a:cubicBezTo>
                <a:cubicBezTo>
                  <a:pt x="60105" y="8930"/>
                  <a:pt x="61561" y="10119"/>
                  <a:pt x="63324" y="10560"/>
                </a:cubicBezTo>
                <a:cubicBezTo>
                  <a:pt x="65334" y="11062"/>
                  <a:pt x="67333" y="10355"/>
                  <a:pt x="69137" y="9483"/>
                </a:cubicBezTo>
                <a:cubicBezTo>
                  <a:pt x="73032" y="7607"/>
                  <a:pt x="76826" y="5434"/>
                  <a:pt x="80567" y="3271"/>
                </a:cubicBezTo>
              </a:path>
            </a:pathLst>
          </a:custGeom>
          <a:solidFill>
            <a:schemeClr val="lt2"/>
          </a:solidFill>
          <a:ln cap="rnd" cmpd="sng" w="9525">
            <a:solidFill>
              <a:schemeClr val="l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5878822" y="1495946"/>
            <a:ext cx="2261336" cy="1085758"/>
          </a:xfrm>
          <a:custGeom>
            <a:rect b="b" l="l" r="r" t="t"/>
            <a:pathLst>
              <a:path extrusionOk="0" fill="none" h="30407" w="63325">
                <a:moveTo>
                  <a:pt x="1" y="22831"/>
                </a:moveTo>
                <a:cubicBezTo>
                  <a:pt x="1303" y="24973"/>
                  <a:pt x="2625" y="27146"/>
                  <a:pt x="4296" y="28541"/>
                </a:cubicBezTo>
                <a:cubicBezTo>
                  <a:pt x="5967" y="29925"/>
                  <a:pt x="8079" y="30406"/>
                  <a:pt x="9760" y="29053"/>
                </a:cubicBezTo>
                <a:cubicBezTo>
                  <a:pt x="11298" y="27803"/>
                  <a:pt x="12262" y="25229"/>
                  <a:pt x="13820" y="24050"/>
                </a:cubicBezTo>
                <a:cubicBezTo>
                  <a:pt x="15604" y="22697"/>
                  <a:pt x="17818" y="23415"/>
                  <a:pt x="19612" y="22072"/>
                </a:cubicBezTo>
                <a:cubicBezTo>
                  <a:pt x="20822" y="21149"/>
                  <a:pt x="21672" y="19407"/>
                  <a:pt x="22482" y="17736"/>
                </a:cubicBezTo>
                <a:lnTo>
                  <a:pt x="29310" y="3445"/>
                </a:lnTo>
                <a:cubicBezTo>
                  <a:pt x="30089" y="1815"/>
                  <a:pt x="31104" y="1"/>
                  <a:pt x="32416" y="124"/>
                </a:cubicBezTo>
                <a:cubicBezTo>
                  <a:pt x="34005" y="277"/>
                  <a:pt x="34815" y="3056"/>
                  <a:pt x="35317" y="5383"/>
                </a:cubicBezTo>
                <a:cubicBezTo>
                  <a:pt x="35820" y="7710"/>
                  <a:pt x="36711" y="10457"/>
                  <a:pt x="38300" y="10467"/>
                </a:cubicBezTo>
                <a:cubicBezTo>
                  <a:pt x="39715" y="10478"/>
                  <a:pt x="40740" y="8191"/>
                  <a:pt x="42124" y="7812"/>
                </a:cubicBezTo>
                <a:cubicBezTo>
                  <a:pt x="43600" y="7433"/>
                  <a:pt x="45189" y="9247"/>
                  <a:pt x="46522" y="8222"/>
                </a:cubicBezTo>
                <a:cubicBezTo>
                  <a:pt x="47475" y="7494"/>
                  <a:pt x="47804" y="5659"/>
                  <a:pt x="48603" y="4583"/>
                </a:cubicBezTo>
                <a:cubicBezTo>
                  <a:pt x="49434" y="3476"/>
                  <a:pt x="50643" y="3332"/>
                  <a:pt x="51709" y="3660"/>
                </a:cubicBezTo>
                <a:cubicBezTo>
                  <a:pt x="52786" y="3999"/>
                  <a:pt x="53780" y="4727"/>
                  <a:pt x="54836" y="5188"/>
                </a:cubicBezTo>
                <a:cubicBezTo>
                  <a:pt x="57696" y="6449"/>
                  <a:pt x="60925" y="5536"/>
                  <a:pt x="63324" y="2789"/>
                </a:cubicBezTo>
              </a:path>
            </a:pathLst>
          </a:custGeom>
          <a:noFill/>
          <a:ln cap="rnd" cmpd="sng" w="640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6"/>
          <p:cNvGrpSpPr/>
          <p:nvPr/>
        </p:nvGrpSpPr>
        <p:grpSpPr>
          <a:xfrm>
            <a:off x="5810332" y="1326526"/>
            <a:ext cx="3039833" cy="1311347"/>
            <a:chOff x="701789" y="1150477"/>
            <a:chExt cx="4089645" cy="1763985"/>
          </a:xfrm>
        </p:grpSpPr>
        <p:sp>
          <p:nvSpPr>
            <p:cNvPr id="876" name="Google Shape;876;p46"/>
            <p:cNvSpPr/>
            <p:nvPr/>
          </p:nvSpPr>
          <p:spPr>
            <a:xfrm>
              <a:off x="468635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806705" y="115047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36526"/>
                  </a:moveTo>
                  <a:lnTo>
                    <a:pt x="0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831301" y="2630834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831301" y="2331409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831301" y="2032465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831301" y="1733521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831301" y="1434097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436329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03975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71669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39315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307009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746507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423495" y="1159797"/>
              <a:ext cx="0" cy="1754666"/>
            </a:xfrm>
            <a:custGeom>
              <a:rect b="b" l="l" r="r" t="t"/>
              <a:pathLst>
                <a:path extrusionOk="0" fill="none" h="36527" w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09990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77684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45330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13024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701789" y="2878618"/>
              <a:ext cx="4089645" cy="48"/>
            </a:xfrm>
            <a:custGeom>
              <a:rect b="b" l="l" r="r" t="t"/>
              <a:pathLst>
                <a:path extrusionOk="0" fill="none" h="1" w="85130">
                  <a:moveTo>
                    <a:pt x="8512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667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46"/>
          <p:cNvSpPr/>
          <p:nvPr/>
        </p:nvSpPr>
        <p:spPr>
          <a:xfrm>
            <a:off x="7014026" y="1723630"/>
            <a:ext cx="1825674" cy="1826296"/>
          </a:xfrm>
          <a:custGeom>
            <a:rect b="b" l="l" r="r" t="t"/>
            <a:pathLst>
              <a:path extrusionOk="0" h="51146" w="51125">
                <a:moveTo>
                  <a:pt x="25568" y="1"/>
                </a:moveTo>
                <a:cubicBezTo>
                  <a:pt x="11472" y="1"/>
                  <a:pt x="1" y="11472"/>
                  <a:pt x="1" y="25568"/>
                </a:cubicBezTo>
                <a:cubicBezTo>
                  <a:pt x="1" y="39674"/>
                  <a:pt x="11462" y="51145"/>
                  <a:pt x="25568" y="51145"/>
                </a:cubicBezTo>
                <a:cubicBezTo>
                  <a:pt x="39530" y="51145"/>
                  <a:pt x="50930" y="39879"/>
                  <a:pt x="51125" y="25947"/>
                </a:cubicBezTo>
                <a:lnTo>
                  <a:pt x="41048" y="25947"/>
                </a:lnTo>
                <a:cubicBezTo>
                  <a:pt x="40843" y="34354"/>
                  <a:pt x="33974" y="41058"/>
                  <a:pt x="25568" y="41068"/>
                </a:cubicBezTo>
                <a:cubicBezTo>
                  <a:pt x="15603" y="41068"/>
                  <a:pt x="8222" y="31801"/>
                  <a:pt x="10457" y="22093"/>
                </a:cubicBezTo>
                <a:cubicBezTo>
                  <a:pt x="12150" y="14774"/>
                  <a:pt x="18638" y="10071"/>
                  <a:pt x="25568" y="10071"/>
                </a:cubicBezTo>
                <a:cubicBezTo>
                  <a:pt x="27830" y="10071"/>
                  <a:pt x="30139" y="10572"/>
                  <a:pt x="32344" y="11647"/>
                </a:cubicBezTo>
                <a:lnTo>
                  <a:pt x="36916" y="2666"/>
                </a:lnTo>
                <a:cubicBezTo>
                  <a:pt x="33390" y="913"/>
                  <a:pt x="29504" y="1"/>
                  <a:pt x="255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6"/>
          <p:cNvSpPr/>
          <p:nvPr/>
        </p:nvSpPr>
        <p:spPr>
          <a:xfrm>
            <a:off x="8169014" y="1818832"/>
            <a:ext cx="671062" cy="831699"/>
          </a:xfrm>
          <a:custGeom>
            <a:rect b="b" l="l" r="r" t="t"/>
            <a:pathLst>
              <a:path extrusionOk="0" h="23292" w="18792">
                <a:moveTo>
                  <a:pt x="4572" y="0"/>
                </a:moveTo>
                <a:lnTo>
                  <a:pt x="0" y="8981"/>
                </a:lnTo>
                <a:cubicBezTo>
                  <a:pt x="5331" y="11574"/>
                  <a:pt x="8714" y="16977"/>
                  <a:pt x="8714" y="22902"/>
                </a:cubicBezTo>
                <a:lnTo>
                  <a:pt x="8714" y="23292"/>
                </a:lnTo>
                <a:lnTo>
                  <a:pt x="18791" y="23292"/>
                </a:lnTo>
                <a:lnTo>
                  <a:pt x="18791" y="22902"/>
                </a:lnTo>
                <a:cubicBezTo>
                  <a:pt x="18791" y="12886"/>
                  <a:pt x="12989" y="4193"/>
                  <a:pt x="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6"/>
          <p:cNvSpPr/>
          <p:nvPr/>
        </p:nvSpPr>
        <p:spPr>
          <a:xfrm>
            <a:off x="6964997" y="1723630"/>
            <a:ext cx="1826031" cy="1826296"/>
          </a:xfrm>
          <a:custGeom>
            <a:rect b="b" l="l" r="r" t="t"/>
            <a:pathLst>
              <a:path extrusionOk="0" h="51146" w="51135">
                <a:moveTo>
                  <a:pt x="25567" y="1"/>
                </a:moveTo>
                <a:cubicBezTo>
                  <a:pt x="11471" y="1"/>
                  <a:pt x="0" y="11472"/>
                  <a:pt x="0" y="25568"/>
                </a:cubicBezTo>
                <a:cubicBezTo>
                  <a:pt x="0" y="39674"/>
                  <a:pt x="11471" y="51145"/>
                  <a:pt x="25567" y="51145"/>
                </a:cubicBezTo>
                <a:cubicBezTo>
                  <a:pt x="39540" y="51145"/>
                  <a:pt x="50929" y="39879"/>
                  <a:pt x="51134" y="25947"/>
                </a:cubicBezTo>
                <a:lnTo>
                  <a:pt x="41057" y="25947"/>
                </a:lnTo>
                <a:cubicBezTo>
                  <a:pt x="40842" y="34354"/>
                  <a:pt x="33973" y="41058"/>
                  <a:pt x="25567" y="41068"/>
                </a:cubicBezTo>
                <a:cubicBezTo>
                  <a:pt x="15603" y="41068"/>
                  <a:pt x="8232" y="31801"/>
                  <a:pt x="10467" y="22093"/>
                </a:cubicBezTo>
                <a:cubicBezTo>
                  <a:pt x="12152" y="14774"/>
                  <a:pt x="18644" y="10071"/>
                  <a:pt x="25576" y="10071"/>
                </a:cubicBezTo>
                <a:cubicBezTo>
                  <a:pt x="27839" y="10071"/>
                  <a:pt x="30149" y="10572"/>
                  <a:pt x="32354" y="11647"/>
                </a:cubicBezTo>
                <a:lnTo>
                  <a:pt x="36926" y="2666"/>
                </a:lnTo>
                <a:cubicBezTo>
                  <a:pt x="33399" y="913"/>
                  <a:pt x="29514" y="1"/>
                  <a:pt x="255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6"/>
          <p:cNvSpPr/>
          <p:nvPr/>
        </p:nvSpPr>
        <p:spPr>
          <a:xfrm>
            <a:off x="8120306" y="1818832"/>
            <a:ext cx="671062" cy="831699"/>
          </a:xfrm>
          <a:custGeom>
            <a:rect b="b" l="l" r="r" t="t"/>
            <a:pathLst>
              <a:path extrusionOk="0" h="23292" w="18792">
                <a:moveTo>
                  <a:pt x="4573" y="0"/>
                </a:moveTo>
                <a:lnTo>
                  <a:pt x="1" y="8981"/>
                </a:lnTo>
                <a:cubicBezTo>
                  <a:pt x="5321" y="11574"/>
                  <a:pt x="8704" y="16977"/>
                  <a:pt x="8714" y="22902"/>
                </a:cubicBezTo>
                <a:lnTo>
                  <a:pt x="8714" y="23292"/>
                </a:lnTo>
                <a:lnTo>
                  <a:pt x="18792" y="23292"/>
                </a:lnTo>
                <a:lnTo>
                  <a:pt x="18792" y="22902"/>
                </a:lnTo>
                <a:cubicBezTo>
                  <a:pt x="18792" y="12886"/>
                  <a:pt x="12989" y="4193"/>
                  <a:pt x="4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5826115" y="1311828"/>
            <a:ext cx="877895" cy="558251"/>
          </a:xfrm>
          <a:custGeom>
            <a:rect b="b" l="l" r="r" t="t"/>
            <a:pathLst>
              <a:path extrusionOk="0" h="15634" w="24584">
                <a:moveTo>
                  <a:pt x="1" y="0"/>
                </a:moveTo>
                <a:lnTo>
                  <a:pt x="1" y="15634"/>
                </a:lnTo>
                <a:lnTo>
                  <a:pt x="24584" y="15634"/>
                </a:lnTo>
                <a:lnTo>
                  <a:pt x="245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6"/>
          <p:cNvSpPr/>
          <p:nvPr/>
        </p:nvSpPr>
        <p:spPr>
          <a:xfrm>
            <a:off x="5803046" y="1288403"/>
            <a:ext cx="875716" cy="556037"/>
          </a:xfrm>
          <a:custGeom>
            <a:rect b="b" l="l" r="r" t="t"/>
            <a:pathLst>
              <a:path extrusionOk="0" h="15572" w="24523">
                <a:moveTo>
                  <a:pt x="1" y="0"/>
                </a:moveTo>
                <a:lnTo>
                  <a:pt x="1" y="15572"/>
                </a:lnTo>
                <a:lnTo>
                  <a:pt x="24522" y="15572"/>
                </a:lnTo>
                <a:lnTo>
                  <a:pt x="245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6"/>
          <p:cNvSpPr/>
          <p:nvPr/>
        </p:nvSpPr>
        <p:spPr>
          <a:xfrm>
            <a:off x="5801975" y="1287296"/>
            <a:ext cx="877895" cy="558251"/>
          </a:xfrm>
          <a:custGeom>
            <a:rect b="b" l="l" r="r" t="t"/>
            <a:pathLst>
              <a:path extrusionOk="0" h="15634" w="24584">
                <a:moveTo>
                  <a:pt x="24522" y="62"/>
                </a:moveTo>
                <a:lnTo>
                  <a:pt x="24522" y="15572"/>
                </a:lnTo>
                <a:lnTo>
                  <a:pt x="62" y="15572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5634"/>
                </a:lnTo>
                <a:lnTo>
                  <a:pt x="24583" y="15634"/>
                </a:lnTo>
                <a:lnTo>
                  <a:pt x="24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6"/>
          <p:cNvSpPr/>
          <p:nvPr/>
        </p:nvSpPr>
        <p:spPr>
          <a:xfrm>
            <a:off x="5885785" y="1515337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13"/>
                  <a:pt x="175" y="965"/>
                  <a:pt x="113" y="965"/>
                </a:cubicBezTo>
                <a:cubicBezTo>
                  <a:pt x="109" y="964"/>
                  <a:pt x="104" y="963"/>
                  <a:pt x="100" y="963"/>
                </a:cubicBezTo>
                <a:cubicBezTo>
                  <a:pt x="45" y="963"/>
                  <a:pt x="1" y="1020"/>
                  <a:pt x="1" y="107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2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8" y="647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"/>
          <p:cNvSpPr/>
          <p:nvPr/>
        </p:nvSpPr>
        <p:spPr>
          <a:xfrm>
            <a:off x="6051977" y="1439204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87"/>
                  <a:pt x="547" y="6530"/>
                  <a:pt x="602" y="6530"/>
                </a:cubicBezTo>
                <a:cubicBezTo>
                  <a:pt x="607" y="6530"/>
                  <a:pt x="611" y="6530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6"/>
          <p:cNvSpPr/>
          <p:nvPr/>
        </p:nvSpPr>
        <p:spPr>
          <a:xfrm>
            <a:off x="6093364" y="1391996"/>
            <a:ext cx="26390" cy="266878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23" y="954"/>
                </a:cubicBezTo>
                <a:cubicBezTo>
                  <a:pt x="6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62" y="6520"/>
                  <a:pt x="12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3"/>
                  <a:pt x="349" y="7473"/>
                </a:cubicBezTo>
                <a:lnTo>
                  <a:pt x="390" y="7473"/>
                </a:lnTo>
                <a:cubicBezTo>
                  <a:pt x="451" y="7473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26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66"/>
                </a:lnTo>
                <a:cubicBezTo>
                  <a:pt x="738" y="1005"/>
                  <a:pt x="687" y="954"/>
                  <a:pt x="626" y="954"/>
                </a:cubicBezTo>
                <a:cubicBezTo>
                  <a:pt x="554" y="954"/>
                  <a:pt x="503" y="902"/>
                  <a:pt x="503" y="84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5927530" y="1420171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44" y="6531"/>
                  <a:pt x="615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1" y="1"/>
                  <a:pt x="3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5968881" y="1458594"/>
            <a:ext cx="26390" cy="266914"/>
          </a:xfrm>
          <a:custGeom>
            <a:rect b="b" l="l" r="r" t="t"/>
            <a:pathLst>
              <a:path extrusionOk="0" h="7475" w="73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1" y="1006"/>
                  <a:pt x="1" y="106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34"/>
                </a:cubicBezTo>
                <a:lnTo>
                  <a:pt x="226" y="7361"/>
                </a:lnTo>
                <a:cubicBezTo>
                  <a:pt x="226" y="7423"/>
                  <a:pt x="277" y="7474"/>
                  <a:pt x="339" y="7474"/>
                </a:cubicBezTo>
                <a:lnTo>
                  <a:pt x="390" y="7474"/>
                </a:lnTo>
                <a:cubicBezTo>
                  <a:pt x="452" y="7474"/>
                  <a:pt x="503" y="7423"/>
                  <a:pt x="503" y="7361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9" y="6470"/>
                  <a:pt x="729" y="6408"/>
                </a:cubicBezTo>
                <a:lnTo>
                  <a:pt x="729" y="1067"/>
                </a:lnTo>
                <a:cubicBezTo>
                  <a:pt x="739" y="1006"/>
                  <a:pt x="677" y="954"/>
                  <a:pt x="616" y="954"/>
                </a:cubicBezTo>
                <a:cubicBezTo>
                  <a:pt x="554" y="954"/>
                  <a:pt x="503" y="90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6259556" y="1467772"/>
            <a:ext cx="26390" cy="266878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13" y="954"/>
                </a:cubicBezTo>
                <a:cubicBezTo>
                  <a:pt x="5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52" y="6520"/>
                  <a:pt x="11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15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77"/>
                </a:lnTo>
                <a:cubicBezTo>
                  <a:pt x="738" y="1015"/>
                  <a:pt x="68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6301301" y="1505838"/>
            <a:ext cx="26390" cy="266878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2"/>
                  <a:pt x="236" y="113"/>
                </a:cubicBezTo>
                <a:lnTo>
                  <a:pt x="236" y="841"/>
                </a:lnTo>
                <a:cubicBezTo>
                  <a:pt x="236" y="903"/>
                  <a:pt x="185" y="954"/>
                  <a:pt x="123" y="954"/>
                </a:cubicBezTo>
                <a:cubicBezTo>
                  <a:pt x="51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1" y="6520"/>
                  <a:pt x="123" y="6520"/>
                </a:cubicBezTo>
                <a:cubicBezTo>
                  <a:pt x="185" y="6520"/>
                  <a:pt x="236" y="6572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2" y="7422"/>
                  <a:pt x="502" y="7361"/>
                </a:cubicBezTo>
                <a:lnTo>
                  <a:pt x="502" y="6633"/>
                </a:lnTo>
                <a:cubicBezTo>
                  <a:pt x="502" y="6572"/>
                  <a:pt x="554" y="6520"/>
                  <a:pt x="625" y="6520"/>
                </a:cubicBezTo>
                <a:cubicBezTo>
                  <a:pt x="687" y="6520"/>
                  <a:pt x="738" y="6469"/>
                  <a:pt x="738" y="6408"/>
                </a:cubicBezTo>
                <a:lnTo>
                  <a:pt x="738" y="1067"/>
                </a:lnTo>
                <a:cubicBezTo>
                  <a:pt x="728" y="1005"/>
                  <a:pt x="677" y="964"/>
                  <a:pt x="625" y="964"/>
                </a:cubicBezTo>
                <a:cubicBezTo>
                  <a:pt x="554" y="964"/>
                  <a:pt x="502" y="913"/>
                  <a:pt x="502" y="851"/>
                </a:cubicBezTo>
                <a:lnTo>
                  <a:pt x="502" y="113"/>
                </a:lnTo>
                <a:cubicBezTo>
                  <a:pt x="502" y="52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6"/>
          <p:cNvSpPr/>
          <p:nvPr/>
        </p:nvSpPr>
        <p:spPr>
          <a:xfrm>
            <a:off x="6550589" y="1505838"/>
            <a:ext cx="26033" cy="266878"/>
          </a:xfrm>
          <a:custGeom>
            <a:rect b="b" l="l" r="r" t="t"/>
            <a:pathLst>
              <a:path extrusionOk="0" h="747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2" y="6520"/>
                  <a:pt x="113" y="6520"/>
                </a:cubicBezTo>
                <a:cubicBezTo>
                  <a:pt x="175" y="6520"/>
                  <a:pt x="226" y="6572"/>
                  <a:pt x="226" y="6633"/>
                </a:cubicBezTo>
                <a:lnTo>
                  <a:pt x="226" y="7361"/>
                </a:lnTo>
                <a:cubicBezTo>
                  <a:pt x="226" y="7422"/>
                  <a:pt x="277" y="7474"/>
                  <a:pt x="339" y="7474"/>
                </a:cubicBezTo>
                <a:lnTo>
                  <a:pt x="38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2"/>
                  <a:pt x="544" y="6520"/>
                  <a:pt x="615" y="6520"/>
                </a:cubicBezTo>
                <a:cubicBezTo>
                  <a:pt x="677" y="6520"/>
                  <a:pt x="728" y="6469"/>
                  <a:pt x="728" y="6408"/>
                </a:cubicBezTo>
                <a:lnTo>
                  <a:pt x="728" y="1067"/>
                </a:lnTo>
                <a:cubicBezTo>
                  <a:pt x="718" y="100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4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6"/>
          <p:cNvSpPr/>
          <p:nvPr/>
        </p:nvSpPr>
        <p:spPr>
          <a:xfrm>
            <a:off x="6591940" y="1453845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18" y="6530"/>
                  <a:pt x="123" y="6530"/>
                  <a:pt x="127" y="6530"/>
                </a:cubicBezTo>
                <a:cubicBezTo>
                  <a:pt x="182" y="6530"/>
                  <a:pt x="226" y="6587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54"/>
                  <a:pt x="616" y="954"/>
                </a:cubicBezTo>
                <a:cubicBezTo>
                  <a:pt x="554" y="954"/>
                  <a:pt x="503" y="903"/>
                  <a:pt x="503" y="841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6"/>
          <p:cNvSpPr/>
          <p:nvPr/>
        </p:nvSpPr>
        <p:spPr>
          <a:xfrm>
            <a:off x="6342652" y="1534370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5" y="965"/>
                  <a:pt x="113" y="965"/>
                </a:cubicBezTo>
                <a:cubicBezTo>
                  <a:pt x="52" y="965"/>
                  <a:pt x="0" y="1016"/>
                  <a:pt x="0" y="1077"/>
                </a:cubicBezTo>
                <a:lnTo>
                  <a:pt x="0" y="6408"/>
                </a:lnTo>
                <a:cubicBezTo>
                  <a:pt x="0" y="6480"/>
                  <a:pt x="52" y="6531"/>
                  <a:pt x="113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8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6"/>
          <p:cNvSpPr/>
          <p:nvPr/>
        </p:nvSpPr>
        <p:spPr>
          <a:xfrm>
            <a:off x="6135073" y="1410636"/>
            <a:ext cx="26033" cy="26727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5"/>
                  <a:pt x="114" y="965"/>
                </a:cubicBezTo>
                <a:cubicBezTo>
                  <a:pt x="52" y="965"/>
                  <a:pt x="1" y="1016"/>
                  <a:pt x="1" y="1077"/>
                </a:cubicBezTo>
                <a:lnTo>
                  <a:pt x="1" y="641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8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18"/>
                </a:cubicBezTo>
                <a:lnTo>
                  <a:pt x="729" y="1077"/>
                </a:lnTo>
                <a:cubicBezTo>
                  <a:pt x="729" y="100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6010626" y="1486805"/>
            <a:ext cx="26033" cy="267235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07"/>
                </a:lnTo>
                <a:cubicBezTo>
                  <a:pt x="0" y="6479"/>
                  <a:pt x="52" y="6530"/>
                  <a:pt x="113" y="6530"/>
                </a:cubicBezTo>
                <a:cubicBezTo>
                  <a:pt x="118" y="6530"/>
                  <a:pt x="122" y="6529"/>
                  <a:pt x="127" y="6529"/>
                </a:cubicBezTo>
                <a:cubicBezTo>
                  <a:pt x="182" y="6529"/>
                  <a:pt x="226" y="6586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1"/>
                  <a:pt x="544" y="6530"/>
                  <a:pt x="615" y="6530"/>
                </a:cubicBezTo>
                <a:cubicBezTo>
                  <a:pt x="677" y="6530"/>
                  <a:pt x="728" y="6479"/>
                  <a:pt x="728" y="6407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6176460" y="1477270"/>
            <a:ext cx="26390" cy="267271"/>
          </a:xfrm>
          <a:custGeom>
            <a:rect b="b" l="l" r="r" t="t"/>
            <a:pathLst>
              <a:path extrusionOk="0" h="7485" w="739">
                <a:moveTo>
                  <a:pt x="349" y="1"/>
                </a:moveTo>
                <a:cubicBezTo>
                  <a:pt x="287" y="1"/>
                  <a:pt x="236" y="52"/>
                  <a:pt x="236" y="114"/>
                </a:cubicBezTo>
                <a:lnTo>
                  <a:pt x="236" y="852"/>
                </a:lnTo>
                <a:cubicBezTo>
                  <a:pt x="236" y="913"/>
                  <a:pt x="185" y="964"/>
                  <a:pt x="113" y="964"/>
                </a:cubicBezTo>
                <a:cubicBezTo>
                  <a:pt x="52" y="964"/>
                  <a:pt x="0" y="1016"/>
                  <a:pt x="0" y="1077"/>
                </a:cubicBezTo>
                <a:lnTo>
                  <a:pt x="0" y="6408"/>
                </a:lnTo>
                <a:cubicBezTo>
                  <a:pt x="0" y="6469"/>
                  <a:pt x="52" y="6531"/>
                  <a:pt x="113" y="6531"/>
                </a:cubicBezTo>
                <a:cubicBezTo>
                  <a:pt x="185" y="6531"/>
                  <a:pt x="236" y="6572"/>
                  <a:pt x="236" y="6644"/>
                </a:cubicBezTo>
                <a:lnTo>
                  <a:pt x="236" y="7372"/>
                </a:lnTo>
                <a:cubicBezTo>
                  <a:pt x="236" y="7433"/>
                  <a:pt x="28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21"/>
                  <a:pt x="626" y="6521"/>
                </a:cubicBezTo>
                <a:cubicBezTo>
                  <a:pt x="687" y="6521"/>
                  <a:pt x="738" y="6469"/>
                  <a:pt x="738" y="6408"/>
                </a:cubicBezTo>
                <a:lnTo>
                  <a:pt x="738" y="1077"/>
                </a:lnTo>
                <a:cubicBezTo>
                  <a:pt x="738" y="1016"/>
                  <a:pt x="687" y="964"/>
                  <a:pt x="626" y="964"/>
                </a:cubicBezTo>
                <a:cubicBezTo>
                  <a:pt x="554" y="964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1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6384397" y="1496303"/>
            <a:ext cx="26354" cy="267271"/>
          </a:xfrm>
          <a:custGeom>
            <a:rect b="b" l="l" r="r" t="t"/>
            <a:pathLst>
              <a:path extrusionOk="0" h="7485" w="738">
                <a:moveTo>
                  <a:pt x="34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4" y="964"/>
                  <a:pt x="113" y="964"/>
                </a:cubicBezTo>
                <a:cubicBezTo>
                  <a:pt x="51" y="964"/>
                  <a:pt x="0" y="1016"/>
                  <a:pt x="0" y="1077"/>
                </a:cubicBezTo>
                <a:lnTo>
                  <a:pt x="0" y="6418"/>
                </a:lnTo>
                <a:cubicBezTo>
                  <a:pt x="0" y="6480"/>
                  <a:pt x="51" y="6531"/>
                  <a:pt x="113" y="6531"/>
                </a:cubicBezTo>
                <a:cubicBezTo>
                  <a:pt x="174" y="6531"/>
                  <a:pt x="226" y="658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2" y="7433"/>
                  <a:pt x="502" y="7372"/>
                </a:cubicBezTo>
                <a:lnTo>
                  <a:pt x="502" y="6644"/>
                </a:lnTo>
                <a:cubicBezTo>
                  <a:pt x="502" y="6582"/>
                  <a:pt x="554" y="6531"/>
                  <a:pt x="615" y="6531"/>
                </a:cubicBezTo>
                <a:cubicBezTo>
                  <a:pt x="677" y="6531"/>
                  <a:pt x="728" y="6480"/>
                  <a:pt x="728" y="6418"/>
                </a:cubicBezTo>
                <a:lnTo>
                  <a:pt x="728" y="1077"/>
                </a:lnTo>
                <a:cubicBezTo>
                  <a:pt x="737" y="1020"/>
                  <a:pt x="685" y="963"/>
                  <a:pt x="629" y="963"/>
                </a:cubicBezTo>
                <a:cubicBezTo>
                  <a:pt x="624" y="963"/>
                  <a:pt x="620" y="964"/>
                  <a:pt x="615" y="964"/>
                </a:cubicBezTo>
                <a:cubicBezTo>
                  <a:pt x="554" y="964"/>
                  <a:pt x="502" y="913"/>
                  <a:pt x="502" y="841"/>
                </a:cubicBezTo>
                <a:lnTo>
                  <a:pt x="502" y="114"/>
                </a:lnTo>
                <a:cubicBezTo>
                  <a:pt x="502" y="52"/>
                  <a:pt x="451" y="1"/>
                  <a:pt x="3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6"/>
          <p:cNvSpPr/>
          <p:nvPr/>
        </p:nvSpPr>
        <p:spPr>
          <a:xfrm>
            <a:off x="6425748" y="1401138"/>
            <a:ext cx="26033" cy="267271"/>
          </a:xfrm>
          <a:custGeom>
            <a:rect b="b" l="l" r="r" t="t"/>
            <a:pathLst>
              <a:path extrusionOk="0" h="7485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1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6"/>
          <p:cNvSpPr/>
          <p:nvPr/>
        </p:nvSpPr>
        <p:spPr>
          <a:xfrm>
            <a:off x="6467493" y="1448738"/>
            <a:ext cx="26033" cy="267235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1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1" y="6530"/>
                  <a:pt x="113" y="6530"/>
                </a:cubicBezTo>
                <a:cubicBezTo>
                  <a:pt x="175" y="6530"/>
                  <a:pt x="226" y="6582"/>
                  <a:pt x="226" y="6643"/>
                </a:cubicBezTo>
                <a:lnTo>
                  <a:pt x="226" y="7371"/>
                </a:lnTo>
                <a:cubicBezTo>
                  <a:pt x="226" y="7432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82"/>
                  <a:pt x="554" y="6530"/>
                  <a:pt x="615" y="6530"/>
                </a:cubicBezTo>
                <a:cubicBezTo>
                  <a:pt x="677" y="6530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"/>
          <p:cNvSpPr/>
          <p:nvPr/>
        </p:nvSpPr>
        <p:spPr>
          <a:xfrm>
            <a:off x="6508844" y="1524871"/>
            <a:ext cx="26033" cy="267235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0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79"/>
                  <a:pt x="729" y="6408"/>
                </a:cubicBezTo>
                <a:lnTo>
                  <a:pt x="729" y="1077"/>
                </a:lnTo>
                <a:cubicBezTo>
                  <a:pt x="729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6"/>
          <p:cNvSpPr/>
          <p:nvPr/>
        </p:nvSpPr>
        <p:spPr>
          <a:xfrm>
            <a:off x="6218169" y="1429705"/>
            <a:ext cx="26033" cy="267235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8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2"/>
                  <a:pt x="175" y="964"/>
                  <a:pt x="114" y="964"/>
                </a:cubicBezTo>
                <a:cubicBezTo>
                  <a:pt x="52" y="964"/>
                  <a:pt x="1" y="1015"/>
                  <a:pt x="1" y="1076"/>
                </a:cubicBezTo>
                <a:lnTo>
                  <a:pt x="1" y="6407"/>
                </a:lnTo>
                <a:cubicBezTo>
                  <a:pt x="1" y="6479"/>
                  <a:pt x="52" y="6530"/>
                  <a:pt x="114" y="6530"/>
                </a:cubicBezTo>
                <a:cubicBezTo>
                  <a:pt x="175" y="6530"/>
                  <a:pt x="226" y="6571"/>
                  <a:pt x="226" y="6643"/>
                </a:cubicBezTo>
                <a:lnTo>
                  <a:pt x="226" y="7371"/>
                </a:lnTo>
                <a:cubicBezTo>
                  <a:pt x="226" y="7432"/>
                  <a:pt x="278" y="7484"/>
                  <a:pt x="339" y="7484"/>
                </a:cubicBezTo>
                <a:lnTo>
                  <a:pt x="391" y="7484"/>
                </a:lnTo>
                <a:cubicBezTo>
                  <a:pt x="452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71"/>
                  <a:pt x="555" y="6530"/>
                  <a:pt x="616" y="6530"/>
                </a:cubicBezTo>
                <a:cubicBezTo>
                  <a:pt x="678" y="6530"/>
                  <a:pt x="729" y="6479"/>
                  <a:pt x="729" y="6407"/>
                </a:cubicBezTo>
                <a:lnTo>
                  <a:pt x="729" y="1076"/>
                </a:lnTo>
                <a:cubicBezTo>
                  <a:pt x="729" y="1015"/>
                  <a:pt x="678" y="964"/>
                  <a:pt x="616" y="964"/>
                </a:cubicBezTo>
                <a:cubicBezTo>
                  <a:pt x="555" y="964"/>
                  <a:pt x="503" y="912"/>
                  <a:pt x="503" y="851"/>
                </a:cubicBezTo>
                <a:lnTo>
                  <a:pt x="503" y="113"/>
                </a:lnTo>
                <a:cubicBezTo>
                  <a:pt x="503" y="51"/>
                  <a:pt x="452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6"/>
          <p:cNvSpPr/>
          <p:nvPr/>
        </p:nvSpPr>
        <p:spPr>
          <a:xfrm>
            <a:off x="8281749" y="1230553"/>
            <a:ext cx="466408" cy="494942"/>
          </a:xfrm>
          <a:custGeom>
            <a:rect b="b" l="l" r="r" t="t"/>
            <a:pathLst>
              <a:path extrusionOk="0" h="13861" w="13061">
                <a:moveTo>
                  <a:pt x="1" y="0"/>
                </a:moveTo>
                <a:lnTo>
                  <a:pt x="1" y="13860"/>
                </a:lnTo>
                <a:lnTo>
                  <a:pt x="13061" y="13860"/>
                </a:lnTo>
                <a:lnTo>
                  <a:pt x="130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6"/>
          <p:cNvSpPr/>
          <p:nvPr/>
        </p:nvSpPr>
        <p:spPr>
          <a:xfrm>
            <a:off x="8269322" y="1216984"/>
            <a:ext cx="459802" cy="488371"/>
          </a:xfrm>
          <a:custGeom>
            <a:rect b="b" l="l" r="r" t="t"/>
            <a:pathLst>
              <a:path extrusionOk="0" h="13677" w="12876">
                <a:moveTo>
                  <a:pt x="0" y="1"/>
                </a:moveTo>
                <a:lnTo>
                  <a:pt x="0" y="13676"/>
                </a:lnTo>
                <a:lnTo>
                  <a:pt x="12876" y="13676"/>
                </a:lnTo>
                <a:lnTo>
                  <a:pt x="128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6"/>
          <p:cNvSpPr/>
          <p:nvPr/>
        </p:nvSpPr>
        <p:spPr>
          <a:xfrm>
            <a:off x="8268215" y="1215912"/>
            <a:ext cx="462373" cy="490550"/>
          </a:xfrm>
          <a:custGeom>
            <a:rect b="b" l="l" r="r" t="t"/>
            <a:pathLst>
              <a:path extrusionOk="0" h="13738" w="12948">
                <a:moveTo>
                  <a:pt x="12876" y="62"/>
                </a:moveTo>
                <a:lnTo>
                  <a:pt x="12876" y="13665"/>
                </a:lnTo>
                <a:lnTo>
                  <a:pt x="62" y="13665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3737"/>
                </a:lnTo>
                <a:lnTo>
                  <a:pt x="12948" y="13737"/>
                </a:lnTo>
                <a:lnTo>
                  <a:pt x="1294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6"/>
          <p:cNvSpPr/>
          <p:nvPr/>
        </p:nvSpPr>
        <p:spPr>
          <a:xfrm>
            <a:off x="8320208" y="1305329"/>
            <a:ext cx="363885" cy="336329"/>
          </a:xfrm>
          <a:custGeom>
            <a:rect b="b" l="l" r="r" t="t"/>
            <a:pathLst>
              <a:path extrusionOk="0" h="9419" w="10190">
                <a:moveTo>
                  <a:pt x="5116" y="0"/>
                </a:moveTo>
                <a:cubicBezTo>
                  <a:pt x="4115" y="0"/>
                  <a:pt x="3116" y="319"/>
                  <a:pt x="2276" y="951"/>
                </a:cubicBezTo>
                <a:cubicBezTo>
                  <a:pt x="656" y="2171"/>
                  <a:pt x="0" y="4283"/>
                  <a:pt x="646" y="6200"/>
                </a:cubicBezTo>
                <a:cubicBezTo>
                  <a:pt x="1292" y="8117"/>
                  <a:pt x="3086" y="9419"/>
                  <a:pt x="5105" y="9419"/>
                </a:cubicBezTo>
                <a:cubicBezTo>
                  <a:pt x="5382" y="9419"/>
                  <a:pt x="5649" y="9388"/>
                  <a:pt x="5915" y="9347"/>
                </a:cubicBezTo>
                <a:lnTo>
                  <a:pt x="5659" y="7830"/>
                </a:lnTo>
                <a:cubicBezTo>
                  <a:pt x="5474" y="7860"/>
                  <a:pt x="5290" y="7881"/>
                  <a:pt x="5105" y="7881"/>
                </a:cubicBezTo>
                <a:cubicBezTo>
                  <a:pt x="3752" y="7881"/>
                  <a:pt x="2553" y="7010"/>
                  <a:pt x="2112" y="5728"/>
                </a:cubicBezTo>
                <a:cubicBezTo>
                  <a:pt x="1671" y="4447"/>
                  <a:pt x="2102" y="3032"/>
                  <a:pt x="3178" y="2202"/>
                </a:cubicBezTo>
                <a:cubicBezTo>
                  <a:pt x="3742" y="1762"/>
                  <a:pt x="4424" y="1541"/>
                  <a:pt x="5108" y="1541"/>
                </a:cubicBezTo>
                <a:cubicBezTo>
                  <a:pt x="5717" y="1541"/>
                  <a:pt x="6327" y="1716"/>
                  <a:pt x="6858" y="2068"/>
                </a:cubicBezTo>
                <a:cubicBezTo>
                  <a:pt x="7986" y="2817"/>
                  <a:pt x="8519" y="4201"/>
                  <a:pt x="8181" y="5503"/>
                </a:cubicBezTo>
                <a:lnTo>
                  <a:pt x="9636" y="6005"/>
                </a:lnTo>
                <a:cubicBezTo>
                  <a:pt x="10190" y="4057"/>
                  <a:pt x="9442" y="1976"/>
                  <a:pt x="7781" y="828"/>
                </a:cubicBezTo>
                <a:cubicBezTo>
                  <a:pt x="6976" y="275"/>
                  <a:pt x="6045" y="0"/>
                  <a:pt x="5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6"/>
          <p:cNvSpPr/>
          <p:nvPr/>
        </p:nvSpPr>
        <p:spPr>
          <a:xfrm>
            <a:off x="6944857" y="1875931"/>
            <a:ext cx="358064" cy="358039"/>
          </a:xfrm>
          <a:custGeom>
            <a:rect b="b" l="l" r="r" t="t"/>
            <a:pathLst>
              <a:path extrusionOk="0" h="10027" w="10027">
                <a:moveTo>
                  <a:pt x="5013" y="1"/>
                </a:moveTo>
                <a:cubicBezTo>
                  <a:pt x="2245" y="1"/>
                  <a:pt x="0" y="2246"/>
                  <a:pt x="0" y="5014"/>
                </a:cubicBezTo>
                <a:cubicBezTo>
                  <a:pt x="0" y="7781"/>
                  <a:pt x="2245" y="10027"/>
                  <a:pt x="5013" y="10027"/>
                </a:cubicBezTo>
                <a:cubicBezTo>
                  <a:pt x="7781" y="10027"/>
                  <a:pt x="10026" y="7781"/>
                  <a:pt x="10026" y="5014"/>
                </a:cubicBezTo>
                <a:cubicBezTo>
                  <a:pt x="10026" y="2246"/>
                  <a:pt x="7781" y="1"/>
                  <a:pt x="50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6"/>
          <p:cNvSpPr/>
          <p:nvPr/>
        </p:nvSpPr>
        <p:spPr>
          <a:xfrm>
            <a:off x="6909719" y="1853398"/>
            <a:ext cx="385132" cy="358003"/>
          </a:xfrm>
          <a:custGeom>
            <a:rect b="b" l="l" r="r" t="t"/>
            <a:pathLst>
              <a:path extrusionOk="0" h="10026" w="10785">
                <a:moveTo>
                  <a:pt x="5383" y="0"/>
                </a:moveTo>
                <a:cubicBezTo>
                  <a:pt x="2977" y="0"/>
                  <a:pt x="857" y="1747"/>
                  <a:pt x="451" y="4199"/>
                </a:cubicBezTo>
                <a:cubicBezTo>
                  <a:pt x="0" y="6926"/>
                  <a:pt x="1856" y="9509"/>
                  <a:pt x="4582" y="9960"/>
                </a:cubicBezTo>
                <a:cubicBezTo>
                  <a:pt x="4855" y="10004"/>
                  <a:pt x="5125" y="10025"/>
                  <a:pt x="5392" y="10025"/>
                </a:cubicBezTo>
                <a:cubicBezTo>
                  <a:pt x="7810" y="10025"/>
                  <a:pt x="9938" y="8284"/>
                  <a:pt x="10344" y="5819"/>
                </a:cubicBezTo>
                <a:cubicBezTo>
                  <a:pt x="10785" y="3092"/>
                  <a:pt x="8939" y="509"/>
                  <a:pt x="6202" y="68"/>
                </a:cubicBezTo>
                <a:cubicBezTo>
                  <a:pt x="5927" y="22"/>
                  <a:pt x="5653" y="0"/>
                  <a:pt x="53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6"/>
          <p:cNvSpPr/>
          <p:nvPr/>
        </p:nvSpPr>
        <p:spPr>
          <a:xfrm>
            <a:off x="6925824" y="1868611"/>
            <a:ext cx="348887" cy="328366"/>
          </a:xfrm>
          <a:custGeom>
            <a:rect b="b" l="l" r="r" t="t"/>
            <a:pathLst>
              <a:path extrusionOk="0" h="9196" w="9770">
                <a:moveTo>
                  <a:pt x="4952" y="134"/>
                </a:moveTo>
                <a:cubicBezTo>
                  <a:pt x="6756" y="134"/>
                  <a:pt x="8386" y="1220"/>
                  <a:pt x="9073" y="2891"/>
                </a:cubicBezTo>
                <a:cubicBezTo>
                  <a:pt x="9770" y="4552"/>
                  <a:pt x="9380" y="6469"/>
                  <a:pt x="8109" y="7751"/>
                </a:cubicBezTo>
                <a:cubicBezTo>
                  <a:pt x="7259" y="8601"/>
                  <a:pt x="6115" y="9057"/>
                  <a:pt x="4954" y="9057"/>
                </a:cubicBezTo>
                <a:cubicBezTo>
                  <a:pt x="4379" y="9057"/>
                  <a:pt x="3800" y="8945"/>
                  <a:pt x="3250" y="8714"/>
                </a:cubicBezTo>
                <a:cubicBezTo>
                  <a:pt x="1579" y="8027"/>
                  <a:pt x="492" y="6397"/>
                  <a:pt x="492" y="4593"/>
                </a:cubicBezTo>
                <a:cubicBezTo>
                  <a:pt x="492" y="2133"/>
                  <a:pt x="2491" y="134"/>
                  <a:pt x="4952" y="134"/>
                </a:cubicBezTo>
                <a:close/>
                <a:moveTo>
                  <a:pt x="4952" y="1"/>
                </a:moveTo>
                <a:cubicBezTo>
                  <a:pt x="3096" y="1"/>
                  <a:pt x="1415" y="1128"/>
                  <a:pt x="707" y="2840"/>
                </a:cubicBezTo>
                <a:cubicBezTo>
                  <a:pt x="0" y="4552"/>
                  <a:pt x="390" y="6531"/>
                  <a:pt x="1702" y="7853"/>
                </a:cubicBezTo>
                <a:cubicBezTo>
                  <a:pt x="2580" y="8731"/>
                  <a:pt x="3755" y="9196"/>
                  <a:pt x="4953" y="9196"/>
                </a:cubicBezTo>
                <a:cubicBezTo>
                  <a:pt x="5546" y="9196"/>
                  <a:pt x="6145" y="9082"/>
                  <a:pt x="6715" y="8848"/>
                </a:cubicBezTo>
                <a:cubicBezTo>
                  <a:pt x="8427" y="8130"/>
                  <a:pt x="9544" y="6459"/>
                  <a:pt x="9544" y="4603"/>
                </a:cubicBezTo>
                <a:cubicBezTo>
                  <a:pt x="9544" y="2061"/>
                  <a:pt x="7494" y="1"/>
                  <a:pt x="4952" y="1"/>
                </a:cubicBezTo>
                <a:close/>
              </a:path>
            </a:pathLst>
          </a:custGeom>
          <a:solidFill>
            <a:srgbClr val="775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6"/>
          <p:cNvSpPr/>
          <p:nvPr/>
        </p:nvSpPr>
        <p:spPr>
          <a:xfrm>
            <a:off x="7102622" y="1916569"/>
            <a:ext cx="85347" cy="189643"/>
          </a:xfrm>
          <a:custGeom>
            <a:rect b="b" l="l" r="r" t="t"/>
            <a:pathLst>
              <a:path extrusionOk="0" fill="none" h="5311" w="2390">
                <a:moveTo>
                  <a:pt x="1" y="0"/>
                </a:moveTo>
                <a:lnTo>
                  <a:pt x="1" y="3025"/>
                </a:lnTo>
                <a:lnTo>
                  <a:pt x="2389" y="5311"/>
                </a:lnTo>
              </a:path>
            </a:pathLst>
          </a:custGeom>
          <a:noFill/>
          <a:ln cap="flat" cmpd="sng" w="9750">
            <a:solidFill>
              <a:srgbClr val="775438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6"/>
          <p:cNvSpPr/>
          <p:nvPr/>
        </p:nvSpPr>
        <p:spPr>
          <a:xfrm>
            <a:off x="8159123" y="2272021"/>
            <a:ext cx="458374" cy="412600"/>
          </a:xfrm>
          <a:custGeom>
            <a:rect b="b" l="l" r="r" t="t"/>
            <a:pathLst>
              <a:path extrusionOk="0" h="11555" w="12836">
                <a:moveTo>
                  <a:pt x="2635" y="1590"/>
                </a:moveTo>
                <a:cubicBezTo>
                  <a:pt x="3107" y="1590"/>
                  <a:pt x="3414" y="1938"/>
                  <a:pt x="3414" y="2687"/>
                </a:cubicBezTo>
                <a:cubicBezTo>
                  <a:pt x="3414" y="3435"/>
                  <a:pt x="3107" y="3773"/>
                  <a:pt x="2635" y="3773"/>
                </a:cubicBezTo>
                <a:cubicBezTo>
                  <a:pt x="2153" y="3773"/>
                  <a:pt x="1876" y="3435"/>
                  <a:pt x="1876" y="2687"/>
                </a:cubicBezTo>
                <a:cubicBezTo>
                  <a:pt x="1876" y="1918"/>
                  <a:pt x="2153" y="1590"/>
                  <a:pt x="2635" y="1590"/>
                </a:cubicBezTo>
                <a:close/>
                <a:moveTo>
                  <a:pt x="2656" y="1"/>
                </a:moveTo>
                <a:cubicBezTo>
                  <a:pt x="1138" y="1"/>
                  <a:pt x="0" y="923"/>
                  <a:pt x="0" y="2687"/>
                </a:cubicBezTo>
                <a:cubicBezTo>
                  <a:pt x="0" y="4460"/>
                  <a:pt x="1138" y="5383"/>
                  <a:pt x="2656" y="5383"/>
                </a:cubicBezTo>
                <a:cubicBezTo>
                  <a:pt x="4162" y="5383"/>
                  <a:pt x="5290" y="4460"/>
                  <a:pt x="5290" y="2687"/>
                </a:cubicBezTo>
                <a:cubicBezTo>
                  <a:pt x="5290" y="923"/>
                  <a:pt x="4162" y="1"/>
                  <a:pt x="2656" y="1"/>
                </a:cubicBezTo>
                <a:close/>
                <a:moveTo>
                  <a:pt x="10190" y="7761"/>
                </a:moveTo>
                <a:cubicBezTo>
                  <a:pt x="10662" y="7761"/>
                  <a:pt x="10969" y="8110"/>
                  <a:pt x="10969" y="8858"/>
                </a:cubicBezTo>
                <a:cubicBezTo>
                  <a:pt x="10969" y="9606"/>
                  <a:pt x="10672" y="9945"/>
                  <a:pt x="10190" y="9945"/>
                </a:cubicBezTo>
                <a:cubicBezTo>
                  <a:pt x="9709" y="9945"/>
                  <a:pt x="9421" y="9606"/>
                  <a:pt x="9421" y="8858"/>
                </a:cubicBezTo>
                <a:lnTo>
                  <a:pt x="9421" y="8848"/>
                </a:lnTo>
                <a:cubicBezTo>
                  <a:pt x="9421" y="8099"/>
                  <a:pt x="9709" y="7761"/>
                  <a:pt x="10190" y="7761"/>
                </a:cubicBezTo>
                <a:close/>
                <a:moveTo>
                  <a:pt x="8161" y="175"/>
                </a:moveTo>
                <a:lnTo>
                  <a:pt x="2051" y="11359"/>
                </a:lnTo>
                <a:lnTo>
                  <a:pt x="4665" y="11359"/>
                </a:lnTo>
                <a:lnTo>
                  <a:pt x="10785" y="175"/>
                </a:lnTo>
                <a:close/>
                <a:moveTo>
                  <a:pt x="10201" y="6172"/>
                </a:moveTo>
                <a:cubicBezTo>
                  <a:pt x="8694" y="6172"/>
                  <a:pt x="7556" y="7095"/>
                  <a:pt x="7556" y="8858"/>
                </a:cubicBezTo>
                <a:cubicBezTo>
                  <a:pt x="7556" y="10631"/>
                  <a:pt x="8683" y="11554"/>
                  <a:pt x="10201" y="11554"/>
                </a:cubicBezTo>
                <a:cubicBezTo>
                  <a:pt x="11708" y="11554"/>
                  <a:pt x="12835" y="10642"/>
                  <a:pt x="12835" y="8858"/>
                </a:cubicBezTo>
                <a:cubicBezTo>
                  <a:pt x="12835" y="7074"/>
                  <a:pt x="11708" y="6172"/>
                  <a:pt x="10201" y="61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6"/>
          <p:cNvSpPr/>
          <p:nvPr/>
        </p:nvSpPr>
        <p:spPr>
          <a:xfrm>
            <a:off x="6739849" y="2417001"/>
            <a:ext cx="405630" cy="274948"/>
          </a:xfrm>
          <a:custGeom>
            <a:rect b="b" l="l" r="r" t="t"/>
            <a:pathLst>
              <a:path extrusionOk="0" h="7700" w="11359">
                <a:moveTo>
                  <a:pt x="0" y="0"/>
                </a:moveTo>
                <a:lnTo>
                  <a:pt x="7853" y="7699"/>
                </a:lnTo>
                <a:lnTo>
                  <a:pt x="11359" y="7699"/>
                </a:lnTo>
                <a:lnTo>
                  <a:pt x="34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6"/>
          <p:cNvSpPr/>
          <p:nvPr/>
        </p:nvSpPr>
        <p:spPr>
          <a:xfrm>
            <a:off x="7020240" y="2134004"/>
            <a:ext cx="444125" cy="557930"/>
          </a:xfrm>
          <a:custGeom>
            <a:rect b="b" l="l" r="r" t="t"/>
            <a:pathLst>
              <a:path extrusionOk="0" h="15625" w="12437">
                <a:moveTo>
                  <a:pt x="8930" y="1"/>
                </a:moveTo>
                <a:lnTo>
                  <a:pt x="1" y="15624"/>
                </a:lnTo>
                <a:lnTo>
                  <a:pt x="3497" y="15624"/>
                </a:lnTo>
                <a:lnTo>
                  <a:pt x="124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6"/>
          <p:cNvSpPr/>
          <p:nvPr/>
        </p:nvSpPr>
        <p:spPr>
          <a:xfrm>
            <a:off x="7339126" y="2134004"/>
            <a:ext cx="435662" cy="557930"/>
          </a:xfrm>
          <a:custGeom>
            <a:rect b="b" l="l" r="r" t="t"/>
            <a:pathLst>
              <a:path extrusionOk="0" h="15625" w="12200">
                <a:moveTo>
                  <a:pt x="0" y="1"/>
                </a:moveTo>
                <a:lnTo>
                  <a:pt x="8704" y="15624"/>
                </a:lnTo>
                <a:lnTo>
                  <a:pt x="12199" y="15624"/>
                </a:lnTo>
                <a:lnTo>
                  <a:pt x="35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6"/>
          <p:cNvSpPr/>
          <p:nvPr/>
        </p:nvSpPr>
        <p:spPr>
          <a:xfrm>
            <a:off x="7649191" y="2240918"/>
            <a:ext cx="422485" cy="451021"/>
          </a:xfrm>
          <a:custGeom>
            <a:rect b="b" l="l" r="r" t="t"/>
            <a:pathLst>
              <a:path extrusionOk="0" h="12631" w="11831">
                <a:moveTo>
                  <a:pt x="3496" y="12630"/>
                </a:moveTo>
                <a:lnTo>
                  <a:pt x="0" y="12630"/>
                </a:lnTo>
                <a:lnTo>
                  <a:pt x="7432" y="2717"/>
                </a:lnTo>
                <a:lnTo>
                  <a:pt x="6458" y="2717"/>
                </a:lnTo>
                <a:lnTo>
                  <a:pt x="10856" y="0"/>
                </a:lnTo>
                <a:lnTo>
                  <a:pt x="11830" y="2717"/>
                </a:lnTo>
                <a:lnTo>
                  <a:pt x="10938" y="2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6739849" y="2417001"/>
            <a:ext cx="62992" cy="90804"/>
          </a:xfrm>
          <a:custGeom>
            <a:rect b="b" l="l" r="r" t="t"/>
            <a:pathLst>
              <a:path extrusionOk="0" h="2543" w="1764">
                <a:moveTo>
                  <a:pt x="0" y="0"/>
                </a:moveTo>
                <a:lnTo>
                  <a:pt x="923" y="2543"/>
                </a:lnTo>
                <a:lnTo>
                  <a:pt x="1764" y="1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6"/>
          <p:cNvSpPr/>
          <p:nvPr/>
        </p:nvSpPr>
        <p:spPr>
          <a:xfrm>
            <a:off x="7339126" y="2134004"/>
            <a:ext cx="62243" cy="164754"/>
          </a:xfrm>
          <a:custGeom>
            <a:rect b="b" l="l" r="r" t="t"/>
            <a:pathLst>
              <a:path extrusionOk="0" h="4614" w="1743">
                <a:moveTo>
                  <a:pt x="0" y="1"/>
                </a:moveTo>
                <a:lnTo>
                  <a:pt x="902" y="4614"/>
                </a:lnTo>
                <a:lnTo>
                  <a:pt x="1743" y="313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/>
          <p:cNvSpPr/>
          <p:nvPr/>
        </p:nvSpPr>
        <p:spPr>
          <a:xfrm>
            <a:off x="7154972" y="2755599"/>
            <a:ext cx="49815" cy="70344"/>
          </a:xfrm>
          <a:custGeom>
            <a:rect b="b" l="l" r="r" t="t"/>
            <a:pathLst>
              <a:path extrusionOk="0" h="1970" w="1395">
                <a:moveTo>
                  <a:pt x="370" y="1"/>
                </a:moveTo>
                <a:lnTo>
                  <a:pt x="339" y="226"/>
                </a:lnTo>
                <a:cubicBezTo>
                  <a:pt x="339" y="226"/>
                  <a:pt x="124" y="852"/>
                  <a:pt x="42" y="1077"/>
                </a:cubicBezTo>
                <a:cubicBezTo>
                  <a:pt x="1" y="1231"/>
                  <a:pt x="11" y="1395"/>
                  <a:pt x="72" y="1539"/>
                </a:cubicBezTo>
                <a:cubicBezTo>
                  <a:pt x="72" y="1539"/>
                  <a:pt x="195" y="1846"/>
                  <a:pt x="359" y="1908"/>
                </a:cubicBezTo>
                <a:cubicBezTo>
                  <a:pt x="523" y="1969"/>
                  <a:pt x="985" y="1836"/>
                  <a:pt x="1138" y="1713"/>
                </a:cubicBezTo>
                <a:cubicBezTo>
                  <a:pt x="1241" y="1631"/>
                  <a:pt x="1282" y="1498"/>
                  <a:pt x="1261" y="1375"/>
                </a:cubicBezTo>
                <a:cubicBezTo>
                  <a:pt x="1261" y="1375"/>
                  <a:pt x="1323" y="1364"/>
                  <a:pt x="1364" y="1190"/>
                </a:cubicBezTo>
                <a:cubicBezTo>
                  <a:pt x="1395" y="1016"/>
                  <a:pt x="1364" y="821"/>
                  <a:pt x="1272" y="667"/>
                </a:cubicBezTo>
                <a:cubicBezTo>
                  <a:pt x="1231" y="616"/>
                  <a:pt x="1190" y="565"/>
                  <a:pt x="1169" y="513"/>
                </a:cubicBezTo>
                <a:lnTo>
                  <a:pt x="1220" y="32"/>
                </a:ln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6"/>
          <p:cNvSpPr/>
          <p:nvPr/>
        </p:nvSpPr>
        <p:spPr>
          <a:xfrm>
            <a:off x="7600126" y="2194781"/>
            <a:ext cx="44709" cy="78378"/>
          </a:xfrm>
          <a:custGeom>
            <a:rect b="b" l="l" r="r" t="t"/>
            <a:pathLst>
              <a:path extrusionOk="0" h="2195" w="1252">
                <a:moveTo>
                  <a:pt x="41" y="1979"/>
                </a:moveTo>
                <a:lnTo>
                  <a:pt x="123" y="1641"/>
                </a:lnTo>
                <a:cubicBezTo>
                  <a:pt x="93" y="1569"/>
                  <a:pt x="62" y="1487"/>
                  <a:pt x="31" y="1415"/>
                </a:cubicBezTo>
                <a:cubicBezTo>
                  <a:pt x="0" y="1303"/>
                  <a:pt x="103" y="1108"/>
                  <a:pt x="134" y="995"/>
                </a:cubicBezTo>
                <a:cubicBezTo>
                  <a:pt x="154" y="933"/>
                  <a:pt x="164" y="862"/>
                  <a:pt x="154" y="790"/>
                </a:cubicBezTo>
                <a:cubicBezTo>
                  <a:pt x="154" y="790"/>
                  <a:pt x="195" y="769"/>
                  <a:pt x="226" y="831"/>
                </a:cubicBezTo>
                <a:lnTo>
                  <a:pt x="257" y="903"/>
                </a:lnTo>
                <a:lnTo>
                  <a:pt x="246" y="944"/>
                </a:lnTo>
                <a:lnTo>
                  <a:pt x="390" y="493"/>
                </a:lnTo>
                <a:lnTo>
                  <a:pt x="687" y="1"/>
                </a:lnTo>
                <a:cubicBezTo>
                  <a:pt x="708" y="1"/>
                  <a:pt x="738" y="11"/>
                  <a:pt x="749" y="42"/>
                </a:cubicBezTo>
                <a:cubicBezTo>
                  <a:pt x="769" y="83"/>
                  <a:pt x="646" y="503"/>
                  <a:pt x="646" y="503"/>
                </a:cubicBezTo>
                <a:lnTo>
                  <a:pt x="605" y="698"/>
                </a:lnTo>
                <a:cubicBezTo>
                  <a:pt x="605" y="698"/>
                  <a:pt x="1036" y="780"/>
                  <a:pt x="1159" y="944"/>
                </a:cubicBezTo>
                <a:cubicBezTo>
                  <a:pt x="1251" y="1108"/>
                  <a:pt x="1251" y="1303"/>
                  <a:pt x="1179" y="1477"/>
                </a:cubicBezTo>
                <a:cubicBezTo>
                  <a:pt x="1149" y="1508"/>
                  <a:pt x="1097" y="1518"/>
                  <a:pt x="1056" y="1518"/>
                </a:cubicBezTo>
                <a:cubicBezTo>
                  <a:pt x="1036" y="1682"/>
                  <a:pt x="943" y="1836"/>
                  <a:pt x="800" y="1928"/>
                </a:cubicBezTo>
                <a:cubicBezTo>
                  <a:pt x="779" y="2010"/>
                  <a:pt x="759" y="2102"/>
                  <a:pt x="738" y="2194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6"/>
          <p:cNvSpPr/>
          <p:nvPr/>
        </p:nvSpPr>
        <p:spPr>
          <a:xfrm>
            <a:off x="7459181" y="3169258"/>
            <a:ext cx="113879" cy="43527"/>
          </a:xfrm>
          <a:custGeom>
            <a:rect b="b" l="l" r="r" t="t"/>
            <a:pathLst>
              <a:path extrusionOk="0" h="1219" w="3189">
                <a:moveTo>
                  <a:pt x="1405" y="1"/>
                </a:moveTo>
                <a:lnTo>
                  <a:pt x="236" y="52"/>
                </a:lnTo>
                <a:lnTo>
                  <a:pt x="154" y="52"/>
                </a:lnTo>
                <a:cubicBezTo>
                  <a:pt x="52" y="216"/>
                  <a:pt x="1" y="411"/>
                  <a:pt x="11" y="606"/>
                </a:cubicBezTo>
                <a:cubicBezTo>
                  <a:pt x="21" y="811"/>
                  <a:pt x="83" y="1016"/>
                  <a:pt x="195" y="1200"/>
                </a:cubicBezTo>
                <a:lnTo>
                  <a:pt x="1466" y="1200"/>
                </a:lnTo>
                <a:cubicBezTo>
                  <a:pt x="1466" y="1200"/>
                  <a:pt x="1705" y="1218"/>
                  <a:pt x="2008" y="1218"/>
                </a:cubicBezTo>
                <a:cubicBezTo>
                  <a:pt x="2433" y="1218"/>
                  <a:pt x="2985" y="1183"/>
                  <a:pt x="3189" y="1016"/>
                </a:cubicBezTo>
                <a:cubicBezTo>
                  <a:pt x="3189" y="893"/>
                  <a:pt x="3168" y="780"/>
                  <a:pt x="3127" y="667"/>
                </a:cubicBezTo>
                <a:cubicBezTo>
                  <a:pt x="2850" y="637"/>
                  <a:pt x="2574" y="575"/>
                  <a:pt x="2307" y="483"/>
                </a:cubicBezTo>
                <a:cubicBezTo>
                  <a:pt x="1959" y="350"/>
                  <a:pt x="1948" y="339"/>
                  <a:pt x="1948" y="339"/>
                </a:cubicBezTo>
                <a:lnTo>
                  <a:pt x="1405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6"/>
          <p:cNvSpPr/>
          <p:nvPr/>
        </p:nvSpPr>
        <p:spPr>
          <a:xfrm>
            <a:off x="7465037" y="3151689"/>
            <a:ext cx="44316" cy="32387"/>
          </a:xfrm>
          <a:custGeom>
            <a:rect b="b" l="l" r="r" t="t"/>
            <a:pathLst>
              <a:path extrusionOk="0" h="907" w="1241">
                <a:moveTo>
                  <a:pt x="985" y="1"/>
                </a:moveTo>
                <a:lnTo>
                  <a:pt x="1" y="83"/>
                </a:lnTo>
                <a:lnTo>
                  <a:pt x="62" y="401"/>
                </a:lnTo>
                <a:lnTo>
                  <a:pt x="31" y="554"/>
                </a:lnTo>
                <a:cubicBezTo>
                  <a:pt x="31" y="554"/>
                  <a:pt x="31" y="831"/>
                  <a:pt x="544" y="903"/>
                </a:cubicBezTo>
                <a:cubicBezTo>
                  <a:pt x="568" y="905"/>
                  <a:pt x="592" y="907"/>
                  <a:pt x="615" y="907"/>
                </a:cubicBezTo>
                <a:cubicBezTo>
                  <a:pt x="886" y="907"/>
                  <a:pt x="1137" y="748"/>
                  <a:pt x="1241" y="503"/>
                </a:cubicBezTo>
                <a:lnTo>
                  <a:pt x="1056" y="401"/>
                </a:lnTo>
                <a:lnTo>
                  <a:pt x="985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6"/>
          <p:cNvSpPr/>
          <p:nvPr/>
        </p:nvSpPr>
        <p:spPr>
          <a:xfrm>
            <a:off x="7193395" y="3169258"/>
            <a:ext cx="112808" cy="43527"/>
          </a:xfrm>
          <a:custGeom>
            <a:rect b="b" l="l" r="r" t="t"/>
            <a:pathLst>
              <a:path extrusionOk="0" h="1219" w="3159">
                <a:moveTo>
                  <a:pt x="1457" y="1"/>
                </a:moveTo>
                <a:lnTo>
                  <a:pt x="288" y="52"/>
                </a:lnTo>
                <a:lnTo>
                  <a:pt x="206" y="52"/>
                </a:lnTo>
                <a:cubicBezTo>
                  <a:pt x="93" y="216"/>
                  <a:pt x="21" y="411"/>
                  <a:pt x="11" y="606"/>
                </a:cubicBezTo>
                <a:cubicBezTo>
                  <a:pt x="1" y="811"/>
                  <a:pt x="52" y="1016"/>
                  <a:pt x="134" y="1200"/>
                </a:cubicBezTo>
                <a:lnTo>
                  <a:pt x="1416" y="1200"/>
                </a:lnTo>
                <a:cubicBezTo>
                  <a:pt x="1416" y="1200"/>
                  <a:pt x="1651" y="1218"/>
                  <a:pt x="1952" y="1218"/>
                </a:cubicBezTo>
                <a:cubicBezTo>
                  <a:pt x="2374" y="1218"/>
                  <a:pt x="2927" y="1183"/>
                  <a:pt x="3148" y="1016"/>
                </a:cubicBezTo>
                <a:cubicBezTo>
                  <a:pt x="3158" y="893"/>
                  <a:pt x="3148" y="780"/>
                  <a:pt x="3117" y="667"/>
                </a:cubicBezTo>
                <a:cubicBezTo>
                  <a:pt x="2851" y="637"/>
                  <a:pt x="2574" y="585"/>
                  <a:pt x="2318" y="483"/>
                </a:cubicBezTo>
                <a:lnTo>
                  <a:pt x="1969" y="339"/>
                </a:lnTo>
                <a:lnTo>
                  <a:pt x="1457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6"/>
          <p:cNvSpPr/>
          <p:nvPr/>
        </p:nvSpPr>
        <p:spPr>
          <a:xfrm>
            <a:off x="7201466" y="3147296"/>
            <a:ext cx="43959" cy="36707"/>
          </a:xfrm>
          <a:custGeom>
            <a:rect b="b" l="l" r="r" t="t"/>
            <a:pathLst>
              <a:path extrusionOk="0" h="1028" w="1231">
                <a:moveTo>
                  <a:pt x="236" y="1"/>
                </a:moveTo>
                <a:lnTo>
                  <a:pt x="164" y="319"/>
                </a:lnTo>
                <a:lnTo>
                  <a:pt x="21" y="677"/>
                </a:lnTo>
                <a:cubicBezTo>
                  <a:pt x="21" y="677"/>
                  <a:pt x="0" y="954"/>
                  <a:pt x="503" y="1026"/>
                </a:cubicBezTo>
                <a:cubicBezTo>
                  <a:pt x="520" y="1027"/>
                  <a:pt x="538" y="1028"/>
                  <a:pt x="556" y="1028"/>
                </a:cubicBezTo>
                <a:cubicBezTo>
                  <a:pt x="835" y="1028"/>
                  <a:pt x="1105" y="877"/>
                  <a:pt x="1231" y="626"/>
                </a:cubicBezTo>
                <a:lnTo>
                  <a:pt x="1128" y="472"/>
                </a:lnTo>
                <a:lnTo>
                  <a:pt x="1169" y="247"/>
                </a:lnTo>
                <a:lnTo>
                  <a:pt x="236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6"/>
          <p:cNvSpPr/>
          <p:nvPr/>
        </p:nvSpPr>
        <p:spPr>
          <a:xfrm>
            <a:off x="7164863" y="2742422"/>
            <a:ext cx="38817" cy="25245"/>
          </a:xfrm>
          <a:custGeom>
            <a:rect b="b" l="l" r="r" t="t"/>
            <a:pathLst>
              <a:path extrusionOk="0" h="707" w="1087">
                <a:moveTo>
                  <a:pt x="31" y="1"/>
                </a:moveTo>
                <a:lnTo>
                  <a:pt x="0" y="503"/>
                </a:lnTo>
                <a:cubicBezTo>
                  <a:pt x="175" y="606"/>
                  <a:pt x="359" y="667"/>
                  <a:pt x="554" y="698"/>
                </a:cubicBezTo>
                <a:cubicBezTo>
                  <a:pt x="601" y="704"/>
                  <a:pt x="644" y="706"/>
                  <a:pt x="683" y="706"/>
                </a:cubicBezTo>
                <a:cubicBezTo>
                  <a:pt x="917" y="706"/>
                  <a:pt x="1015" y="616"/>
                  <a:pt x="1015" y="616"/>
                </a:cubicBezTo>
                <a:lnTo>
                  <a:pt x="1087" y="185"/>
                </a:lnTo>
                <a:lnTo>
                  <a:pt x="1087" y="185"/>
                </a:lnTo>
                <a:cubicBezTo>
                  <a:pt x="982" y="209"/>
                  <a:pt x="875" y="220"/>
                  <a:pt x="770" y="220"/>
                </a:cubicBezTo>
                <a:cubicBezTo>
                  <a:pt x="507" y="220"/>
                  <a:pt x="251" y="147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6"/>
          <p:cNvSpPr/>
          <p:nvPr/>
        </p:nvSpPr>
        <p:spPr>
          <a:xfrm>
            <a:off x="7592056" y="2258237"/>
            <a:ext cx="41424" cy="25531"/>
          </a:xfrm>
          <a:custGeom>
            <a:rect b="b" l="l" r="r" t="t"/>
            <a:pathLst>
              <a:path extrusionOk="0" h="715" w="1160">
                <a:moveTo>
                  <a:pt x="555" y="0"/>
                </a:moveTo>
                <a:cubicBezTo>
                  <a:pt x="424" y="0"/>
                  <a:pt x="290" y="30"/>
                  <a:pt x="165" y="89"/>
                </a:cubicBezTo>
                <a:lnTo>
                  <a:pt x="1" y="428"/>
                </a:lnTo>
                <a:cubicBezTo>
                  <a:pt x="54" y="422"/>
                  <a:pt x="107" y="419"/>
                  <a:pt x="160" y="419"/>
                </a:cubicBezTo>
                <a:cubicBezTo>
                  <a:pt x="475" y="419"/>
                  <a:pt x="780" y="522"/>
                  <a:pt x="1026" y="715"/>
                </a:cubicBezTo>
                <a:lnTo>
                  <a:pt x="1159" y="305"/>
                </a:lnTo>
                <a:cubicBezTo>
                  <a:pt x="1159" y="305"/>
                  <a:pt x="1087" y="130"/>
                  <a:pt x="770" y="28"/>
                </a:cubicBezTo>
                <a:cubicBezTo>
                  <a:pt x="700" y="10"/>
                  <a:pt x="628" y="0"/>
                  <a:pt x="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6"/>
          <p:cNvSpPr/>
          <p:nvPr/>
        </p:nvSpPr>
        <p:spPr>
          <a:xfrm>
            <a:off x="7160042" y="2452497"/>
            <a:ext cx="155660" cy="304406"/>
          </a:xfrm>
          <a:custGeom>
            <a:rect b="b" l="l" r="r" t="t"/>
            <a:pathLst>
              <a:path extrusionOk="0" h="8525" w="4359">
                <a:moveTo>
                  <a:pt x="3201" y="1"/>
                </a:moveTo>
                <a:lnTo>
                  <a:pt x="1130" y="3363"/>
                </a:lnTo>
                <a:cubicBezTo>
                  <a:pt x="771" y="3947"/>
                  <a:pt x="545" y="4593"/>
                  <a:pt x="443" y="5270"/>
                </a:cubicBezTo>
                <a:lnTo>
                  <a:pt x="12" y="8222"/>
                </a:lnTo>
                <a:cubicBezTo>
                  <a:pt x="0" y="8409"/>
                  <a:pt x="446" y="8524"/>
                  <a:pt x="823" y="8524"/>
                </a:cubicBezTo>
                <a:cubicBezTo>
                  <a:pt x="1090" y="8524"/>
                  <a:pt x="1322" y="8467"/>
                  <a:pt x="1335" y="8335"/>
                </a:cubicBezTo>
                <a:lnTo>
                  <a:pt x="1806" y="5987"/>
                </a:lnTo>
                <a:cubicBezTo>
                  <a:pt x="2011" y="4983"/>
                  <a:pt x="2524" y="4070"/>
                  <a:pt x="3262" y="3363"/>
                </a:cubicBezTo>
                <a:lnTo>
                  <a:pt x="4359" y="2328"/>
                </a:lnTo>
                <a:lnTo>
                  <a:pt x="32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6"/>
          <p:cNvSpPr/>
          <p:nvPr/>
        </p:nvSpPr>
        <p:spPr>
          <a:xfrm>
            <a:off x="7202394" y="2745350"/>
            <a:ext cx="184335" cy="414064"/>
          </a:xfrm>
          <a:custGeom>
            <a:rect b="b" l="l" r="r" t="t"/>
            <a:pathLst>
              <a:path extrusionOk="0" h="11596" w="5162">
                <a:moveTo>
                  <a:pt x="2045" y="1"/>
                </a:moveTo>
                <a:lnTo>
                  <a:pt x="1082" y="6316"/>
                </a:lnTo>
                <a:lnTo>
                  <a:pt x="15" y="11349"/>
                </a:lnTo>
                <a:cubicBezTo>
                  <a:pt x="0" y="11513"/>
                  <a:pt x="377" y="11595"/>
                  <a:pt x="761" y="11595"/>
                </a:cubicBezTo>
                <a:cubicBezTo>
                  <a:pt x="1146" y="11595"/>
                  <a:pt x="1538" y="11513"/>
                  <a:pt x="1553" y="11349"/>
                </a:cubicBezTo>
                <a:lnTo>
                  <a:pt x="3439" y="6541"/>
                </a:lnTo>
                <a:lnTo>
                  <a:pt x="5162" y="1262"/>
                </a:lnTo>
                <a:lnTo>
                  <a:pt x="20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6"/>
          <p:cNvSpPr/>
          <p:nvPr/>
        </p:nvSpPr>
        <p:spPr>
          <a:xfrm>
            <a:off x="7272492" y="2732531"/>
            <a:ext cx="239793" cy="426955"/>
          </a:xfrm>
          <a:custGeom>
            <a:rect b="b" l="l" r="r" t="t"/>
            <a:pathLst>
              <a:path extrusionOk="0" h="11957" w="6715">
                <a:moveTo>
                  <a:pt x="31" y="1"/>
                </a:moveTo>
                <a:cubicBezTo>
                  <a:pt x="31" y="1"/>
                  <a:pt x="0" y="924"/>
                  <a:pt x="400" y="1498"/>
                </a:cubicBezTo>
                <a:cubicBezTo>
                  <a:pt x="1097" y="2523"/>
                  <a:pt x="2963" y="2584"/>
                  <a:pt x="2963" y="2584"/>
                </a:cubicBezTo>
                <a:lnTo>
                  <a:pt x="3988" y="6429"/>
                </a:lnTo>
                <a:lnTo>
                  <a:pt x="5116" y="11729"/>
                </a:lnTo>
                <a:cubicBezTo>
                  <a:pt x="5116" y="11882"/>
                  <a:pt x="5490" y="11957"/>
                  <a:pt x="5877" y="11957"/>
                </a:cubicBezTo>
                <a:cubicBezTo>
                  <a:pt x="6289" y="11957"/>
                  <a:pt x="6715" y="11872"/>
                  <a:pt x="6715" y="11708"/>
                </a:cubicBezTo>
                <a:lnTo>
                  <a:pt x="6213" y="5824"/>
                </a:lnTo>
                <a:lnTo>
                  <a:pt x="5895" y="21"/>
                </a:ln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6"/>
          <p:cNvSpPr/>
          <p:nvPr/>
        </p:nvSpPr>
        <p:spPr>
          <a:xfrm>
            <a:off x="7336554" y="2330977"/>
            <a:ext cx="118986" cy="146794"/>
          </a:xfrm>
          <a:custGeom>
            <a:rect b="b" l="l" r="r" t="t"/>
            <a:pathLst>
              <a:path extrusionOk="0" h="4111" w="3332">
                <a:moveTo>
                  <a:pt x="974" y="2942"/>
                </a:moveTo>
                <a:lnTo>
                  <a:pt x="1456" y="62"/>
                </a:lnTo>
                <a:lnTo>
                  <a:pt x="3301" y="0"/>
                </a:lnTo>
                <a:cubicBezTo>
                  <a:pt x="3301" y="0"/>
                  <a:pt x="3332" y="1948"/>
                  <a:pt x="2953" y="2173"/>
                </a:cubicBezTo>
                <a:cubicBezTo>
                  <a:pt x="2768" y="2296"/>
                  <a:pt x="2543" y="2378"/>
                  <a:pt x="2317" y="2389"/>
                </a:cubicBezTo>
                <a:lnTo>
                  <a:pt x="2317" y="2983"/>
                </a:lnTo>
                <a:lnTo>
                  <a:pt x="3188" y="3281"/>
                </a:lnTo>
                <a:cubicBezTo>
                  <a:pt x="3188" y="3281"/>
                  <a:pt x="2758" y="4111"/>
                  <a:pt x="1507" y="4111"/>
                </a:cubicBezTo>
                <a:cubicBezTo>
                  <a:pt x="246" y="4111"/>
                  <a:pt x="0" y="3117"/>
                  <a:pt x="0" y="3117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6"/>
          <p:cNvSpPr/>
          <p:nvPr/>
        </p:nvSpPr>
        <p:spPr>
          <a:xfrm>
            <a:off x="7347160" y="2421501"/>
            <a:ext cx="88989" cy="14569"/>
          </a:xfrm>
          <a:custGeom>
            <a:rect b="b" l="l" r="r" t="t"/>
            <a:pathLst>
              <a:path extrusionOk="0" h="408" w="2492">
                <a:moveTo>
                  <a:pt x="1193" y="1"/>
                </a:moveTo>
                <a:cubicBezTo>
                  <a:pt x="803" y="1"/>
                  <a:pt x="411" y="25"/>
                  <a:pt x="349" y="59"/>
                </a:cubicBezTo>
                <a:cubicBezTo>
                  <a:pt x="216" y="161"/>
                  <a:pt x="93" y="274"/>
                  <a:pt x="1" y="407"/>
                </a:cubicBezTo>
                <a:cubicBezTo>
                  <a:pt x="308" y="394"/>
                  <a:pt x="810" y="390"/>
                  <a:pt x="1282" y="390"/>
                </a:cubicBezTo>
                <a:cubicBezTo>
                  <a:pt x="1913" y="390"/>
                  <a:pt x="2492" y="397"/>
                  <a:pt x="2492" y="397"/>
                </a:cubicBezTo>
                <a:cubicBezTo>
                  <a:pt x="2348" y="243"/>
                  <a:pt x="2164" y="131"/>
                  <a:pt x="1969" y="59"/>
                </a:cubicBezTo>
                <a:cubicBezTo>
                  <a:pt x="1835" y="17"/>
                  <a:pt x="1515" y="1"/>
                  <a:pt x="1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6"/>
          <p:cNvSpPr/>
          <p:nvPr/>
        </p:nvSpPr>
        <p:spPr>
          <a:xfrm>
            <a:off x="7264778" y="2431285"/>
            <a:ext cx="226651" cy="324260"/>
          </a:xfrm>
          <a:custGeom>
            <a:rect b="b" l="l" r="r" t="t"/>
            <a:pathLst>
              <a:path extrusionOk="0" h="9081" w="6347">
                <a:moveTo>
                  <a:pt x="3281" y="0"/>
                </a:moveTo>
                <a:cubicBezTo>
                  <a:pt x="2113" y="0"/>
                  <a:pt x="257" y="584"/>
                  <a:pt x="257" y="584"/>
                </a:cubicBezTo>
                <a:cubicBezTo>
                  <a:pt x="257" y="584"/>
                  <a:pt x="1" y="2870"/>
                  <a:pt x="626" y="4531"/>
                </a:cubicBezTo>
                <a:cubicBezTo>
                  <a:pt x="360" y="6981"/>
                  <a:pt x="134" y="8427"/>
                  <a:pt x="134" y="8427"/>
                </a:cubicBezTo>
                <a:cubicBezTo>
                  <a:pt x="501" y="8865"/>
                  <a:pt x="1813" y="9080"/>
                  <a:pt x="3150" y="9080"/>
                </a:cubicBezTo>
                <a:cubicBezTo>
                  <a:pt x="4503" y="9080"/>
                  <a:pt x="5883" y="8860"/>
                  <a:pt x="6336" y="8427"/>
                </a:cubicBezTo>
                <a:cubicBezTo>
                  <a:pt x="6336" y="8427"/>
                  <a:pt x="6234" y="7268"/>
                  <a:pt x="6019" y="5290"/>
                </a:cubicBezTo>
                <a:cubicBezTo>
                  <a:pt x="5967" y="4839"/>
                  <a:pt x="5988" y="4398"/>
                  <a:pt x="6080" y="3957"/>
                </a:cubicBezTo>
                <a:cubicBezTo>
                  <a:pt x="6326" y="2758"/>
                  <a:pt x="6347" y="1507"/>
                  <a:pt x="6131" y="297"/>
                </a:cubicBezTo>
                <a:cubicBezTo>
                  <a:pt x="6131" y="297"/>
                  <a:pt x="4450" y="0"/>
                  <a:pt x="32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6"/>
          <p:cNvSpPr/>
          <p:nvPr/>
        </p:nvSpPr>
        <p:spPr>
          <a:xfrm>
            <a:off x="7432470" y="2270271"/>
            <a:ext cx="201762" cy="263736"/>
          </a:xfrm>
          <a:custGeom>
            <a:rect b="b" l="l" r="r" t="t"/>
            <a:pathLst>
              <a:path extrusionOk="0" h="7386" w="5650">
                <a:moveTo>
                  <a:pt x="4774" y="1"/>
                </a:moveTo>
                <a:cubicBezTo>
                  <a:pt x="4541" y="1"/>
                  <a:pt x="4346" y="55"/>
                  <a:pt x="4326" y="183"/>
                </a:cubicBezTo>
                <a:lnTo>
                  <a:pt x="3537" y="2008"/>
                </a:lnTo>
                <a:cubicBezTo>
                  <a:pt x="3281" y="2592"/>
                  <a:pt x="2871" y="3115"/>
                  <a:pt x="2358" y="3504"/>
                </a:cubicBezTo>
                <a:cubicBezTo>
                  <a:pt x="1876" y="3863"/>
                  <a:pt x="1282" y="4314"/>
                  <a:pt x="831" y="4632"/>
                </a:cubicBezTo>
                <a:cubicBezTo>
                  <a:pt x="1" y="5228"/>
                  <a:pt x="259" y="7386"/>
                  <a:pt x="1401" y="7386"/>
                </a:cubicBezTo>
                <a:cubicBezTo>
                  <a:pt x="1458" y="7386"/>
                  <a:pt x="1518" y="7380"/>
                  <a:pt x="1579" y="7369"/>
                </a:cubicBezTo>
                <a:lnTo>
                  <a:pt x="3906" y="4550"/>
                </a:lnTo>
                <a:cubicBezTo>
                  <a:pt x="4183" y="4201"/>
                  <a:pt x="4398" y="3812"/>
                  <a:pt x="4542" y="3402"/>
                </a:cubicBezTo>
                <a:lnTo>
                  <a:pt x="5618" y="367"/>
                </a:lnTo>
                <a:cubicBezTo>
                  <a:pt x="5650" y="150"/>
                  <a:pt x="5160" y="1"/>
                  <a:pt x="4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6"/>
          <p:cNvSpPr/>
          <p:nvPr/>
        </p:nvSpPr>
        <p:spPr>
          <a:xfrm>
            <a:off x="7174005" y="2787809"/>
            <a:ext cx="26033" cy="22032"/>
          </a:xfrm>
          <a:custGeom>
            <a:rect b="b" l="l" r="r" t="t"/>
            <a:pathLst>
              <a:path extrusionOk="0" h="617" w="729">
                <a:moveTo>
                  <a:pt x="728" y="473"/>
                </a:moveTo>
                <a:cubicBezTo>
                  <a:pt x="728" y="473"/>
                  <a:pt x="544" y="503"/>
                  <a:pt x="390" y="514"/>
                </a:cubicBezTo>
                <a:cubicBezTo>
                  <a:pt x="236" y="524"/>
                  <a:pt x="185" y="401"/>
                  <a:pt x="124" y="339"/>
                </a:cubicBezTo>
                <a:cubicBezTo>
                  <a:pt x="124" y="339"/>
                  <a:pt x="124" y="134"/>
                  <a:pt x="42" y="93"/>
                </a:cubicBezTo>
                <a:cubicBezTo>
                  <a:pt x="124" y="42"/>
                  <a:pt x="226" y="52"/>
                  <a:pt x="298" y="124"/>
                </a:cubicBezTo>
                <a:cubicBezTo>
                  <a:pt x="318" y="165"/>
                  <a:pt x="349" y="206"/>
                  <a:pt x="370" y="257"/>
                </a:cubicBezTo>
                <a:cubicBezTo>
                  <a:pt x="421" y="206"/>
                  <a:pt x="482" y="165"/>
                  <a:pt x="554" y="124"/>
                </a:cubicBezTo>
                <a:cubicBezTo>
                  <a:pt x="482" y="124"/>
                  <a:pt x="421" y="144"/>
                  <a:pt x="370" y="185"/>
                </a:cubicBezTo>
                <a:cubicBezTo>
                  <a:pt x="298" y="52"/>
                  <a:pt x="134" y="1"/>
                  <a:pt x="1" y="73"/>
                </a:cubicBezTo>
                <a:cubicBezTo>
                  <a:pt x="31" y="155"/>
                  <a:pt x="52" y="247"/>
                  <a:pt x="52" y="339"/>
                </a:cubicBezTo>
                <a:cubicBezTo>
                  <a:pt x="52" y="339"/>
                  <a:pt x="267" y="616"/>
                  <a:pt x="359" y="596"/>
                </a:cubicBezTo>
                <a:cubicBezTo>
                  <a:pt x="452" y="565"/>
                  <a:pt x="728" y="473"/>
                  <a:pt x="728" y="473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6"/>
          <p:cNvSpPr/>
          <p:nvPr/>
        </p:nvSpPr>
        <p:spPr>
          <a:xfrm>
            <a:off x="7161578" y="2794415"/>
            <a:ext cx="13927" cy="20175"/>
          </a:xfrm>
          <a:custGeom>
            <a:rect b="b" l="l" r="r" t="t"/>
            <a:pathLst>
              <a:path extrusionOk="0" h="565" w="390">
                <a:moveTo>
                  <a:pt x="390" y="52"/>
                </a:moveTo>
                <a:cubicBezTo>
                  <a:pt x="390" y="52"/>
                  <a:pt x="195" y="62"/>
                  <a:pt x="164" y="134"/>
                </a:cubicBezTo>
                <a:cubicBezTo>
                  <a:pt x="123" y="277"/>
                  <a:pt x="123" y="421"/>
                  <a:pt x="154" y="564"/>
                </a:cubicBezTo>
                <a:cubicBezTo>
                  <a:pt x="123" y="493"/>
                  <a:pt x="62" y="431"/>
                  <a:pt x="0" y="380"/>
                </a:cubicBezTo>
                <a:cubicBezTo>
                  <a:pt x="0" y="380"/>
                  <a:pt x="62" y="400"/>
                  <a:pt x="92" y="277"/>
                </a:cubicBezTo>
                <a:cubicBezTo>
                  <a:pt x="133" y="154"/>
                  <a:pt x="103" y="103"/>
                  <a:pt x="154" y="62"/>
                </a:cubicBezTo>
                <a:cubicBezTo>
                  <a:pt x="226" y="31"/>
                  <a:pt x="308" y="11"/>
                  <a:pt x="390" y="0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6"/>
          <p:cNvSpPr/>
          <p:nvPr/>
        </p:nvSpPr>
        <p:spPr>
          <a:xfrm>
            <a:off x="7363265" y="2300981"/>
            <a:ext cx="100916" cy="94411"/>
          </a:xfrm>
          <a:custGeom>
            <a:rect b="b" l="l" r="r" t="t"/>
            <a:pathLst>
              <a:path extrusionOk="0" h="2644" w="2826">
                <a:moveTo>
                  <a:pt x="2199" y="0"/>
                </a:moveTo>
                <a:cubicBezTo>
                  <a:pt x="2130" y="0"/>
                  <a:pt x="2070" y="10"/>
                  <a:pt x="2030" y="30"/>
                </a:cubicBezTo>
                <a:cubicBezTo>
                  <a:pt x="1989" y="52"/>
                  <a:pt x="1907" y="58"/>
                  <a:pt x="1799" y="58"/>
                </a:cubicBezTo>
                <a:cubicBezTo>
                  <a:pt x="1680" y="58"/>
                  <a:pt x="1531" y="51"/>
                  <a:pt x="1373" y="51"/>
                </a:cubicBezTo>
                <a:cubicBezTo>
                  <a:pt x="995" y="51"/>
                  <a:pt x="567" y="90"/>
                  <a:pt x="390" y="358"/>
                </a:cubicBezTo>
                <a:cubicBezTo>
                  <a:pt x="83" y="420"/>
                  <a:pt x="1" y="727"/>
                  <a:pt x="93" y="1086"/>
                </a:cubicBezTo>
                <a:cubicBezTo>
                  <a:pt x="93" y="1086"/>
                  <a:pt x="226" y="2532"/>
                  <a:pt x="431" y="2593"/>
                </a:cubicBezTo>
                <a:cubicBezTo>
                  <a:pt x="538" y="2625"/>
                  <a:pt x="699" y="2643"/>
                  <a:pt x="846" y="2643"/>
                </a:cubicBezTo>
                <a:cubicBezTo>
                  <a:pt x="982" y="2643"/>
                  <a:pt x="1105" y="2628"/>
                  <a:pt x="1159" y="2593"/>
                </a:cubicBezTo>
                <a:cubicBezTo>
                  <a:pt x="1261" y="2522"/>
                  <a:pt x="1342" y="1516"/>
                  <a:pt x="1632" y="1516"/>
                </a:cubicBezTo>
                <a:cubicBezTo>
                  <a:pt x="1635" y="1516"/>
                  <a:pt x="1638" y="1517"/>
                  <a:pt x="1641" y="1517"/>
                </a:cubicBezTo>
                <a:cubicBezTo>
                  <a:pt x="1928" y="1527"/>
                  <a:pt x="1918" y="2091"/>
                  <a:pt x="1918" y="2091"/>
                </a:cubicBezTo>
                <a:lnTo>
                  <a:pt x="2092" y="2091"/>
                </a:lnTo>
                <a:cubicBezTo>
                  <a:pt x="2092" y="2091"/>
                  <a:pt x="2071" y="1537"/>
                  <a:pt x="2133" y="1404"/>
                </a:cubicBezTo>
                <a:cubicBezTo>
                  <a:pt x="2184" y="1281"/>
                  <a:pt x="2389" y="1250"/>
                  <a:pt x="2440" y="1107"/>
                </a:cubicBezTo>
                <a:cubicBezTo>
                  <a:pt x="2461" y="1025"/>
                  <a:pt x="2481" y="943"/>
                  <a:pt x="2492" y="861"/>
                </a:cubicBezTo>
                <a:lnTo>
                  <a:pt x="2543" y="861"/>
                </a:lnTo>
                <a:cubicBezTo>
                  <a:pt x="2543" y="861"/>
                  <a:pt x="2789" y="850"/>
                  <a:pt x="2810" y="451"/>
                </a:cubicBezTo>
                <a:cubicBezTo>
                  <a:pt x="2826" y="137"/>
                  <a:pt x="2451" y="0"/>
                  <a:pt x="2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6"/>
          <p:cNvSpPr/>
          <p:nvPr/>
        </p:nvSpPr>
        <p:spPr>
          <a:xfrm>
            <a:off x="7323735" y="2804307"/>
            <a:ext cx="52387" cy="83127"/>
          </a:xfrm>
          <a:custGeom>
            <a:rect b="b" l="l" r="r" t="t"/>
            <a:pathLst>
              <a:path extrusionOk="0" h="2328" w="1467">
                <a:moveTo>
                  <a:pt x="0" y="0"/>
                </a:moveTo>
                <a:lnTo>
                  <a:pt x="0" y="0"/>
                </a:lnTo>
                <a:cubicBezTo>
                  <a:pt x="595" y="513"/>
                  <a:pt x="954" y="1230"/>
                  <a:pt x="862" y="2327"/>
                </a:cubicBezTo>
                <a:lnTo>
                  <a:pt x="1466" y="554"/>
                </a:lnTo>
                <a:lnTo>
                  <a:pt x="0" y="0"/>
                </a:lnTo>
                <a:close/>
              </a:path>
            </a:pathLst>
          </a:custGeom>
          <a:solidFill>
            <a:srgbClr val="301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4" name="Google Shape;9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38" y="226150"/>
            <a:ext cx="30384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2" y="2912103"/>
            <a:ext cx="2261325" cy="19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7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</p:txBody>
      </p:sp>
      <p:sp>
        <p:nvSpPr>
          <p:cNvPr id="961" name="Google Shape;961;p47"/>
          <p:cNvSpPr txBox="1"/>
          <p:nvPr>
            <p:ph idx="15" type="title"/>
          </p:nvPr>
        </p:nvSpPr>
        <p:spPr>
          <a:xfrm>
            <a:off x="2167350" y="1017725"/>
            <a:ext cx="48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Over Sampling: SMOTE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</p:txBody>
      </p:sp>
      <p:pic>
        <p:nvPicPr>
          <p:cNvPr id="962" name="Google Shape;9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00" y="2623175"/>
            <a:ext cx="3336425" cy="22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00" y="1590425"/>
            <a:ext cx="32670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8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</p:txBody>
      </p:sp>
      <p:sp>
        <p:nvSpPr>
          <p:cNvPr id="969" name="Google Shape;969;p48"/>
          <p:cNvSpPr txBox="1"/>
          <p:nvPr>
            <p:ph idx="15" type="title"/>
          </p:nvPr>
        </p:nvSpPr>
        <p:spPr>
          <a:xfrm>
            <a:off x="2167350" y="1017725"/>
            <a:ext cx="48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Under</a:t>
            </a:r>
            <a:r>
              <a:rPr lang="en" sz="1700"/>
              <a:t> Sampling: RandomUnderSampler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</p:txBody>
      </p:sp>
      <p:pic>
        <p:nvPicPr>
          <p:cNvPr id="970" name="Google Shape;9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2488325"/>
            <a:ext cx="3462875" cy="23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00" y="1590425"/>
            <a:ext cx="3133150" cy="24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