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0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27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1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2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1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4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3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6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1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9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EAFEA4-1921-49BB-A917-B3FFAF7CA0FA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F78286-78BD-4D06-B4FD-8614FC4B8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84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C644881-D3EA-49FD-9033-DB50547D728E}"/>
              </a:ext>
            </a:extLst>
          </p:cNvPr>
          <p:cNvSpPr/>
          <p:nvPr/>
        </p:nvSpPr>
        <p:spPr>
          <a:xfrm>
            <a:off x="2787588" y="707994"/>
            <a:ext cx="5859262" cy="5442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742AE0-BEB4-4B64-BF06-B260EB02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24" y="990905"/>
            <a:ext cx="4876190" cy="48761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35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918FF437-BB82-4BDC-A3FB-C9D6EC567BE0}"/>
              </a:ext>
            </a:extLst>
          </p:cNvPr>
          <p:cNvSpPr>
            <a:spLocks noChangeAspect="1"/>
          </p:cNvSpPr>
          <p:nvPr/>
        </p:nvSpPr>
        <p:spPr>
          <a:xfrm>
            <a:off x="6472706" y="2016778"/>
            <a:ext cx="2160000" cy="21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12DABEC-D095-40D9-84C8-EC0CE9E7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3F8380-D1E6-4E23-B748-0B74D889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076" y="1261564"/>
            <a:ext cx="2553146" cy="2553146"/>
          </a:xfrm>
          <a:prstGeom prst="ellipse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2B78CE9-C20C-432D-A1D6-21E766376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06" y="2126578"/>
            <a:ext cx="1940400" cy="1940400"/>
          </a:xfrm>
          <a:prstGeom prst="ellipse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B5EB81-E992-426D-A128-3104BCB50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06" y="1155135"/>
            <a:ext cx="1941643" cy="1941643"/>
          </a:xfrm>
          <a:prstGeom prst="ellipse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12B3852-0D4E-4B11-8249-6A97AB30C45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288" y="2112015"/>
            <a:ext cx="1940400" cy="194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3308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A083A-755C-4F96-95B0-97BAFD5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1E65FB-96FF-42C7-879A-EA6F62F9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863601"/>
            <a:ext cx="2162175" cy="2200275"/>
          </a:xfrm>
          <a:prstGeom prst="ellipse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9F6AB5-D16E-43EB-8493-A9675157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24" y="863600"/>
            <a:ext cx="2162175" cy="2200275"/>
          </a:xfrm>
          <a:prstGeom prst="ellipse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30680A4-80E0-4B30-B40E-348BB61E9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019137"/>
            <a:ext cx="2162175" cy="22002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5751369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Century Gothic</vt:lpstr>
      <vt:lpstr>Wingdings 3</vt:lpstr>
      <vt:lpstr>切割線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2023-08-27T07:57:03Z</dcterms:created>
  <dcterms:modified xsi:type="dcterms:W3CDTF">2023-08-27T12:55:45Z</dcterms:modified>
</cp:coreProperties>
</file>