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0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E0DA6-BB78-4290-84D0-792F2A0E5D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3DFF2-B8CF-4840-AA5E-6B241C51340A}">
      <dgm:prSet phldrT="[Text]"/>
      <dgm:spPr>
        <a:solidFill>
          <a:srgbClr val="29ABE2"/>
        </a:solidFill>
      </dgm:spPr>
      <dgm:t>
        <a:bodyPr/>
        <a:lstStyle/>
        <a:p>
          <a:r>
            <a:rPr lang="en-US" b="1" dirty="0" smtClean="0"/>
            <a:t>DEYA CERDAS</a:t>
          </a:r>
          <a:endParaRPr lang="en-US" b="1" dirty="0"/>
        </a:p>
      </dgm:t>
    </dgm:pt>
    <dgm:pt modelId="{A5D6F865-F8E7-4383-B02C-3FEF143883BE}" type="parTrans" cxnId="{8A3A6F3E-85AD-4A51-B21E-3F684D9CF5F9}">
      <dgm:prSet/>
      <dgm:spPr/>
      <dgm:t>
        <a:bodyPr/>
        <a:lstStyle/>
        <a:p>
          <a:endParaRPr lang="en-US"/>
        </a:p>
      </dgm:t>
    </dgm:pt>
    <dgm:pt modelId="{618E0F34-6580-42C6-8B6D-54AC70839C20}" type="sibTrans" cxnId="{8A3A6F3E-85AD-4A51-B21E-3F684D9CF5F9}">
      <dgm:prSet/>
      <dgm:spPr/>
      <dgm:t>
        <a:bodyPr/>
        <a:lstStyle/>
        <a:p>
          <a:endParaRPr lang="en-US"/>
        </a:p>
      </dgm:t>
    </dgm:pt>
    <dgm:pt modelId="{780C691F-A134-4B07-92A5-BE676E18D1E1}">
      <dgm:prSet phldrT="[Text]"/>
      <dgm:spPr>
        <a:solidFill>
          <a:srgbClr val="29ABE2"/>
        </a:solidFill>
      </dgm:spPr>
      <dgm:t>
        <a:bodyPr/>
        <a:lstStyle/>
        <a:p>
          <a:r>
            <a:rPr lang="en-US" b="1" dirty="0" smtClean="0"/>
            <a:t>DYLAN HARTY</a:t>
          </a:r>
          <a:endParaRPr lang="en-US" b="1" dirty="0"/>
        </a:p>
      </dgm:t>
    </dgm:pt>
    <dgm:pt modelId="{2C36CD17-6218-44BA-ABAC-7D989DF13E96}" type="parTrans" cxnId="{799FE3DA-3CF4-4571-A92A-7091B84F6AA6}">
      <dgm:prSet/>
      <dgm:spPr/>
      <dgm:t>
        <a:bodyPr/>
        <a:lstStyle/>
        <a:p>
          <a:endParaRPr lang="en-US"/>
        </a:p>
      </dgm:t>
    </dgm:pt>
    <dgm:pt modelId="{0FB933F3-15E7-43F3-9192-2D1C860D9E74}" type="sibTrans" cxnId="{799FE3DA-3CF4-4571-A92A-7091B84F6AA6}">
      <dgm:prSet/>
      <dgm:spPr/>
      <dgm:t>
        <a:bodyPr/>
        <a:lstStyle/>
        <a:p>
          <a:endParaRPr lang="en-US"/>
        </a:p>
      </dgm:t>
    </dgm:pt>
    <dgm:pt modelId="{AC29B45A-3ADC-420E-B1ED-0C6112AAFFFE}">
      <dgm:prSet phldrT="[Text]"/>
      <dgm:spPr/>
      <dgm:t>
        <a:bodyPr/>
        <a:lstStyle/>
        <a:p>
          <a:r>
            <a:rPr lang="en-US" dirty="0" smtClean="0"/>
            <a:t>Lead Developer</a:t>
          </a:r>
          <a:endParaRPr lang="en-US" dirty="0"/>
        </a:p>
      </dgm:t>
    </dgm:pt>
    <dgm:pt modelId="{4E2E739D-06CC-4E02-87DA-C2C36B74F753}" type="parTrans" cxnId="{B19BF3C2-6FAF-4BBB-8850-54F84D0DF356}">
      <dgm:prSet/>
      <dgm:spPr/>
      <dgm:t>
        <a:bodyPr/>
        <a:lstStyle/>
        <a:p>
          <a:endParaRPr lang="en-US"/>
        </a:p>
      </dgm:t>
    </dgm:pt>
    <dgm:pt modelId="{12AE6901-6EA6-4D71-B295-40690EC2267C}" type="sibTrans" cxnId="{B19BF3C2-6FAF-4BBB-8850-54F84D0DF356}">
      <dgm:prSet/>
      <dgm:spPr/>
      <dgm:t>
        <a:bodyPr/>
        <a:lstStyle/>
        <a:p>
          <a:endParaRPr lang="en-US"/>
        </a:p>
      </dgm:t>
    </dgm:pt>
    <dgm:pt modelId="{C0A25054-4E4C-4917-91DC-407A108D633A}">
      <dgm:prSet phldrT="[Text]"/>
      <dgm:spPr>
        <a:solidFill>
          <a:srgbClr val="29ABE2"/>
        </a:solidFill>
      </dgm:spPr>
      <dgm:t>
        <a:bodyPr/>
        <a:lstStyle/>
        <a:p>
          <a:r>
            <a:rPr lang="en-US" b="1" dirty="0" smtClean="0"/>
            <a:t>HEIDI CANTALEJO</a:t>
          </a:r>
          <a:endParaRPr lang="en-US" b="1" dirty="0"/>
        </a:p>
      </dgm:t>
    </dgm:pt>
    <dgm:pt modelId="{017DEF24-2E1A-4A3D-897F-5AA2472F23F7}" type="parTrans" cxnId="{E70C18C9-0477-4952-A44E-D950176DDE02}">
      <dgm:prSet/>
      <dgm:spPr/>
      <dgm:t>
        <a:bodyPr/>
        <a:lstStyle/>
        <a:p>
          <a:endParaRPr lang="en-US"/>
        </a:p>
      </dgm:t>
    </dgm:pt>
    <dgm:pt modelId="{C4212106-4D30-42FB-A1B6-67C1BB2E7FFF}" type="sibTrans" cxnId="{E70C18C9-0477-4952-A44E-D950176DDE02}">
      <dgm:prSet/>
      <dgm:spPr/>
      <dgm:t>
        <a:bodyPr/>
        <a:lstStyle/>
        <a:p>
          <a:endParaRPr lang="en-US"/>
        </a:p>
      </dgm:t>
    </dgm:pt>
    <dgm:pt modelId="{503FA2B7-385C-4C7F-B889-50F130085D83}">
      <dgm:prSet phldrT="[Text]"/>
      <dgm:spPr/>
      <dgm:t>
        <a:bodyPr/>
        <a:lstStyle/>
        <a:p>
          <a:r>
            <a:rPr lang="en-US" dirty="0" smtClean="0"/>
            <a:t>UI/UX Architect</a:t>
          </a:r>
          <a:endParaRPr lang="en-US" dirty="0"/>
        </a:p>
      </dgm:t>
    </dgm:pt>
    <dgm:pt modelId="{61A067D5-16CA-48E8-91C7-DEE2584B6B95}" type="parTrans" cxnId="{7A3A8193-0AAF-48F9-B7DD-CEA3D9CE9193}">
      <dgm:prSet/>
      <dgm:spPr/>
      <dgm:t>
        <a:bodyPr/>
        <a:lstStyle/>
        <a:p>
          <a:endParaRPr lang="en-US"/>
        </a:p>
      </dgm:t>
    </dgm:pt>
    <dgm:pt modelId="{59BAE98F-5E30-4335-8B3D-11615EF45958}" type="sibTrans" cxnId="{7A3A8193-0AAF-48F9-B7DD-CEA3D9CE9193}">
      <dgm:prSet/>
      <dgm:spPr/>
      <dgm:t>
        <a:bodyPr/>
        <a:lstStyle/>
        <a:p>
          <a:endParaRPr lang="en-US"/>
        </a:p>
      </dgm:t>
    </dgm:pt>
    <dgm:pt modelId="{7F52A5C4-33F3-4A6D-85AE-D33D085958D0}">
      <dgm:prSet phldrT="[Text]"/>
      <dgm:spPr>
        <a:solidFill>
          <a:srgbClr val="29ABE2"/>
        </a:solidFill>
      </dgm:spPr>
      <dgm:t>
        <a:bodyPr/>
        <a:lstStyle/>
        <a:p>
          <a:r>
            <a:rPr lang="en-US" b="1" dirty="0" smtClean="0"/>
            <a:t>ROYAL BISSELL</a:t>
          </a:r>
        </a:p>
      </dgm:t>
    </dgm:pt>
    <dgm:pt modelId="{3A7B5960-BA99-4211-9058-A55BB82646CB}" type="parTrans" cxnId="{51218B22-1912-44F6-BFC3-411FC5A5F34C}">
      <dgm:prSet/>
      <dgm:spPr/>
      <dgm:t>
        <a:bodyPr/>
        <a:lstStyle/>
        <a:p>
          <a:endParaRPr lang="en-US"/>
        </a:p>
      </dgm:t>
    </dgm:pt>
    <dgm:pt modelId="{743F8A0F-22EC-4998-9CB2-EE28624E7D64}" type="sibTrans" cxnId="{51218B22-1912-44F6-BFC3-411FC5A5F34C}">
      <dgm:prSet/>
      <dgm:spPr/>
      <dgm:t>
        <a:bodyPr/>
        <a:lstStyle/>
        <a:p>
          <a:endParaRPr lang="en-US"/>
        </a:p>
      </dgm:t>
    </dgm:pt>
    <dgm:pt modelId="{00E99225-BD03-4E23-82E7-2BE9BB3B337C}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98192482-ADAD-4CD9-9F16-F727D18EEA79}" type="sibTrans" cxnId="{0D455AA6-33EB-489D-93FA-247A7FFECCEC}">
      <dgm:prSet/>
      <dgm:spPr/>
      <dgm:t>
        <a:bodyPr/>
        <a:lstStyle/>
        <a:p>
          <a:endParaRPr lang="en-US"/>
        </a:p>
      </dgm:t>
    </dgm:pt>
    <dgm:pt modelId="{7CC454A0-D4F4-47FF-9D2A-0639DB0C71F0}" type="parTrans" cxnId="{0D455AA6-33EB-489D-93FA-247A7FFECCEC}">
      <dgm:prSet/>
      <dgm:spPr/>
      <dgm:t>
        <a:bodyPr/>
        <a:lstStyle/>
        <a:p>
          <a:endParaRPr lang="en-US"/>
        </a:p>
      </dgm:t>
    </dgm:pt>
    <dgm:pt modelId="{8E2837FF-3E8C-4024-B25C-1F548A6893FB}">
      <dgm:prSet phldrT="[Text]"/>
      <dgm:spPr/>
      <dgm:t>
        <a:bodyPr/>
        <a:lstStyle/>
        <a:p>
          <a:r>
            <a:rPr lang="en-US" b="0" dirty="0" smtClean="0"/>
            <a:t>Systems Analyst</a:t>
          </a:r>
        </a:p>
      </dgm:t>
    </dgm:pt>
    <dgm:pt modelId="{97B835E8-DC7D-43A6-B989-FB6B928EBFC2}" type="parTrans" cxnId="{2F06764E-4462-48F4-B316-6E80D11DBB50}">
      <dgm:prSet/>
      <dgm:spPr/>
      <dgm:t>
        <a:bodyPr/>
        <a:lstStyle/>
        <a:p>
          <a:endParaRPr lang="en-US"/>
        </a:p>
      </dgm:t>
    </dgm:pt>
    <dgm:pt modelId="{0570C693-757F-4166-ADAF-D375B6F41B06}" type="sibTrans" cxnId="{2F06764E-4462-48F4-B316-6E80D11DBB50}">
      <dgm:prSet/>
      <dgm:spPr/>
      <dgm:t>
        <a:bodyPr/>
        <a:lstStyle/>
        <a:p>
          <a:endParaRPr lang="en-US"/>
        </a:p>
      </dgm:t>
    </dgm:pt>
    <dgm:pt modelId="{B9615E94-8314-4C43-BC03-ACA421E4191D}" type="pres">
      <dgm:prSet presAssocID="{E7BE0DA6-BB78-4290-84D0-792F2A0E5D66}" presName="linear" presStyleCnt="0">
        <dgm:presLayoutVars>
          <dgm:dir/>
          <dgm:animLvl val="lvl"/>
          <dgm:resizeHandles val="exact"/>
        </dgm:presLayoutVars>
      </dgm:prSet>
      <dgm:spPr/>
    </dgm:pt>
    <dgm:pt modelId="{5A5DEC05-A1D4-4E1B-BF64-7584EA3D0157}" type="pres">
      <dgm:prSet presAssocID="{61C3DFF2-B8CF-4840-AA5E-6B241C51340A}" presName="parentLin" presStyleCnt="0"/>
      <dgm:spPr/>
    </dgm:pt>
    <dgm:pt modelId="{E57DC3D8-78D6-428B-A4D5-C915C6CF6926}" type="pres">
      <dgm:prSet presAssocID="{61C3DFF2-B8CF-4840-AA5E-6B241C51340A}" presName="parentLeftMargin" presStyleLbl="node1" presStyleIdx="0" presStyleCnt="4"/>
      <dgm:spPr/>
    </dgm:pt>
    <dgm:pt modelId="{5B674964-A43A-4684-8164-25B0241A7799}" type="pres">
      <dgm:prSet presAssocID="{61C3DFF2-B8CF-4840-AA5E-6B241C51340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95ED9-205A-4638-9A42-6E88865D01C2}" type="pres">
      <dgm:prSet presAssocID="{61C3DFF2-B8CF-4840-AA5E-6B241C51340A}" presName="negativeSpace" presStyleCnt="0"/>
      <dgm:spPr/>
    </dgm:pt>
    <dgm:pt modelId="{DE9D6ED1-6657-4060-A2CA-288A12812E8C}" type="pres">
      <dgm:prSet presAssocID="{61C3DFF2-B8CF-4840-AA5E-6B241C51340A}" presName="childText" presStyleLbl="conFgAcc1" presStyleIdx="0" presStyleCnt="4">
        <dgm:presLayoutVars>
          <dgm:bulletEnabled val="1"/>
        </dgm:presLayoutVars>
      </dgm:prSet>
      <dgm:spPr/>
    </dgm:pt>
    <dgm:pt modelId="{301A3854-AA6A-45E8-A871-8AE4FAD46DD0}" type="pres">
      <dgm:prSet presAssocID="{618E0F34-6580-42C6-8B6D-54AC70839C20}" presName="spaceBetweenRectangles" presStyleCnt="0"/>
      <dgm:spPr/>
    </dgm:pt>
    <dgm:pt modelId="{5DD932B8-E737-4919-B76C-1D2CAD44B81C}" type="pres">
      <dgm:prSet presAssocID="{780C691F-A134-4B07-92A5-BE676E18D1E1}" presName="parentLin" presStyleCnt="0"/>
      <dgm:spPr/>
    </dgm:pt>
    <dgm:pt modelId="{04ECE4E6-E392-4950-80F2-72A7DDCF5CDC}" type="pres">
      <dgm:prSet presAssocID="{780C691F-A134-4B07-92A5-BE676E18D1E1}" presName="parentLeftMargin" presStyleLbl="node1" presStyleIdx="0" presStyleCnt="4"/>
      <dgm:spPr/>
    </dgm:pt>
    <dgm:pt modelId="{7999C242-6F9B-4E5B-9EBC-EC032364363B}" type="pres">
      <dgm:prSet presAssocID="{780C691F-A134-4B07-92A5-BE676E18D1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D813EB-58FA-4CC8-9DAD-D58DF7A170CD}" type="pres">
      <dgm:prSet presAssocID="{780C691F-A134-4B07-92A5-BE676E18D1E1}" presName="negativeSpace" presStyleCnt="0"/>
      <dgm:spPr/>
    </dgm:pt>
    <dgm:pt modelId="{AC904F03-37D3-46F9-B7F3-A99410EAC324}" type="pres">
      <dgm:prSet presAssocID="{780C691F-A134-4B07-92A5-BE676E18D1E1}" presName="childText" presStyleLbl="conFgAcc1" presStyleIdx="1" presStyleCnt="4">
        <dgm:presLayoutVars>
          <dgm:bulletEnabled val="1"/>
        </dgm:presLayoutVars>
      </dgm:prSet>
      <dgm:spPr/>
    </dgm:pt>
    <dgm:pt modelId="{D2F3FC50-0515-4DEC-BEE2-BC63C6B923FA}" type="pres">
      <dgm:prSet presAssocID="{0FB933F3-15E7-43F3-9192-2D1C860D9E74}" presName="spaceBetweenRectangles" presStyleCnt="0"/>
      <dgm:spPr/>
    </dgm:pt>
    <dgm:pt modelId="{0CE6B821-6EA0-4D48-A286-833D18575CAD}" type="pres">
      <dgm:prSet presAssocID="{C0A25054-4E4C-4917-91DC-407A108D633A}" presName="parentLin" presStyleCnt="0"/>
      <dgm:spPr/>
    </dgm:pt>
    <dgm:pt modelId="{326A4C31-0473-4BD9-8522-2BEB37C168DA}" type="pres">
      <dgm:prSet presAssocID="{C0A25054-4E4C-4917-91DC-407A108D633A}" presName="parentLeftMargin" presStyleLbl="node1" presStyleIdx="1" presStyleCnt="4"/>
      <dgm:spPr/>
    </dgm:pt>
    <dgm:pt modelId="{254BF2F3-CA6A-4A9B-AA81-D3D1F7B0D86F}" type="pres">
      <dgm:prSet presAssocID="{C0A25054-4E4C-4917-91DC-407A108D633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B2F94-6BAB-4EA8-B2A8-DFDD98FB3133}" type="pres">
      <dgm:prSet presAssocID="{C0A25054-4E4C-4917-91DC-407A108D633A}" presName="negativeSpace" presStyleCnt="0"/>
      <dgm:spPr/>
    </dgm:pt>
    <dgm:pt modelId="{571C249F-951E-4714-963E-77090A01CDC0}" type="pres">
      <dgm:prSet presAssocID="{C0A25054-4E4C-4917-91DC-407A108D633A}" presName="childText" presStyleLbl="conFgAcc1" presStyleIdx="2" presStyleCnt="4">
        <dgm:presLayoutVars>
          <dgm:bulletEnabled val="1"/>
        </dgm:presLayoutVars>
      </dgm:prSet>
      <dgm:spPr/>
    </dgm:pt>
    <dgm:pt modelId="{D25740DB-8375-4858-BA07-6699B937ECF5}" type="pres">
      <dgm:prSet presAssocID="{C4212106-4D30-42FB-A1B6-67C1BB2E7FFF}" presName="spaceBetweenRectangles" presStyleCnt="0"/>
      <dgm:spPr/>
    </dgm:pt>
    <dgm:pt modelId="{32D6764B-706F-4679-A57B-6B20017A76F7}" type="pres">
      <dgm:prSet presAssocID="{7F52A5C4-33F3-4A6D-85AE-D33D085958D0}" presName="parentLin" presStyleCnt="0"/>
      <dgm:spPr/>
    </dgm:pt>
    <dgm:pt modelId="{B1B311AB-42C7-4ABE-8B79-059B4DB2D424}" type="pres">
      <dgm:prSet presAssocID="{7F52A5C4-33F3-4A6D-85AE-D33D085958D0}" presName="parentLeftMargin" presStyleLbl="node1" presStyleIdx="2" presStyleCnt="4"/>
      <dgm:spPr/>
    </dgm:pt>
    <dgm:pt modelId="{E7457EB5-04A2-40E3-93B3-47171F78775D}" type="pres">
      <dgm:prSet presAssocID="{7F52A5C4-33F3-4A6D-85AE-D33D085958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01C10-EF5B-4004-BCF8-E1A9DFBCE8FE}" type="pres">
      <dgm:prSet presAssocID="{7F52A5C4-33F3-4A6D-85AE-D33D085958D0}" presName="negativeSpace" presStyleCnt="0"/>
      <dgm:spPr/>
    </dgm:pt>
    <dgm:pt modelId="{416499AC-42F1-4C86-8D12-4EBA0F792AF3}" type="pres">
      <dgm:prSet presAssocID="{7F52A5C4-33F3-4A6D-85AE-D33D085958D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3A8193-0AAF-48F9-B7DD-CEA3D9CE9193}" srcId="{C0A25054-4E4C-4917-91DC-407A108D633A}" destId="{503FA2B7-385C-4C7F-B889-50F130085D83}" srcOrd="0" destOrd="0" parTransId="{61A067D5-16CA-48E8-91C7-DEE2584B6B95}" sibTransId="{59BAE98F-5E30-4335-8B3D-11615EF45958}"/>
    <dgm:cxn modelId="{508F9B2F-CF5B-4471-878D-C3F1F9697155}" type="presOf" srcId="{780C691F-A134-4B07-92A5-BE676E18D1E1}" destId="{7999C242-6F9B-4E5B-9EBC-EC032364363B}" srcOrd="1" destOrd="0" presId="urn:microsoft.com/office/officeart/2005/8/layout/list1"/>
    <dgm:cxn modelId="{E1A71172-3712-4557-9B4D-2FA0A05EDAD6}" type="presOf" srcId="{AC29B45A-3ADC-420E-B1ED-0C6112AAFFFE}" destId="{AC904F03-37D3-46F9-B7F3-A99410EAC324}" srcOrd="0" destOrd="0" presId="urn:microsoft.com/office/officeart/2005/8/layout/list1"/>
    <dgm:cxn modelId="{0D455AA6-33EB-489D-93FA-247A7FFECCEC}" srcId="{61C3DFF2-B8CF-4840-AA5E-6B241C51340A}" destId="{00E99225-BD03-4E23-82E7-2BE9BB3B337C}" srcOrd="0" destOrd="0" parTransId="{7CC454A0-D4F4-47FF-9D2A-0639DB0C71F0}" sibTransId="{98192482-ADAD-4CD9-9F16-F727D18EEA79}"/>
    <dgm:cxn modelId="{9C936A96-0C01-44E8-84A7-810160A1D1CA}" type="presOf" srcId="{7F52A5C4-33F3-4A6D-85AE-D33D085958D0}" destId="{B1B311AB-42C7-4ABE-8B79-059B4DB2D424}" srcOrd="0" destOrd="0" presId="urn:microsoft.com/office/officeart/2005/8/layout/list1"/>
    <dgm:cxn modelId="{DEAB86DA-6F49-40C8-B36F-85A772067F25}" type="presOf" srcId="{61C3DFF2-B8CF-4840-AA5E-6B241C51340A}" destId="{E57DC3D8-78D6-428B-A4D5-C915C6CF6926}" srcOrd="0" destOrd="0" presId="urn:microsoft.com/office/officeart/2005/8/layout/list1"/>
    <dgm:cxn modelId="{0AFFFD17-4A27-4D03-8CB7-F57E1EAAF350}" type="presOf" srcId="{8E2837FF-3E8C-4024-B25C-1F548A6893FB}" destId="{416499AC-42F1-4C86-8D12-4EBA0F792AF3}" srcOrd="0" destOrd="0" presId="urn:microsoft.com/office/officeart/2005/8/layout/list1"/>
    <dgm:cxn modelId="{E70C18C9-0477-4952-A44E-D950176DDE02}" srcId="{E7BE0DA6-BB78-4290-84D0-792F2A0E5D66}" destId="{C0A25054-4E4C-4917-91DC-407A108D633A}" srcOrd="2" destOrd="0" parTransId="{017DEF24-2E1A-4A3D-897F-5AA2472F23F7}" sibTransId="{C4212106-4D30-42FB-A1B6-67C1BB2E7FFF}"/>
    <dgm:cxn modelId="{4DCE9CCE-67F2-4EE5-AB42-DDDDB357D756}" type="presOf" srcId="{503FA2B7-385C-4C7F-B889-50F130085D83}" destId="{571C249F-951E-4714-963E-77090A01CDC0}" srcOrd="0" destOrd="0" presId="urn:microsoft.com/office/officeart/2005/8/layout/list1"/>
    <dgm:cxn modelId="{2F06764E-4462-48F4-B316-6E80D11DBB50}" srcId="{7F52A5C4-33F3-4A6D-85AE-D33D085958D0}" destId="{8E2837FF-3E8C-4024-B25C-1F548A6893FB}" srcOrd="0" destOrd="0" parTransId="{97B835E8-DC7D-43A6-B989-FB6B928EBFC2}" sibTransId="{0570C693-757F-4166-ADAF-D375B6F41B06}"/>
    <dgm:cxn modelId="{44D9A068-959C-45DC-9E33-3FC648A4DE06}" type="presOf" srcId="{C0A25054-4E4C-4917-91DC-407A108D633A}" destId="{254BF2F3-CA6A-4A9B-AA81-D3D1F7B0D86F}" srcOrd="1" destOrd="0" presId="urn:microsoft.com/office/officeart/2005/8/layout/list1"/>
    <dgm:cxn modelId="{94C5591B-4CC0-4EFB-926F-FED866F85531}" type="presOf" srcId="{7F52A5C4-33F3-4A6D-85AE-D33D085958D0}" destId="{E7457EB5-04A2-40E3-93B3-47171F78775D}" srcOrd="1" destOrd="0" presId="urn:microsoft.com/office/officeart/2005/8/layout/list1"/>
    <dgm:cxn modelId="{3B8C2E55-6511-4DE5-ADD7-6F7D812F12A1}" type="presOf" srcId="{780C691F-A134-4B07-92A5-BE676E18D1E1}" destId="{04ECE4E6-E392-4950-80F2-72A7DDCF5CDC}" srcOrd="0" destOrd="0" presId="urn:microsoft.com/office/officeart/2005/8/layout/list1"/>
    <dgm:cxn modelId="{B19BF3C2-6FAF-4BBB-8850-54F84D0DF356}" srcId="{780C691F-A134-4B07-92A5-BE676E18D1E1}" destId="{AC29B45A-3ADC-420E-B1ED-0C6112AAFFFE}" srcOrd="0" destOrd="0" parTransId="{4E2E739D-06CC-4E02-87DA-C2C36B74F753}" sibTransId="{12AE6901-6EA6-4D71-B295-40690EC2267C}"/>
    <dgm:cxn modelId="{8A3A6F3E-85AD-4A51-B21E-3F684D9CF5F9}" srcId="{E7BE0DA6-BB78-4290-84D0-792F2A0E5D66}" destId="{61C3DFF2-B8CF-4840-AA5E-6B241C51340A}" srcOrd="0" destOrd="0" parTransId="{A5D6F865-F8E7-4383-B02C-3FEF143883BE}" sibTransId="{618E0F34-6580-42C6-8B6D-54AC70839C20}"/>
    <dgm:cxn modelId="{51218B22-1912-44F6-BFC3-411FC5A5F34C}" srcId="{E7BE0DA6-BB78-4290-84D0-792F2A0E5D66}" destId="{7F52A5C4-33F3-4A6D-85AE-D33D085958D0}" srcOrd="3" destOrd="0" parTransId="{3A7B5960-BA99-4211-9058-A55BB82646CB}" sibTransId="{743F8A0F-22EC-4998-9CB2-EE28624E7D64}"/>
    <dgm:cxn modelId="{7F58A602-E386-40F3-865C-67092662FD7F}" type="presOf" srcId="{E7BE0DA6-BB78-4290-84D0-792F2A0E5D66}" destId="{B9615E94-8314-4C43-BC03-ACA421E4191D}" srcOrd="0" destOrd="0" presId="urn:microsoft.com/office/officeart/2005/8/layout/list1"/>
    <dgm:cxn modelId="{1CEB87CD-2FC3-45BD-8630-E4D6C2498A4D}" type="presOf" srcId="{61C3DFF2-B8CF-4840-AA5E-6B241C51340A}" destId="{5B674964-A43A-4684-8164-25B0241A7799}" srcOrd="1" destOrd="0" presId="urn:microsoft.com/office/officeart/2005/8/layout/list1"/>
    <dgm:cxn modelId="{799FE3DA-3CF4-4571-A92A-7091B84F6AA6}" srcId="{E7BE0DA6-BB78-4290-84D0-792F2A0E5D66}" destId="{780C691F-A134-4B07-92A5-BE676E18D1E1}" srcOrd="1" destOrd="0" parTransId="{2C36CD17-6218-44BA-ABAC-7D989DF13E96}" sibTransId="{0FB933F3-15E7-43F3-9192-2D1C860D9E74}"/>
    <dgm:cxn modelId="{69EF5E9F-96A7-4ED7-980F-5A8FEAFDE88F}" type="presOf" srcId="{C0A25054-4E4C-4917-91DC-407A108D633A}" destId="{326A4C31-0473-4BD9-8522-2BEB37C168DA}" srcOrd="0" destOrd="0" presId="urn:microsoft.com/office/officeart/2005/8/layout/list1"/>
    <dgm:cxn modelId="{F5781E29-BA92-480B-BDE1-8B7108CBE238}" type="presOf" srcId="{00E99225-BD03-4E23-82E7-2BE9BB3B337C}" destId="{DE9D6ED1-6657-4060-A2CA-288A12812E8C}" srcOrd="0" destOrd="0" presId="urn:microsoft.com/office/officeart/2005/8/layout/list1"/>
    <dgm:cxn modelId="{AEFA36CA-F7E0-492E-B207-ECD8FDA8395D}" type="presParOf" srcId="{B9615E94-8314-4C43-BC03-ACA421E4191D}" destId="{5A5DEC05-A1D4-4E1B-BF64-7584EA3D0157}" srcOrd="0" destOrd="0" presId="urn:microsoft.com/office/officeart/2005/8/layout/list1"/>
    <dgm:cxn modelId="{645A7D5C-535D-4A98-A06C-67DF44905BCA}" type="presParOf" srcId="{5A5DEC05-A1D4-4E1B-BF64-7584EA3D0157}" destId="{E57DC3D8-78D6-428B-A4D5-C915C6CF6926}" srcOrd="0" destOrd="0" presId="urn:microsoft.com/office/officeart/2005/8/layout/list1"/>
    <dgm:cxn modelId="{E8B8752B-8E1A-4275-B9C0-586806C01FB9}" type="presParOf" srcId="{5A5DEC05-A1D4-4E1B-BF64-7584EA3D0157}" destId="{5B674964-A43A-4684-8164-25B0241A7799}" srcOrd="1" destOrd="0" presId="urn:microsoft.com/office/officeart/2005/8/layout/list1"/>
    <dgm:cxn modelId="{9EDBD131-C6D4-4C00-A309-D21DF1B3B70F}" type="presParOf" srcId="{B9615E94-8314-4C43-BC03-ACA421E4191D}" destId="{15295ED9-205A-4638-9A42-6E88865D01C2}" srcOrd="1" destOrd="0" presId="urn:microsoft.com/office/officeart/2005/8/layout/list1"/>
    <dgm:cxn modelId="{A3E6EB04-3763-4EB2-8811-DDBE30A9CFE5}" type="presParOf" srcId="{B9615E94-8314-4C43-BC03-ACA421E4191D}" destId="{DE9D6ED1-6657-4060-A2CA-288A12812E8C}" srcOrd="2" destOrd="0" presId="urn:microsoft.com/office/officeart/2005/8/layout/list1"/>
    <dgm:cxn modelId="{3C501F8D-8BBF-4357-976F-9AC6181EF4CF}" type="presParOf" srcId="{B9615E94-8314-4C43-BC03-ACA421E4191D}" destId="{301A3854-AA6A-45E8-A871-8AE4FAD46DD0}" srcOrd="3" destOrd="0" presId="urn:microsoft.com/office/officeart/2005/8/layout/list1"/>
    <dgm:cxn modelId="{987B434B-852C-4EAD-9CB1-D6783C984DC9}" type="presParOf" srcId="{B9615E94-8314-4C43-BC03-ACA421E4191D}" destId="{5DD932B8-E737-4919-B76C-1D2CAD44B81C}" srcOrd="4" destOrd="0" presId="urn:microsoft.com/office/officeart/2005/8/layout/list1"/>
    <dgm:cxn modelId="{6F7E18E8-44BD-4393-A9E0-A0C16FD08F92}" type="presParOf" srcId="{5DD932B8-E737-4919-B76C-1D2CAD44B81C}" destId="{04ECE4E6-E392-4950-80F2-72A7DDCF5CDC}" srcOrd="0" destOrd="0" presId="urn:microsoft.com/office/officeart/2005/8/layout/list1"/>
    <dgm:cxn modelId="{DE36582E-48F5-4C26-A387-060D8D363225}" type="presParOf" srcId="{5DD932B8-E737-4919-B76C-1D2CAD44B81C}" destId="{7999C242-6F9B-4E5B-9EBC-EC032364363B}" srcOrd="1" destOrd="0" presId="urn:microsoft.com/office/officeart/2005/8/layout/list1"/>
    <dgm:cxn modelId="{D74AC879-CF8A-458E-8F46-0C029D57BF56}" type="presParOf" srcId="{B9615E94-8314-4C43-BC03-ACA421E4191D}" destId="{61D813EB-58FA-4CC8-9DAD-D58DF7A170CD}" srcOrd="5" destOrd="0" presId="urn:microsoft.com/office/officeart/2005/8/layout/list1"/>
    <dgm:cxn modelId="{96491029-5303-4B76-A852-16E2966BBD87}" type="presParOf" srcId="{B9615E94-8314-4C43-BC03-ACA421E4191D}" destId="{AC904F03-37D3-46F9-B7F3-A99410EAC324}" srcOrd="6" destOrd="0" presId="urn:microsoft.com/office/officeart/2005/8/layout/list1"/>
    <dgm:cxn modelId="{20036A85-5587-4349-8017-FC5D46E7CD73}" type="presParOf" srcId="{B9615E94-8314-4C43-BC03-ACA421E4191D}" destId="{D2F3FC50-0515-4DEC-BEE2-BC63C6B923FA}" srcOrd="7" destOrd="0" presId="urn:microsoft.com/office/officeart/2005/8/layout/list1"/>
    <dgm:cxn modelId="{9B3B4220-9CD3-49CB-A6ED-B0467DF4EE64}" type="presParOf" srcId="{B9615E94-8314-4C43-BC03-ACA421E4191D}" destId="{0CE6B821-6EA0-4D48-A286-833D18575CAD}" srcOrd="8" destOrd="0" presId="urn:microsoft.com/office/officeart/2005/8/layout/list1"/>
    <dgm:cxn modelId="{0D69544F-19AB-4634-88E0-FC156659BAB0}" type="presParOf" srcId="{0CE6B821-6EA0-4D48-A286-833D18575CAD}" destId="{326A4C31-0473-4BD9-8522-2BEB37C168DA}" srcOrd="0" destOrd="0" presId="urn:microsoft.com/office/officeart/2005/8/layout/list1"/>
    <dgm:cxn modelId="{A50B95F1-D0BB-4017-9142-19A7B73A51A6}" type="presParOf" srcId="{0CE6B821-6EA0-4D48-A286-833D18575CAD}" destId="{254BF2F3-CA6A-4A9B-AA81-D3D1F7B0D86F}" srcOrd="1" destOrd="0" presId="urn:microsoft.com/office/officeart/2005/8/layout/list1"/>
    <dgm:cxn modelId="{E5F82997-2A96-4AB3-9B76-1FB649D86A79}" type="presParOf" srcId="{B9615E94-8314-4C43-BC03-ACA421E4191D}" destId="{20DB2F94-6BAB-4EA8-B2A8-DFDD98FB3133}" srcOrd="9" destOrd="0" presId="urn:microsoft.com/office/officeart/2005/8/layout/list1"/>
    <dgm:cxn modelId="{83438EBC-3C73-4FBF-AFA9-95A286D78124}" type="presParOf" srcId="{B9615E94-8314-4C43-BC03-ACA421E4191D}" destId="{571C249F-951E-4714-963E-77090A01CDC0}" srcOrd="10" destOrd="0" presId="urn:microsoft.com/office/officeart/2005/8/layout/list1"/>
    <dgm:cxn modelId="{C498B6D5-5529-4374-B5AB-4559985C260C}" type="presParOf" srcId="{B9615E94-8314-4C43-BC03-ACA421E4191D}" destId="{D25740DB-8375-4858-BA07-6699B937ECF5}" srcOrd="11" destOrd="0" presId="urn:microsoft.com/office/officeart/2005/8/layout/list1"/>
    <dgm:cxn modelId="{EA185666-3C81-4122-904B-2195ED1AC1D4}" type="presParOf" srcId="{B9615E94-8314-4C43-BC03-ACA421E4191D}" destId="{32D6764B-706F-4679-A57B-6B20017A76F7}" srcOrd="12" destOrd="0" presId="urn:microsoft.com/office/officeart/2005/8/layout/list1"/>
    <dgm:cxn modelId="{20432977-4461-4E8C-AEE4-1C2B34CCDCF3}" type="presParOf" srcId="{32D6764B-706F-4679-A57B-6B20017A76F7}" destId="{B1B311AB-42C7-4ABE-8B79-059B4DB2D424}" srcOrd="0" destOrd="0" presId="urn:microsoft.com/office/officeart/2005/8/layout/list1"/>
    <dgm:cxn modelId="{B4BA8516-BF3C-498A-8B53-BBC851FFCBCD}" type="presParOf" srcId="{32D6764B-706F-4679-A57B-6B20017A76F7}" destId="{E7457EB5-04A2-40E3-93B3-47171F78775D}" srcOrd="1" destOrd="0" presId="urn:microsoft.com/office/officeart/2005/8/layout/list1"/>
    <dgm:cxn modelId="{FDBF3CEC-F71D-4EB0-B0C0-8F6964914251}" type="presParOf" srcId="{B9615E94-8314-4C43-BC03-ACA421E4191D}" destId="{7A901C10-EF5B-4004-BCF8-E1A9DFBCE8FE}" srcOrd="13" destOrd="0" presId="urn:microsoft.com/office/officeart/2005/8/layout/list1"/>
    <dgm:cxn modelId="{5AA09864-0AEF-4D1F-B997-ECE3B2DF03D3}" type="presParOf" srcId="{B9615E94-8314-4C43-BC03-ACA421E4191D}" destId="{416499AC-42F1-4C86-8D12-4EBA0F792A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ED1-6657-4060-A2CA-288A12812E8C}">
      <dsp:nvSpPr>
        <dsp:cNvPr id="0" name=""/>
        <dsp:cNvSpPr/>
      </dsp:nvSpPr>
      <dsp:spPr>
        <a:xfrm>
          <a:off x="0" y="434954"/>
          <a:ext cx="693272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056" tIns="479044" rIns="5380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Project Manager</a:t>
          </a:r>
          <a:endParaRPr lang="en-US" sz="2300" kern="1200" dirty="0"/>
        </a:p>
      </dsp:txBody>
      <dsp:txXfrm>
        <a:off x="0" y="434954"/>
        <a:ext cx="6932720" cy="978075"/>
      </dsp:txXfrm>
    </dsp:sp>
    <dsp:sp modelId="{5B674964-A43A-4684-8164-25B0241A7799}">
      <dsp:nvSpPr>
        <dsp:cNvPr id="0" name=""/>
        <dsp:cNvSpPr/>
      </dsp:nvSpPr>
      <dsp:spPr>
        <a:xfrm>
          <a:off x="346636" y="95474"/>
          <a:ext cx="4852904" cy="678960"/>
        </a:xfrm>
        <a:prstGeom prst="roundRect">
          <a:avLst/>
        </a:prstGeom>
        <a:solidFill>
          <a:srgbClr val="29AB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28" tIns="0" rIns="18342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DEYA CERDAS</a:t>
          </a:r>
          <a:endParaRPr lang="en-US" sz="2300" b="1" kern="1200" dirty="0"/>
        </a:p>
      </dsp:txBody>
      <dsp:txXfrm>
        <a:off x="379780" y="128618"/>
        <a:ext cx="4786616" cy="612672"/>
      </dsp:txXfrm>
    </dsp:sp>
    <dsp:sp modelId="{AC904F03-37D3-46F9-B7F3-A99410EAC324}">
      <dsp:nvSpPr>
        <dsp:cNvPr id="0" name=""/>
        <dsp:cNvSpPr/>
      </dsp:nvSpPr>
      <dsp:spPr>
        <a:xfrm>
          <a:off x="0" y="1876709"/>
          <a:ext cx="693272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056" tIns="479044" rIns="5380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Lead Developer</a:t>
          </a:r>
          <a:endParaRPr lang="en-US" sz="2300" kern="1200" dirty="0"/>
        </a:p>
      </dsp:txBody>
      <dsp:txXfrm>
        <a:off x="0" y="1876709"/>
        <a:ext cx="6932720" cy="978075"/>
      </dsp:txXfrm>
    </dsp:sp>
    <dsp:sp modelId="{7999C242-6F9B-4E5B-9EBC-EC032364363B}">
      <dsp:nvSpPr>
        <dsp:cNvPr id="0" name=""/>
        <dsp:cNvSpPr/>
      </dsp:nvSpPr>
      <dsp:spPr>
        <a:xfrm>
          <a:off x="346636" y="1537229"/>
          <a:ext cx="4852904" cy="678960"/>
        </a:xfrm>
        <a:prstGeom prst="roundRect">
          <a:avLst/>
        </a:prstGeom>
        <a:solidFill>
          <a:srgbClr val="29AB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28" tIns="0" rIns="18342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DYLAN HARTY</a:t>
          </a:r>
          <a:endParaRPr lang="en-US" sz="2300" b="1" kern="1200" dirty="0"/>
        </a:p>
      </dsp:txBody>
      <dsp:txXfrm>
        <a:off x="379780" y="1570373"/>
        <a:ext cx="4786616" cy="612672"/>
      </dsp:txXfrm>
    </dsp:sp>
    <dsp:sp modelId="{571C249F-951E-4714-963E-77090A01CDC0}">
      <dsp:nvSpPr>
        <dsp:cNvPr id="0" name=""/>
        <dsp:cNvSpPr/>
      </dsp:nvSpPr>
      <dsp:spPr>
        <a:xfrm>
          <a:off x="0" y="3318464"/>
          <a:ext cx="693272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056" tIns="479044" rIns="5380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UI/UX Architect</a:t>
          </a:r>
          <a:endParaRPr lang="en-US" sz="2300" kern="1200" dirty="0"/>
        </a:p>
      </dsp:txBody>
      <dsp:txXfrm>
        <a:off x="0" y="3318464"/>
        <a:ext cx="6932720" cy="978075"/>
      </dsp:txXfrm>
    </dsp:sp>
    <dsp:sp modelId="{254BF2F3-CA6A-4A9B-AA81-D3D1F7B0D86F}">
      <dsp:nvSpPr>
        <dsp:cNvPr id="0" name=""/>
        <dsp:cNvSpPr/>
      </dsp:nvSpPr>
      <dsp:spPr>
        <a:xfrm>
          <a:off x="346636" y="2978984"/>
          <a:ext cx="4852904" cy="678960"/>
        </a:xfrm>
        <a:prstGeom prst="roundRect">
          <a:avLst/>
        </a:prstGeom>
        <a:solidFill>
          <a:srgbClr val="29AB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28" tIns="0" rIns="18342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HEIDI CANTALEJO</a:t>
          </a:r>
          <a:endParaRPr lang="en-US" sz="2300" b="1" kern="1200" dirty="0"/>
        </a:p>
      </dsp:txBody>
      <dsp:txXfrm>
        <a:off x="379780" y="3012128"/>
        <a:ext cx="4786616" cy="612672"/>
      </dsp:txXfrm>
    </dsp:sp>
    <dsp:sp modelId="{416499AC-42F1-4C86-8D12-4EBA0F792AF3}">
      <dsp:nvSpPr>
        <dsp:cNvPr id="0" name=""/>
        <dsp:cNvSpPr/>
      </dsp:nvSpPr>
      <dsp:spPr>
        <a:xfrm>
          <a:off x="0" y="4760219"/>
          <a:ext cx="693272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056" tIns="479044" rIns="53805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Systems Analyst</a:t>
          </a:r>
        </a:p>
      </dsp:txBody>
      <dsp:txXfrm>
        <a:off x="0" y="4760219"/>
        <a:ext cx="6932720" cy="978075"/>
      </dsp:txXfrm>
    </dsp:sp>
    <dsp:sp modelId="{E7457EB5-04A2-40E3-93B3-47171F78775D}">
      <dsp:nvSpPr>
        <dsp:cNvPr id="0" name=""/>
        <dsp:cNvSpPr/>
      </dsp:nvSpPr>
      <dsp:spPr>
        <a:xfrm>
          <a:off x="346636" y="4420739"/>
          <a:ext cx="4852904" cy="678960"/>
        </a:xfrm>
        <a:prstGeom prst="roundRect">
          <a:avLst/>
        </a:prstGeom>
        <a:solidFill>
          <a:srgbClr val="29AB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28" tIns="0" rIns="18342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ROYAL BISSELL</a:t>
          </a:r>
        </a:p>
      </dsp:txBody>
      <dsp:txXfrm>
        <a:off x="379780" y="4453883"/>
        <a:ext cx="4786616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27157-00CF-44BA-B9F3-6FCDB367F86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84D2-586F-4B9E-BC09-5BCAFF3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State-of-the-Art</a:t>
            </a:r>
          </a:p>
          <a:p>
            <a:r>
              <a:rPr lang="en-US" dirty="0" smtClean="0"/>
              <a:t>We provide a perfect balance between front-end and back-end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Development Focus</a:t>
            </a:r>
          </a:p>
          <a:p>
            <a:r>
              <a:rPr lang="en-US" dirty="0" smtClean="0"/>
              <a:t>Leading Edge Encryption </a:t>
            </a:r>
          </a:p>
          <a:p>
            <a:r>
              <a:rPr lang="en-US" dirty="0" smtClean="0"/>
              <a:t>Mobile First, Responsive Design</a:t>
            </a:r>
          </a:p>
          <a:p>
            <a:r>
              <a:rPr lang="en-US" dirty="0" smtClean="0"/>
              <a:t>Innovative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4D2-586F-4B9E-BC09-5BCAFF34E8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Deya</a:t>
            </a: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7 years of Project Management Experience</a:t>
            </a:r>
          </a:p>
          <a:p>
            <a:pPr>
              <a:buFontTx/>
              <a:buChar char="-"/>
            </a:pPr>
            <a:r>
              <a:rPr lang="en-US" sz="1200" dirty="0" smtClean="0"/>
              <a:t>International Experience: capture cultural differences of clients()</a:t>
            </a:r>
          </a:p>
          <a:p>
            <a:pPr>
              <a:buFontTx/>
              <a:buChar char="-"/>
            </a:pPr>
            <a:r>
              <a:rPr lang="en-US" sz="1200" dirty="0" smtClean="0"/>
              <a:t>Social Science Background: insight on customer psychology</a:t>
            </a:r>
          </a:p>
          <a:p>
            <a:pPr marL="0" indent="0">
              <a:buNone/>
            </a:pPr>
            <a:r>
              <a:rPr lang="en-US" sz="1200" dirty="0" smtClean="0"/>
              <a:t>Heidi</a:t>
            </a:r>
          </a:p>
          <a:p>
            <a:pPr marL="0" indent="0">
              <a:buNone/>
            </a:pPr>
            <a:r>
              <a:rPr lang="en-US" sz="1200" dirty="0" smtClean="0"/>
              <a:t>- 10 Years of Design Experience</a:t>
            </a:r>
          </a:p>
          <a:p>
            <a:pPr marL="0" indent="0">
              <a:buNone/>
            </a:pPr>
            <a:r>
              <a:rPr lang="en-US" sz="1200" dirty="0" smtClean="0"/>
              <a:t>- Website Analysis experience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Environmental Design Background</a:t>
            </a:r>
          </a:p>
          <a:p>
            <a:r>
              <a:rPr lang="en-US" dirty="0" smtClean="0"/>
              <a:t>Dylan</a:t>
            </a:r>
          </a:p>
          <a:p>
            <a:pPr>
              <a:buFontTx/>
              <a:buChar char="-"/>
            </a:pPr>
            <a:r>
              <a:rPr lang="en-US" dirty="0" smtClean="0"/>
              <a:t>11 Years Programming Experience</a:t>
            </a:r>
          </a:p>
          <a:p>
            <a:pPr>
              <a:buFontTx/>
              <a:buChar char="-"/>
            </a:pPr>
            <a:r>
              <a:rPr lang="en-US" dirty="0" smtClean="0"/>
              <a:t>Business Manager Experience</a:t>
            </a:r>
          </a:p>
          <a:p>
            <a:pPr>
              <a:buFontTx/>
              <a:buChar char="-"/>
            </a:pPr>
            <a:r>
              <a:rPr lang="en-US" dirty="0" smtClean="0"/>
              <a:t>Focus on future technologies and back-end security</a:t>
            </a:r>
          </a:p>
          <a:p>
            <a:r>
              <a:rPr lang="en-US" dirty="0" smtClean="0"/>
              <a:t>Royal</a:t>
            </a:r>
          </a:p>
          <a:p>
            <a:r>
              <a:rPr lang="en-US" dirty="0" smtClean="0"/>
              <a:t>- 3 Years of Software Deployment Experience </a:t>
            </a:r>
          </a:p>
          <a:p>
            <a:r>
              <a:rPr lang="en-US" dirty="0" smtClean="0"/>
              <a:t>- Graphic Design with a Focus on User Experience</a:t>
            </a:r>
          </a:p>
          <a:p>
            <a:r>
              <a:rPr lang="en-US" dirty="0" smtClean="0"/>
              <a:t>- Commerce and Operations Management Background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4D2-586F-4B9E-BC09-5BCAFF34E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FAA6-EBCE-482C-BD3D-9AAAB40EFE01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2B00-F863-4684-94D2-9BE780BA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1541994"/>
            <a:ext cx="3809524" cy="38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67" y="3028599"/>
            <a:ext cx="4847948" cy="8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3.7037E-6 L -0.21055 0.00393 " pathEditMode="relative" rAng="0" ptsTypes="AA">
                                      <p:cBhvr>
                                        <p:cTn id="8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" dur="17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94771"/>
            <a:ext cx="13410619" cy="8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4758431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WHAT WE DO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772"/>
            <a:ext cx="13410618" cy="83615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46702" y="355435"/>
            <a:ext cx="5744455" cy="5323827"/>
            <a:chOff x="2065348" y="748813"/>
            <a:chExt cx="5201435" cy="4820569"/>
          </a:xfrm>
        </p:grpSpPr>
        <p:sp>
          <p:nvSpPr>
            <p:cNvPr id="10" name="Freeform 9"/>
            <p:cNvSpPr/>
            <p:nvPr/>
          </p:nvSpPr>
          <p:spPr>
            <a:xfrm>
              <a:off x="3137962" y="748813"/>
              <a:ext cx="3276243" cy="3026021"/>
            </a:xfrm>
            <a:custGeom>
              <a:avLst/>
              <a:gdLst>
                <a:gd name="connsiteX0" fmla="*/ 1637291 w 3276243"/>
                <a:gd name="connsiteY0" fmla="*/ 0 h 3026021"/>
                <a:gd name="connsiteX1" fmla="*/ 3276243 w 3276243"/>
                <a:gd name="connsiteY1" fmla="*/ 1638952 h 3026021"/>
                <a:gd name="connsiteX2" fmla="*/ 2553645 w 3276243"/>
                <a:gd name="connsiteY2" fmla="*/ 2997997 h 3026021"/>
                <a:gd name="connsiteX3" fmla="*/ 2507516 w 3276243"/>
                <a:gd name="connsiteY3" fmla="*/ 3026021 h 3026021"/>
                <a:gd name="connsiteX4" fmla="*/ 2509176 w 3276243"/>
                <a:gd name="connsiteY4" fmla="*/ 2993135 h 3026021"/>
                <a:gd name="connsiteX5" fmla="*/ 870224 w 3276243"/>
                <a:gd name="connsiteY5" fmla="*/ 1354183 h 3026021"/>
                <a:gd name="connsiteX6" fmla="*/ 89003 w 3276243"/>
                <a:gd name="connsiteY6" fmla="*/ 1551996 h 3026021"/>
                <a:gd name="connsiteX7" fmla="*/ 0 w 3276243"/>
                <a:gd name="connsiteY7" fmla="*/ 1606066 h 3026021"/>
                <a:gd name="connsiteX8" fmla="*/ 6801 w 3276243"/>
                <a:gd name="connsiteY8" fmla="*/ 1471379 h 3026021"/>
                <a:gd name="connsiteX9" fmla="*/ 1637291 w 3276243"/>
                <a:gd name="connsiteY9" fmla="*/ 0 h 302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43" h="3026021">
                  <a:moveTo>
                    <a:pt x="1637291" y="0"/>
                  </a:moveTo>
                  <a:cubicBezTo>
                    <a:pt x="2542459" y="0"/>
                    <a:pt x="3276243" y="733784"/>
                    <a:pt x="3276243" y="1638952"/>
                  </a:cubicBezTo>
                  <a:cubicBezTo>
                    <a:pt x="3276243" y="2204682"/>
                    <a:pt x="2989609" y="2703465"/>
                    <a:pt x="2553645" y="2997997"/>
                  </a:cubicBezTo>
                  <a:lnTo>
                    <a:pt x="2507516" y="3026021"/>
                  </a:lnTo>
                  <a:lnTo>
                    <a:pt x="2509176" y="2993135"/>
                  </a:lnTo>
                  <a:cubicBezTo>
                    <a:pt x="2509176" y="2087967"/>
                    <a:pt x="1775392" y="1354183"/>
                    <a:pt x="870224" y="1354183"/>
                  </a:cubicBezTo>
                  <a:cubicBezTo>
                    <a:pt x="587359" y="1354183"/>
                    <a:pt x="321231" y="1425842"/>
                    <a:pt x="89003" y="1551996"/>
                  </a:cubicBezTo>
                  <a:lnTo>
                    <a:pt x="0" y="1606066"/>
                  </a:lnTo>
                  <a:lnTo>
                    <a:pt x="6801" y="1471379"/>
                  </a:lnTo>
                  <a:cubicBezTo>
                    <a:pt x="90732" y="644927"/>
                    <a:pt x="788696" y="0"/>
                    <a:pt x="1637291" y="0"/>
                  </a:cubicBez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1" name="Freeform 10"/>
            <p:cNvSpPr/>
            <p:nvPr/>
          </p:nvSpPr>
          <p:spPr>
            <a:xfrm rot="7245329">
              <a:off x="4115651" y="2381670"/>
              <a:ext cx="3276243" cy="3026021"/>
            </a:xfrm>
            <a:custGeom>
              <a:avLst/>
              <a:gdLst>
                <a:gd name="connsiteX0" fmla="*/ 1637291 w 3276243"/>
                <a:gd name="connsiteY0" fmla="*/ 0 h 3026021"/>
                <a:gd name="connsiteX1" fmla="*/ 3276243 w 3276243"/>
                <a:gd name="connsiteY1" fmla="*/ 1638952 h 3026021"/>
                <a:gd name="connsiteX2" fmla="*/ 2553645 w 3276243"/>
                <a:gd name="connsiteY2" fmla="*/ 2997997 h 3026021"/>
                <a:gd name="connsiteX3" fmla="*/ 2507516 w 3276243"/>
                <a:gd name="connsiteY3" fmla="*/ 3026021 h 3026021"/>
                <a:gd name="connsiteX4" fmla="*/ 2509176 w 3276243"/>
                <a:gd name="connsiteY4" fmla="*/ 2993135 h 3026021"/>
                <a:gd name="connsiteX5" fmla="*/ 870224 w 3276243"/>
                <a:gd name="connsiteY5" fmla="*/ 1354183 h 3026021"/>
                <a:gd name="connsiteX6" fmla="*/ 89003 w 3276243"/>
                <a:gd name="connsiteY6" fmla="*/ 1551996 h 3026021"/>
                <a:gd name="connsiteX7" fmla="*/ 0 w 3276243"/>
                <a:gd name="connsiteY7" fmla="*/ 1606066 h 3026021"/>
                <a:gd name="connsiteX8" fmla="*/ 6801 w 3276243"/>
                <a:gd name="connsiteY8" fmla="*/ 1471379 h 3026021"/>
                <a:gd name="connsiteX9" fmla="*/ 1637291 w 3276243"/>
                <a:gd name="connsiteY9" fmla="*/ 0 h 302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43" h="3026021">
                  <a:moveTo>
                    <a:pt x="1637291" y="0"/>
                  </a:moveTo>
                  <a:cubicBezTo>
                    <a:pt x="2542459" y="0"/>
                    <a:pt x="3276243" y="733784"/>
                    <a:pt x="3276243" y="1638952"/>
                  </a:cubicBezTo>
                  <a:cubicBezTo>
                    <a:pt x="3276243" y="2204682"/>
                    <a:pt x="2989609" y="2703465"/>
                    <a:pt x="2553645" y="2997997"/>
                  </a:cubicBezTo>
                  <a:lnTo>
                    <a:pt x="2507516" y="3026021"/>
                  </a:lnTo>
                  <a:lnTo>
                    <a:pt x="2509176" y="2993135"/>
                  </a:lnTo>
                  <a:cubicBezTo>
                    <a:pt x="2509176" y="2087967"/>
                    <a:pt x="1775392" y="1354183"/>
                    <a:pt x="870224" y="1354183"/>
                  </a:cubicBezTo>
                  <a:cubicBezTo>
                    <a:pt x="587359" y="1354183"/>
                    <a:pt x="321231" y="1425842"/>
                    <a:pt x="89003" y="1551996"/>
                  </a:cubicBezTo>
                  <a:lnTo>
                    <a:pt x="0" y="1606066"/>
                  </a:lnTo>
                  <a:lnTo>
                    <a:pt x="6801" y="1471379"/>
                  </a:lnTo>
                  <a:cubicBezTo>
                    <a:pt x="90732" y="644927"/>
                    <a:pt x="788696" y="0"/>
                    <a:pt x="163729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 rot="14461999">
              <a:off x="2212619" y="2418250"/>
              <a:ext cx="3276243" cy="3026021"/>
            </a:xfrm>
            <a:custGeom>
              <a:avLst/>
              <a:gdLst>
                <a:gd name="connsiteX0" fmla="*/ 1637291 w 3276243"/>
                <a:gd name="connsiteY0" fmla="*/ 0 h 3026021"/>
                <a:gd name="connsiteX1" fmla="*/ 3276243 w 3276243"/>
                <a:gd name="connsiteY1" fmla="*/ 1638952 h 3026021"/>
                <a:gd name="connsiteX2" fmla="*/ 2553645 w 3276243"/>
                <a:gd name="connsiteY2" fmla="*/ 2997997 h 3026021"/>
                <a:gd name="connsiteX3" fmla="*/ 2507516 w 3276243"/>
                <a:gd name="connsiteY3" fmla="*/ 3026021 h 3026021"/>
                <a:gd name="connsiteX4" fmla="*/ 2509176 w 3276243"/>
                <a:gd name="connsiteY4" fmla="*/ 2993135 h 3026021"/>
                <a:gd name="connsiteX5" fmla="*/ 870224 w 3276243"/>
                <a:gd name="connsiteY5" fmla="*/ 1354183 h 3026021"/>
                <a:gd name="connsiteX6" fmla="*/ 89003 w 3276243"/>
                <a:gd name="connsiteY6" fmla="*/ 1551996 h 3026021"/>
                <a:gd name="connsiteX7" fmla="*/ 0 w 3276243"/>
                <a:gd name="connsiteY7" fmla="*/ 1606066 h 3026021"/>
                <a:gd name="connsiteX8" fmla="*/ 6801 w 3276243"/>
                <a:gd name="connsiteY8" fmla="*/ 1471379 h 3026021"/>
                <a:gd name="connsiteX9" fmla="*/ 1637291 w 3276243"/>
                <a:gd name="connsiteY9" fmla="*/ 0 h 302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43" h="3026021">
                  <a:moveTo>
                    <a:pt x="1637291" y="0"/>
                  </a:moveTo>
                  <a:cubicBezTo>
                    <a:pt x="2542459" y="0"/>
                    <a:pt x="3276243" y="733784"/>
                    <a:pt x="3276243" y="1638952"/>
                  </a:cubicBezTo>
                  <a:cubicBezTo>
                    <a:pt x="3276243" y="2204682"/>
                    <a:pt x="2989609" y="2703465"/>
                    <a:pt x="2553645" y="2997997"/>
                  </a:cubicBezTo>
                  <a:lnTo>
                    <a:pt x="2507516" y="3026021"/>
                  </a:lnTo>
                  <a:lnTo>
                    <a:pt x="2509176" y="2993135"/>
                  </a:lnTo>
                  <a:cubicBezTo>
                    <a:pt x="2509176" y="2087967"/>
                    <a:pt x="1775392" y="1354183"/>
                    <a:pt x="870224" y="1354183"/>
                  </a:cubicBezTo>
                  <a:cubicBezTo>
                    <a:pt x="587359" y="1354183"/>
                    <a:pt x="321231" y="1425842"/>
                    <a:pt x="89003" y="1551996"/>
                  </a:cubicBezTo>
                  <a:lnTo>
                    <a:pt x="0" y="1606066"/>
                  </a:lnTo>
                  <a:lnTo>
                    <a:pt x="6801" y="1471379"/>
                  </a:lnTo>
                  <a:cubicBezTo>
                    <a:pt x="90732" y="644927"/>
                    <a:pt x="788696" y="0"/>
                    <a:pt x="163729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846082" y="1349735"/>
              <a:ext cx="2078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Innovation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2065348" y="3451722"/>
              <a:ext cx="2078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First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4868361" y="4308485"/>
              <a:ext cx="2078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Encryption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880"/>
            <a:ext cx="4768049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THE TEAM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772"/>
            <a:ext cx="13410618" cy="8361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14804264"/>
              </p:ext>
            </p:extLst>
          </p:nvPr>
        </p:nvGraphicFramePr>
        <p:xfrm>
          <a:off x="4768049" y="159800"/>
          <a:ext cx="6932720" cy="583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57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WEBSITE DEMONSTRATION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56" y="17496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Bootstrap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Contact Us Page</a:t>
            </a:r>
          </a:p>
          <a:p>
            <a:pPr marL="0" indent="0">
              <a:buNone/>
            </a:pPr>
            <a:r>
              <a:rPr lang="en-US" b="1" dirty="0" smtClean="0"/>
              <a:t>Dynamic Packages</a:t>
            </a:r>
          </a:p>
          <a:p>
            <a:pPr marL="0" indent="0">
              <a:buNone/>
            </a:pPr>
            <a:r>
              <a:rPr lang="en-US" b="1" dirty="0" smtClean="0"/>
              <a:t>Fully Integrated Database</a:t>
            </a:r>
          </a:p>
          <a:p>
            <a:pPr marL="0" indent="0">
              <a:buNone/>
            </a:pPr>
            <a:r>
              <a:rPr lang="en-US" b="1" dirty="0" smtClean="0"/>
              <a:t>In-depth Booking System</a:t>
            </a:r>
          </a:p>
          <a:p>
            <a:pPr marL="0" indent="0">
              <a:buNone/>
            </a:pPr>
            <a:r>
              <a:rPr lang="en-US" b="1" dirty="0" smtClean="0"/>
              <a:t>Innovation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341"/>
            <a:ext cx="13410618" cy="8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246703" y="456525"/>
            <a:ext cx="6496317" cy="5727300"/>
            <a:chOff x="2869221" y="255717"/>
            <a:chExt cx="6453558" cy="5689603"/>
          </a:xfrm>
        </p:grpSpPr>
        <p:grpSp>
          <p:nvGrpSpPr>
            <p:cNvPr id="12" name="Group 11"/>
            <p:cNvGrpSpPr/>
            <p:nvPr/>
          </p:nvGrpSpPr>
          <p:grpSpPr>
            <a:xfrm>
              <a:off x="4001418" y="255717"/>
              <a:ext cx="1002364" cy="2039452"/>
              <a:chOff x="1639958" y="1091374"/>
              <a:chExt cx="1002364" cy="203945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2642322" y="1091374"/>
                <a:ext cx="0" cy="146845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24520" y="255717"/>
              <a:ext cx="1002364" cy="2039452"/>
              <a:chOff x="1639958" y="1091374"/>
              <a:chExt cx="1002364" cy="203945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642322" y="1091374"/>
                <a:ext cx="0" cy="146845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2926260" y="2309839"/>
              <a:ext cx="2241477" cy="2241477"/>
            </a:xfrm>
            <a:prstGeom prst="ellipse">
              <a:avLst/>
            </a:prstGeom>
            <a:solidFill>
              <a:srgbClr val="29ABE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>
                <a:solidFill>
                  <a:srgbClr val="29ABE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03781" y="2298323"/>
              <a:ext cx="2241477" cy="2241477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7081302" y="2309839"/>
              <a:ext cx="2241477" cy="2241477"/>
            </a:xfrm>
            <a:prstGeom prst="ellipse">
              <a:avLst/>
            </a:prstGeom>
            <a:solidFill>
              <a:srgbClr val="00206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202040" y="255717"/>
              <a:ext cx="1002364" cy="2039452"/>
              <a:chOff x="1639958" y="1091374"/>
              <a:chExt cx="1002364" cy="203945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642322" y="1091374"/>
                <a:ext cx="0" cy="146845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3510646" y="2839762"/>
              <a:ext cx="1144131" cy="1144131"/>
            </a:xfrm>
            <a:prstGeom prst="ellipse">
              <a:avLst/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5552454" y="2839762"/>
              <a:ext cx="1144131" cy="1144131"/>
            </a:xfrm>
            <a:prstGeom prst="ellipse">
              <a:avLst/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7661118" y="2848124"/>
              <a:ext cx="1144131" cy="1144131"/>
            </a:xfrm>
            <a:prstGeom prst="ellipse">
              <a:avLst/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1" name="TextBox 65"/>
            <p:cNvSpPr txBox="1"/>
            <p:nvPr/>
          </p:nvSpPr>
          <p:spPr>
            <a:xfrm>
              <a:off x="5009544" y="255717"/>
              <a:ext cx="20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338DCD"/>
                  </a:solidFill>
                  <a:cs typeface="DokChampa" panose="020B0604020202020204" pitchFamily="34" charset="-34"/>
                </a:rPr>
                <a:t>II</a:t>
              </a:r>
              <a:endParaRPr lang="en-US" dirty="0">
                <a:solidFill>
                  <a:srgbClr val="338DCD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" name="TextBox 66"/>
            <p:cNvSpPr txBox="1"/>
            <p:nvPr/>
          </p:nvSpPr>
          <p:spPr>
            <a:xfrm>
              <a:off x="7160272" y="256652"/>
              <a:ext cx="205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334D80"/>
                  </a:solidFill>
                  <a:cs typeface="DokChampa" panose="020B0604020202020204" pitchFamily="34" charset="-34"/>
                </a:rPr>
                <a:t>III</a:t>
              </a:r>
              <a:endParaRPr lang="en-US" dirty="0">
                <a:solidFill>
                  <a:srgbClr val="334D8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" name="TextBox 67"/>
            <p:cNvSpPr txBox="1"/>
            <p:nvPr/>
          </p:nvSpPr>
          <p:spPr>
            <a:xfrm>
              <a:off x="3621035" y="3227161"/>
              <a:ext cx="92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/>
                  </a:solidFill>
                  <a:cs typeface="DokChampa" panose="020B0604020202020204" pitchFamily="34" charset="-34"/>
                </a:rPr>
                <a:t>20 Nov</a:t>
              </a:r>
              <a:endParaRPr lang="en-US" dirty="0">
                <a:solidFill>
                  <a:schemeClr val="bg1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" name="TextBox 68"/>
            <p:cNvSpPr txBox="1"/>
            <p:nvPr/>
          </p:nvSpPr>
          <p:spPr>
            <a:xfrm>
              <a:off x="5680266" y="3245911"/>
              <a:ext cx="92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/>
                  </a:solidFill>
                  <a:cs typeface="DokChampa" panose="020B0604020202020204" pitchFamily="34" charset="-34"/>
                </a:rPr>
                <a:t>5 Feb</a:t>
              </a:r>
              <a:endParaRPr lang="en-US" dirty="0">
                <a:solidFill>
                  <a:schemeClr val="bg1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7771507" y="3227161"/>
              <a:ext cx="92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/>
                  </a:solidFill>
                  <a:cs typeface="DokChampa" panose="020B0604020202020204" pitchFamily="34" charset="-34"/>
                </a:rPr>
                <a:t>15 Apr</a:t>
              </a:r>
              <a:endParaRPr lang="en-US" dirty="0">
                <a:solidFill>
                  <a:schemeClr val="bg1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2904789" y="279446"/>
              <a:ext cx="20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54BCE8"/>
                  </a:solidFill>
                  <a:cs typeface="DokChampa" panose="020B0604020202020204" pitchFamily="34" charset="-34"/>
                </a:rPr>
                <a:t>I</a:t>
              </a:r>
              <a:endParaRPr lang="en-US" dirty="0">
                <a:solidFill>
                  <a:srgbClr val="54BCE8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2904789" y="630866"/>
              <a:ext cx="2097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Responsive 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Website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5023296" y="630866"/>
              <a:ext cx="2097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Microsoft Implementation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7122408" y="627712"/>
              <a:ext cx="2097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Java Implementation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 rot="10800000" flipH="1">
              <a:off x="4001418" y="4533934"/>
              <a:ext cx="1002364" cy="1411386"/>
              <a:chOff x="1639958" y="1719440"/>
              <a:chExt cx="1002364" cy="1411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0800000" flipH="1" flipV="1">
                <a:off x="2642322" y="1719440"/>
                <a:ext cx="0" cy="84038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0800000" flipH="1">
              <a:off x="6078940" y="4533934"/>
              <a:ext cx="1002364" cy="1411386"/>
              <a:chOff x="1639958" y="1719440"/>
              <a:chExt cx="1002364" cy="141138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0800000" flipH="1" flipV="1">
                <a:off x="2642322" y="1719440"/>
                <a:ext cx="0" cy="84038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0800000" flipH="1">
              <a:off x="8209758" y="4562832"/>
              <a:ext cx="1002364" cy="1382488"/>
              <a:chOff x="1639958" y="1748338"/>
              <a:chExt cx="1002364" cy="138248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10800000" flipH="1" flipV="1">
                <a:off x="2642322" y="1748338"/>
                <a:ext cx="0" cy="81148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639958" y="2582861"/>
                <a:ext cx="1002364" cy="54796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84"/>
            <p:cNvSpPr txBox="1"/>
            <p:nvPr/>
          </p:nvSpPr>
          <p:spPr>
            <a:xfrm>
              <a:off x="2869221" y="5314790"/>
              <a:ext cx="20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$55,000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" name="TextBox 85"/>
            <p:cNvSpPr txBox="1"/>
            <p:nvPr/>
          </p:nvSpPr>
          <p:spPr>
            <a:xfrm>
              <a:off x="4973708" y="5314790"/>
              <a:ext cx="20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$85,000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" name="TextBox 86"/>
            <p:cNvSpPr txBox="1"/>
            <p:nvPr/>
          </p:nvSpPr>
          <p:spPr>
            <a:xfrm>
              <a:off x="7080948" y="5314790"/>
              <a:ext cx="209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cs typeface="DokChampa" panose="020B0604020202020204" pitchFamily="34" charset="-34"/>
                </a:rPr>
                <a:t>$94,000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801"/>
            <a:ext cx="5246703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SCHEDULE</a:t>
            </a:r>
            <a:endParaRPr lang="en-US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341"/>
            <a:ext cx="13410620" cy="840173"/>
          </a:xfrm>
          <a:prstGeom prst="rect">
            <a:avLst/>
          </a:prstGeom>
        </p:spPr>
      </p:pic>
      <p:sp>
        <p:nvSpPr>
          <p:cNvPr id="66" name="TextBox 72"/>
          <p:cNvSpPr txBox="1"/>
          <p:nvPr/>
        </p:nvSpPr>
        <p:spPr>
          <a:xfrm>
            <a:off x="879136" y="3066108"/>
            <a:ext cx="3750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rPr>
              <a:t>AGILE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DokChampa" panose="020B0604020202020204" pitchFamily="34" charset="-34"/>
              </a:rPr>
              <a:t>DEVELOPMENT</a:t>
            </a:r>
            <a:endParaRPr lang="en-US" sz="2800" dirty="0">
              <a:solidFill>
                <a:schemeClr val="bg1">
                  <a:lumMod val="50000"/>
                </a:schemeClr>
              </a:solidFill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32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WHY UMBRELLA?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Scalable</a:t>
            </a:r>
            <a:r>
              <a:rPr lang="en-US" dirty="0" smtClean="0"/>
              <a:t>: take travel experts to new markets</a:t>
            </a:r>
          </a:p>
          <a:p>
            <a:pPr marL="0" indent="0">
              <a:buNone/>
            </a:pPr>
            <a:r>
              <a:rPr lang="en-US" b="1" dirty="0" smtClean="0"/>
              <a:t>Extendable</a:t>
            </a:r>
            <a:r>
              <a:rPr lang="en-US" dirty="0" smtClean="0"/>
              <a:t>: Object-oriented, modular Design makes adding new features easy.</a:t>
            </a:r>
          </a:p>
          <a:p>
            <a:pPr marL="0" indent="0">
              <a:buNone/>
            </a:pPr>
            <a:r>
              <a:rPr lang="en-US" b="1" dirty="0" smtClean="0"/>
              <a:t>Commitment: </a:t>
            </a:r>
            <a:r>
              <a:rPr lang="en-US" dirty="0" smtClean="0"/>
              <a:t>driven to exceed expectations of our clients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8375"/>
            <a:ext cx="13410620" cy="8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196</Words>
  <Application>Microsoft Office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DokChampa</vt:lpstr>
      <vt:lpstr>Office Theme</vt:lpstr>
      <vt:lpstr>PowerPoint Presentation</vt:lpstr>
      <vt:lpstr>PowerPoint Presentation</vt:lpstr>
      <vt:lpstr>WHAT WE DO</vt:lpstr>
      <vt:lpstr>THE TEAM</vt:lpstr>
      <vt:lpstr>WEBSITE DEMONSTRATION</vt:lpstr>
      <vt:lpstr>SCHEDULE</vt:lpstr>
      <vt:lpstr>WHY UMBRELLA?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Royal Bissell</dc:creator>
  <cp:lastModifiedBy>Royal Bissell</cp:lastModifiedBy>
  <cp:revision>28</cp:revision>
  <dcterms:created xsi:type="dcterms:W3CDTF">2015-11-17T17:51:09Z</dcterms:created>
  <dcterms:modified xsi:type="dcterms:W3CDTF">2015-11-20T00:42:17Z</dcterms:modified>
</cp:coreProperties>
</file>