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289" r:id="rId7"/>
    <p:sldId id="277" r:id="rId8"/>
    <p:sldId id="261" r:id="rId9"/>
    <p:sldId id="278" r:id="rId10"/>
    <p:sldId id="279" r:id="rId11"/>
    <p:sldId id="282" r:id="rId12"/>
    <p:sldId id="287" r:id="rId13"/>
    <p:sldId id="284" r:id="rId14"/>
    <p:sldId id="288" r:id="rId15"/>
    <p:sldId id="297" r:id="rId16"/>
    <p:sldId id="298" r:id="rId17"/>
    <p:sldId id="290" r:id="rId18"/>
    <p:sldId id="292" r:id="rId19"/>
    <p:sldId id="293" r:id="rId20"/>
    <p:sldId id="294" r:id="rId21"/>
    <p:sldId id="296" r:id="rId22"/>
    <p:sldId id="275" r:id="rId23"/>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만든 이" initials="오전"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C6E6"/>
    <a:srgbClr val="CC00CC"/>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30" autoAdjust="0"/>
    <p:restoredTop sz="94718"/>
  </p:normalViewPr>
  <p:slideViewPr>
    <p:cSldViewPr snapToGrid="0">
      <p:cViewPr varScale="1">
        <p:scale>
          <a:sx n="102" d="100"/>
          <a:sy n="102" d="100"/>
        </p:scale>
        <p:origin x="29" y="43"/>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86" d="100"/>
          <a:sy n="86" d="100"/>
        </p:scale>
        <p:origin x="385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D80948-3484-4ED0-B8A3-E1096205862D}" type="doc">
      <dgm:prSet loTypeId="urn:microsoft.com/office/officeart/2005/8/layout/pyramid1" loCatId="pyramid" qsTypeId="urn:microsoft.com/office/officeart/2005/8/quickstyle/simple1" qsCatId="simple" csTypeId="urn:microsoft.com/office/officeart/2005/8/colors/accent5_5" csCatId="accent5" phldr="1"/>
      <dgm:spPr/>
    </dgm:pt>
    <dgm:pt modelId="{588BE1B4-FD55-48F1-8A2D-E6E57B7C501A}">
      <dgm:prSet phldrT="[텍스트]" custT="1"/>
      <dgm:spPr/>
      <dgm:t>
        <a:bodyPr/>
        <a:lstStyle/>
        <a:p>
          <a:pPr latinLnBrk="1"/>
          <a:endParaRPr lang="ko-KR" altLang="en-US" sz="4000" dirty="0"/>
        </a:p>
      </dgm:t>
    </dgm:pt>
    <dgm:pt modelId="{8CD0CEF9-6184-462F-9647-87650F76E5D1}" type="parTrans" cxnId="{5DBFE7BF-9386-4944-BBD7-9BBF483E4858}">
      <dgm:prSet/>
      <dgm:spPr/>
      <dgm:t>
        <a:bodyPr/>
        <a:lstStyle/>
        <a:p>
          <a:pPr latinLnBrk="1"/>
          <a:endParaRPr lang="ko-KR" altLang="en-US"/>
        </a:p>
      </dgm:t>
    </dgm:pt>
    <dgm:pt modelId="{24D7D397-E3F3-4D6A-A959-93C30AA62216}" type="sibTrans" cxnId="{5DBFE7BF-9386-4944-BBD7-9BBF483E4858}">
      <dgm:prSet/>
      <dgm:spPr/>
      <dgm:t>
        <a:bodyPr/>
        <a:lstStyle/>
        <a:p>
          <a:pPr latinLnBrk="1"/>
          <a:endParaRPr lang="ko-KR" altLang="en-US"/>
        </a:p>
      </dgm:t>
    </dgm:pt>
    <dgm:pt modelId="{6B3B65E4-2EDE-4A98-950D-5FF90BA81DA2}">
      <dgm:prSet phldrT="[텍스트]" custT="1"/>
      <dgm:spPr/>
      <dgm:t>
        <a:bodyPr/>
        <a:lstStyle/>
        <a:p>
          <a:pPr latinLnBrk="1"/>
          <a:endParaRPr lang="ko-KR" altLang="en-US" sz="4000" dirty="0"/>
        </a:p>
      </dgm:t>
    </dgm:pt>
    <dgm:pt modelId="{9DBA01B7-35A6-42DE-B7DB-18A9FFBD7378}" type="parTrans" cxnId="{F3907538-4171-44D1-A191-A204DAB96091}">
      <dgm:prSet/>
      <dgm:spPr/>
      <dgm:t>
        <a:bodyPr/>
        <a:lstStyle/>
        <a:p>
          <a:pPr latinLnBrk="1"/>
          <a:endParaRPr lang="ko-KR" altLang="en-US"/>
        </a:p>
      </dgm:t>
    </dgm:pt>
    <dgm:pt modelId="{D07294D6-0B88-45B9-8AF6-51AC1FCE1103}" type="sibTrans" cxnId="{F3907538-4171-44D1-A191-A204DAB96091}">
      <dgm:prSet/>
      <dgm:spPr/>
      <dgm:t>
        <a:bodyPr/>
        <a:lstStyle/>
        <a:p>
          <a:pPr latinLnBrk="1"/>
          <a:endParaRPr lang="ko-KR" altLang="en-US"/>
        </a:p>
      </dgm:t>
    </dgm:pt>
    <dgm:pt modelId="{9E4FE902-167D-4A7C-AA2D-8ADDC231C2B2}">
      <dgm:prSet phldrT="[텍스트]" custT="1"/>
      <dgm:spPr/>
      <dgm:t>
        <a:bodyPr/>
        <a:lstStyle/>
        <a:p>
          <a:pPr latinLnBrk="1"/>
          <a:endParaRPr lang="ko-KR" altLang="en-US" sz="4000" dirty="0"/>
        </a:p>
      </dgm:t>
    </dgm:pt>
    <dgm:pt modelId="{1C2D8637-8D01-4B6A-856E-1A495EF0A05A}" type="parTrans" cxnId="{DC5D6101-EC4E-4E03-8016-517840F20D07}">
      <dgm:prSet/>
      <dgm:spPr/>
      <dgm:t>
        <a:bodyPr/>
        <a:lstStyle/>
        <a:p>
          <a:pPr latinLnBrk="1"/>
          <a:endParaRPr lang="ko-KR" altLang="en-US"/>
        </a:p>
      </dgm:t>
    </dgm:pt>
    <dgm:pt modelId="{66603BAF-F8C3-4FD3-9100-A5F8DA0DEF53}" type="sibTrans" cxnId="{DC5D6101-EC4E-4E03-8016-517840F20D07}">
      <dgm:prSet/>
      <dgm:spPr/>
      <dgm:t>
        <a:bodyPr/>
        <a:lstStyle/>
        <a:p>
          <a:pPr latinLnBrk="1"/>
          <a:endParaRPr lang="ko-KR" altLang="en-US"/>
        </a:p>
      </dgm:t>
    </dgm:pt>
    <dgm:pt modelId="{0D9242BA-B7AE-43CD-8A67-C975C9037E72}">
      <dgm:prSet phldrT="[텍스트]" custT="1"/>
      <dgm:spPr/>
      <dgm:t>
        <a:bodyPr/>
        <a:lstStyle/>
        <a:p>
          <a:pPr latinLnBrk="1"/>
          <a:endParaRPr lang="ko-KR" altLang="en-US" sz="4000" dirty="0"/>
        </a:p>
      </dgm:t>
    </dgm:pt>
    <dgm:pt modelId="{7D456D15-5708-4841-B911-263814824B5A}" type="parTrans" cxnId="{78036E80-8063-4095-8A6C-5E24579B5540}">
      <dgm:prSet/>
      <dgm:spPr/>
      <dgm:t>
        <a:bodyPr/>
        <a:lstStyle/>
        <a:p>
          <a:pPr latinLnBrk="1"/>
          <a:endParaRPr lang="ko-KR" altLang="en-US"/>
        </a:p>
      </dgm:t>
    </dgm:pt>
    <dgm:pt modelId="{77D14A8E-39A6-4BFE-914B-BC1A35422B46}" type="sibTrans" cxnId="{78036E80-8063-4095-8A6C-5E24579B5540}">
      <dgm:prSet/>
      <dgm:spPr/>
      <dgm:t>
        <a:bodyPr/>
        <a:lstStyle/>
        <a:p>
          <a:pPr latinLnBrk="1"/>
          <a:endParaRPr lang="ko-KR" altLang="en-US"/>
        </a:p>
      </dgm:t>
    </dgm:pt>
    <dgm:pt modelId="{2157CD46-0483-4A18-807D-4CBF97097A0E}" type="pres">
      <dgm:prSet presAssocID="{02D80948-3484-4ED0-B8A3-E1096205862D}" presName="Name0" presStyleCnt="0">
        <dgm:presLayoutVars>
          <dgm:dir/>
          <dgm:animLvl val="lvl"/>
          <dgm:resizeHandles val="exact"/>
        </dgm:presLayoutVars>
      </dgm:prSet>
      <dgm:spPr/>
    </dgm:pt>
    <dgm:pt modelId="{FC9D6867-78AB-41C5-A896-53791F2F9CD9}" type="pres">
      <dgm:prSet presAssocID="{588BE1B4-FD55-48F1-8A2D-E6E57B7C501A}" presName="Name8" presStyleCnt="0"/>
      <dgm:spPr/>
    </dgm:pt>
    <dgm:pt modelId="{3C4DF88A-4301-4BE3-89AA-FDA19B8BC71E}" type="pres">
      <dgm:prSet presAssocID="{588BE1B4-FD55-48F1-8A2D-E6E57B7C501A}" presName="level" presStyleLbl="node1" presStyleIdx="0" presStyleCnt="4">
        <dgm:presLayoutVars>
          <dgm:chMax val="1"/>
          <dgm:bulletEnabled val="1"/>
        </dgm:presLayoutVars>
      </dgm:prSet>
      <dgm:spPr/>
    </dgm:pt>
    <dgm:pt modelId="{127CA6B0-55EA-4894-B8D4-8C5C20A7D5B3}" type="pres">
      <dgm:prSet presAssocID="{588BE1B4-FD55-48F1-8A2D-E6E57B7C501A}" presName="levelTx" presStyleLbl="revTx" presStyleIdx="0" presStyleCnt="0">
        <dgm:presLayoutVars>
          <dgm:chMax val="1"/>
          <dgm:bulletEnabled val="1"/>
        </dgm:presLayoutVars>
      </dgm:prSet>
      <dgm:spPr/>
    </dgm:pt>
    <dgm:pt modelId="{EDD867C9-1130-466A-A552-32000B8EC271}" type="pres">
      <dgm:prSet presAssocID="{6B3B65E4-2EDE-4A98-950D-5FF90BA81DA2}" presName="Name8" presStyleCnt="0"/>
      <dgm:spPr/>
    </dgm:pt>
    <dgm:pt modelId="{47C0A08F-0CF7-4951-9757-BBD23D938646}" type="pres">
      <dgm:prSet presAssocID="{6B3B65E4-2EDE-4A98-950D-5FF90BA81DA2}" presName="level" presStyleLbl="node1" presStyleIdx="1" presStyleCnt="4">
        <dgm:presLayoutVars>
          <dgm:chMax val="1"/>
          <dgm:bulletEnabled val="1"/>
        </dgm:presLayoutVars>
      </dgm:prSet>
      <dgm:spPr/>
    </dgm:pt>
    <dgm:pt modelId="{EC0AA891-2424-4EEF-98DC-BF4479E7EFA7}" type="pres">
      <dgm:prSet presAssocID="{6B3B65E4-2EDE-4A98-950D-5FF90BA81DA2}" presName="levelTx" presStyleLbl="revTx" presStyleIdx="0" presStyleCnt="0">
        <dgm:presLayoutVars>
          <dgm:chMax val="1"/>
          <dgm:bulletEnabled val="1"/>
        </dgm:presLayoutVars>
      </dgm:prSet>
      <dgm:spPr/>
    </dgm:pt>
    <dgm:pt modelId="{D42D5AC6-FC16-4E00-A9A4-26B3AF541433}" type="pres">
      <dgm:prSet presAssocID="{9E4FE902-167D-4A7C-AA2D-8ADDC231C2B2}" presName="Name8" presStyleCnt="0"/>
      <dgm:spPr/>
    </dgm:pt>
    <dgm:pt modelId="{CF8A494F-1E1C-4636-B5A1-F7456447CAD1}" type="pres">
      <dgm:prSet presAssocID="{9E4FE902-167D-4A7C-AA2D-8ADDC231C2B2}" presName="level" presStyleLbl="node1" presStyleIdx="2" presStyleCnt="4">
        <dgm:presLayoutVars>
          <dgm:chMax val="1"/>
          <dgm:bulletEnabled val="1"/>
        </dgm:presLayoutVars>
      </dgm:prSet>
      <dgm:spPr/>
    </dgm:pt>
    <dgm:pt modelId="{8F9E0CD5-5270-4FBE-BD6C-7F40632A1C2F}" type="pres">
      <dgm:prSet presAssocID="{9E4FE902-167D-4A7C-AA2D-8ADDC231C2B2}" presName="levelTx" presStyleLbl="revTx" presStyleIdx="0" presStyleCnt="0">
        <dgm:presLayoutVars>
          <dgm:chMax val="1"/>
          <dgm:bulletEnabled val="1"/>
        </dgm:presLayoutVars>
      </dgm:prSet>
      <dgm:spPr/>
    </dgm:pt>
    <dgm:pt modelId="{9D7CC445-1284-4BB1-BA3C-AAA9FB456102}" type="pres">
      <dgm:prSet presAssocID="{0D9242BA-B7AE-43CD-8A67-C975C9037E72}" presName="Name8" presStyleCnt="0"/>
      <dgm:spPr/>
    </dgm:pt>
    <dgm:pt modelId="{9E0BE3CB-D300-4210-9D66-7B5D916073C8}" type="pres">
      <dgm:prSet presAssocID="{0D9242BA-B7AE-43CD-8A67-C975C9037E72}" presName="level" presStyleLbl="node1" presStyleIdx="3" presStyleCnt="4">
        <dgm:presLayoutVars>
          <dgm:chMax val="1"/>
          <dgm:bulletEnabled val="1"/>
        </dgm:presLayoutVars>
      </dgm:prSet>
      <dgm:spPr/>
    </dgm:pt>
    <dgm:pt modelId="{4DFD9FCA-639A-487F-8A67-8D52E92E489B}" type="pres">
      <dgm:prSet presAssocID="{0D9242BA-B7AE-43CD-8A67-C975C9037E72}" presName="levelTx" presStyleLbl="revTx" presStyleIdx="0" presStyleCnt="0">
        <dgm:presLayoutVars>
          <dgm:chMax val="1"/>
          <dgm:bulletEnabled val="1"/>
        </dgm:presLayoutVars>
      </dgm:prSet>
      <dgm:spPr/>
    </dgm:pt>
  </dgm:ptLst>
  <dgm:cxnLst>
    <dgm:cxn modelId="{DC5D6101-EC4E-4E03-8016-517840F20D07}" srcId="{02D80948-3484-4ED0-B8A3-E1096205862D}" destId="{9E4FE902-167D-4A7C-AA2D-8ADDC231C2B2}" srcOrd="2" destOrd="0" parTransId="{1C2D8637-8D01-4B6A-856E-1A495EF0A05A}" sibTransId="{66603BAF-F8C3-4FD3-9100-A5F8DA0DEF53}"/>
    <dgm:cxn modelId="{DFD73120-A540-447D-92F8-FFCE75479B30}" type="presOf" srcId="{6B3B65E4-2EDE-4A98-950D-5FF90BA81DA2}" destId="{EC0AA891-2424-4EEF-98DC-BF4479E7EFA7}" srcOrd="1" destOrd="0" presId="urn:microsoft.com/office/officeart/2005/8/layout/pyramid1"/>
    <dgm:cxn modelId="{A2F76B2B-5241-420C-AB18-0042EDA37116}" type="presOf" srcId="{9E4FE902-167D-4A7C-AA2D-8ADDC231C2B2}" destId="{8F9E0CD5-5270-4FBE-BD6C-7F40632A1C2F}" srcOrd="1" destOrd="0" presId="urn:microsoft.com/office/officeart/2005/8/layout/pyramid1"/>
    <dgm:cxn modelId="{F3907538-4171-44D1-A191-A204DAB96091}" srcId="{02D80948-3484-4ED0-B8A3-E1096205862D}" destId="{6B3B65E4-2EDE-4A98-950D-5FF90BA81DA2}" srcOrd="1" destOrd="0" parTransId="{9DBA01B7-35A6-42DE-B7DB-18A9FFBD7378}" sibTransId="{D07294D6-0B88-45B9-8AF6-51AC1FCE1103}"/>
    <dgm:cxn modelId="{CFFC765A-6B80-46DB-967F-CAF42CF14AFE}" type="presOf" srcId="{588BE1B4-FD55-48F1-8A2D-E6E57B7C501A}" destId="{3C4DF88A-4301-4BE3-89AA-FDA19B8BC71E}" srcOrd="0" destOrd="0" presId="urn:microsoft.com/office/officeart/2005/8/layout/pyramid1"/>
    <dgm:cxn modelId="{78036E80-8063-4095-8A6C-5E24579B5540}" srcId="{02D80948-3484-4ED0-B8A3-E1096205862D}" destId="{0D9242BA-B7AE-43CD-8A67-C975C9037E72}" srcOrd="3" destOrd="0" parTransId="{7D456D15-5708-4841-B911-263814824B5A}" sibTransId="{77D14A8E-39A6-4BFE-914B-BC1A35422B46}"/>
    <dgm:cxn modelId="{72BB7F84-217E-4B0D-AA63-050311712B15}" type="presOf" srcId="{0D9242BA-B7AE-43CD-8A67-C975C9037E72}" destId="{9E0BE3CB-D300-4210-9D66-7B5D916073C8}" srcOrd="0" destOrd="0" presId="urn:microsoft.com/office/officeart/2005/8/layout/pyramid1"/>
    <dgm:cxn modelId="{0077B29A-06D3-4CAF-939C-D344FEE38E33}" type="presOf" srcId="{9E4FE902-167D-4A7C-AA2D-8ADDC231C2B2}" destId="{CF8A494F-1E1C-4636-B5A1-F7456447CAD1}" srcOrd="0" destOrd="0" presId="urn:microsoft.com/office/officeart/2005/8/layout/pyramid1"/>
    <dgm:cxn modelId="{7DCD42B2-1136-4B02-8663-B21C1FBB910B}" type="presOf" srcId="{6B3B65E4-2EDE-4A98-950D-5FF90BA81DA2}" destId="{47C0A08F-0CF7-4951-9757-BBD23D938646}" srcOrd="0" destOrd="0" presId="urn:microsoft.com/office/officeart/2005/8/layout/pyramid1"/>
    <dgm:cxn modelId="{5DBFE7BF-9386-4944-BBD7-9BBF483E4858}" srcId="{02D80948-3484-4ED0-B8A3-E1096205862D}" destId="{588BE1B4-FD55-48F1-8A2D-E6E57B7C501A}" srcOrd="0" destOrd="0" parTransId="{8CD0CEF9-6184-462F-9647-87650F76E5D1}" sibTransId="{24D7D397-E3F3-4D6A-A959-93C30AA62216}"/>
    <dgm:cxn modelId="{C6F0E7CB-2B55-484B-98BF-5DD7F8B01503}" type="presOf" srcId="{588BE1B4-FD55-48F1-8A2D-E6E57B7C501A}" destId="{127CA6B0-55EA-4894-B8D4-8C5C20A7D5B3}" srcOrd="1" destOrd="0" presId="urn:microsoft.com/office/officeart/2005/8/layout/pyramid1"/>
    <dgm:cxn modelId="{75BA6BCD-124B-4D06-85B8-0742FFCE7BA5}" type="presOf" srcId="{02D80948-3484-4ED0-B8A3-E1096205862D}" destId="{2157CD46-0483-4A18-807D-4CBF97097A0E}" srcOrd="0" destOrd="0" presId="urn:microsoft.com/office/officeart/2005/8/layout/pyramid1"/>
    <dgm:cxn modelId="{55A6B4F9-456A-488B-950B-D6CCFE3C4D9A}" type="presOf" srcId="{0D9242BA-B7AE-43CD-8A67-C975C9037E72}" destId="{4DFD9FCA-639A-487F-8A67-8D52E92E489B}" srcOrd="1" destOrd="0" presId="urn:microsoft.com/office/officeart/2005/8/layout/pyramid1"/>
    <dgm:cxn modelId="{7E37B241-C2D9-4F4E-A0A7-98DA76EB19A6}" type="presParOf" srcId="{2157CD46-0483-4A18-807D-4CBF97097A0E}" destId="{FC9D6867-78AB-41C5-A896-53791F2F9CD9}" srcOrd="0" destOrd="0" presId="urn:microsoft.com/office/officeart/2005/8/layout/pyramid1"/>
    <dgm:cxn modelId="{ACFFE39B-5A4F-4F29-85FC-01DF46446732}" type="presParOf" srcId="{FC9D6867-78AB-41C5-A896-53791F2F9CD9}" destId="{3C4DF88A-4301-4BE3-89AA-FDA19B8BC71E}" srcOrd="0" destOrd="0" presId="urn:microsoft.com/office/officeart/2005/8/layout/pyramid1"/>
    <dgm:cxn modelId="{B81C5E8A-0B0E-4152-8C29-64BA78179F6D}" type="presParOf" srcId="{FC9D6867-78AB-41C5-A896-53791F2F9CD9}" destId="{127CA6B0-55EA-4894-B8D4-8C5C20A7D5B3}" srcOrd="1" destOrd="0" presId="urn:microsoft.com/office/officeart/2005/8/layout/pyramid1"/>
    <dgm:cxn modelId="{C5DBED6B-0750-40E5-92A2-BEAC6319F79B}" type="presParOf" srcId="{2157CD46-0483-4A18-807D-4CBF97097A0E}" destId="{EDD867C9-1130-466A-A552-32000B8EC271}" srcOrd="1" destOrd="0" presId="urn:microsoft.com/office/officeart/2005/8/layout/pyramid1"/>
    <dgm:cxn modelId="{F8693497-FDEA-4002-B2E9-631C2C377CCE}" type="presParOf" srcId="{EDD867C9-1130-466A-A552-32000B8EC271}" destId="{47C0A08F-0CF7-4951-9757-BBD23D938646}" srcOrd="0" destOrd="0" presId="urn:microsoft.com/office/officeart/2005/8/layout/pyramid1"/>
    <dgm:cxn modelId="{90D5BC07-10F3-472F-A9C0-0B0A84285A04}" type="presParOf" srcId="{EDD867C9-1130-466A-A552-32000B8EC271}" destId="{EC0AA891-2424-4EEF-98DC-BF4479E7EFA7}" srcOrd="1" destOrd="0" presId="urn:microsoft.com/office/officeart/2005/8/layout/pyramid1"/>
    <dgm:cxn modelId="{E5299C17-B4BA-45B4-9AED-D95ECB013903}" type="presParOf" srcId="{2157CD46-0483-4A18-807D-4CBF97097A0E}" destId="{D42D5AC6-FC16-4E00-A9A4-26B3AF541433}" srcOrd="2" destOrd="0" presId="urn:microsoft.com/office/officeart/2005/8/layout/pyramid1"/>
    <dgm:cxn modelId="{F4FA98CB-F66A-4267-AD80-5BB08D9440B4}" type="presParOf" srcId="{D42D5AC6-FC16-4E00-A9A4-26B3AF541433}" destId="{CF8A494F-1E1C-4636-B5A1-F7456447CAD1}" srcOrd="0" destOrd="0" presId="urn:microsoft.com/office/officeart/2005/8/layout/pyramid1"/>
    <dgm:cxn modelId="{B0E24C31-EFA6-4EAB-ACB7-07CABAC0A5DC}" type="presParOf" srcId="{D42D5AC6-FC16-4E00-A9A4-26B3AF541433}" destId="{8F9E0CD5-5270-4FBE-BD6C-7F40632A1C2F}" srcOrd="1" destOrd="0" presId="urn:microsoft.com/office/officeart/2005/8/layout/pyramid1"/>
    <dgm:cxn modelId="{FD8DDA73-87AB-4F3A-8D7B-68DC4A7FB284}" type="presParOf" srcId="{2157CD46-0483-4A18-807D-4CBF97097A0E}" destId="{9D7CC445-1284-4BB1-BA3C-AAA9FB456102}" srcOrd="3" destOrd="0" presId="urn:microsoft.com/office/officeart/2005/8/layout/pyramid1"/>
    <dgm:cxn modelId="{FA1A9FC5-2435-4C5C-8756-9619D3476946}" type="presParOf" srcId="{9D7CC445-1284-4BB1-BA3C-AAA9FB456102}" destId="{9E0BE3CB-D300-4210-9D66-7B5D916073C8}" srcOrd="0" destOrd="0" presId="urn:microsoft.com/office/officeart/2005/8/layout/pyramid1"/>
    <dgm:cxn modelId="{BC5870E0-9ADC-40DE-80B9-D658FFCA9133}" type="presParOf" srcId="{9D7CC445-1284-4BB1-BA3C-AAA9FB456102}" destId="{4DFD9FCA-639A-487F-8A67-8D52E92E489B}"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DF88A-4301-4BE3-89AA-FDA19B8BC71E}">
      <dsp:nvSpPr>
        <dsp:cNvPr id="0" name=""/>
        <dsp:cNvSpPr/>
      </dsp:nvSpPr>
      <dsp:spPr>
        <a:xfrm>
          <a:off x="2086408" y="0"/>
          <a:ext cx="1390938" cy="1059199"/>
        </a:xfrm>
        <a:prstGeom prst="trapezoid">
          <a:avLst>
            <a:gd name="adj" fmla="val 65660"/>
          </a:avLst>
        </a:prstGeom>
        <a:solidFill>
          <a:schemeClr val="accent5">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latinLnBrk="1">
            <a:lnSpc>
              <a:spcPct val="90000"/>
            </a:lnSpc>
            <a:spcBef>
              <a:spcPct val="0"/>
            </a:spcBef>
            <a:spcAft>
              <a:spcPct val="35000"/>
            </a:spcAft>
            <a:buNone/>
          </a:pPr>
          <a:endParaRPr lang="ko-KR" altLang="en-US" sz="4000" kern="1200" dirty="0"/>
        </a:p>
      </dsp:txBody>
      <dsp:txXfrm>
        <a:off x="2086408" y="0"/>
        <a:ext cx="1390938" cy="1059199"/>
      </dsp:txXfrm>
    </dsp:sp>
    <dsp:sp modelId="{47C0A08F-0CF7-4951-9757-BBD23D938646}">
      <dsp:nvSpPr>
        <dsp:cNvPr id="0" name=""/>
        <dsp:cNvSpPr/>
      </dsp:nvSpPr>
      <dsp:spPr>
        <a:xfrm>
          <a:off x="1390938" y="1059199"/>
          <a:ext cx="2781877" cy="1059199"/>
        </a:xfrm>
        <a:prstGeom prst="trapezoid">
          <a:avLst>
            <a:gd name="adj" fmla="val 65660"/>
          </a:avLst>
        </a:prstGeom>
        <a:solidFill>
          <a:schemeClr val="accent5">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latinLnBrk="1">
            <a:lnSpc>
              <a:spcPct val="90000"/>
            </a:lnSpc>
            <a:spcBef>
              <a:spcPct val="0"/>
            </a:spcBef>
            <a:spcAft>
              <a:spcPct val="35000"/>
            </a:spcAft>
            <a:buNone/>
          </a:pPr>
          <a:endParaRPr lang="ko-KR" altLang="en-US" sz="4000" kern="1200" dirty="0"/>
        </a:p>
      </dsp:txBody>
      <dsp:txXfrm>
        <a:off x="1877767" y="1059199"/>
        <a:ext cx="1808220" cy="1059199"/>
      </dsp:txXfrm>
    </dsp:sp>
    <dsp:sp modelId="{CF8A494F-1E1C-4636-B5A1-F7456447CAD1}">
      <dsp:nvSpPr>
        <dsp:cNvPr id="0" name=""/>
        <dsp:cNvSpPr/>
      </dsp:nvSpPr>
      <dsp:spPr>
        <a:xfrm>
          <a:off x="695469" y="2118398"/>
          <a:ext cx="4172816" cy="1059199"/>
        </a:xfrm>
        <a:prstGeom prst="trapezoid">
          <a:avLst>
            <a:gd name="adj" fmla="val 65660"/>
          </a:avLst>
        </a:prstGeom>
        <a:solidFill>
          <a:schemeClr val="accent5">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latinLnBrk="1">
            <a:lnSpc>
              <a:spcPct val="90000"/>
            </a:lnSpc>
            <a:spcBef>
              <a:spcPct val="0"/>
            </a:spcBef>
            <a:spcAft>
              <a:spcPct val="35000"/>
            </a:spcAft>
            <a:buNone/>
          </a:pPr>
          <a:endParaRPr lang="ko-KR" altLang="en-US" sz="4000" kern="1200" dirty="0"/>
        </a:p>
      </dsp:txBody>
      <dsp:txXfrm>
        <a:off x="1425712" y="2118398"/>
        <a:ext cx="2712330" cy="1059199"/>
      </dsp:txXfrm>
    </dsp:sp>
    <dsp:sp modelId="{9E0BE3CB-D300-4210-9D66-7B5D916073C8}">
      <dsp:nvSpPr>
        <dsp:cNvPr id="0" name=""/>
        <dsp:cNvSpPr/>
      </dsp:nvSpPr>
      <dsp:spPr>
        <a:xfrm>
          <a:off x="0" y="3177597"/>
          <a:ext cx="5563755" cy="1059199"/>
        </a:xfrm>
        <a:prstGeom prst="trapezoid">
          <a:avLst>
            <a:gd name="adj" fmla="val 65660"/>
          </a:avLst>
        </a:prstGeom>
        <a:solidFill>
          <a:schemeClr val="accent5">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latinLnBrk="1">
            <a:lnSpc>
              <a:spcPct val="90000"/>
            </a:lnSpc>
            <a:spcBef>
              <a:spcPct val="0"/>
            </a:spcBef>
            <a:spcAft>
              <a:spcPct val="35000"/>
            </a:spcAft>
            <a:buNone/>
          </a:pPr>
          <a:endParaRPr lang="ko-KR" altLang="en-US" sz="4000" kern="1200" dirty="0"/>
        </a:p>
      </dsp:txBody>
      <dsp:txXfrm>
        <a:off x="973657" y="3177597"/>
        <a:ext cx="3616440" cy="1059199"/>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ko-KR" altLang="en-US">
              <a:latin typeface="+mj-ea"/>
              <a:ea typeface="+mj-ea"/>
            </a:endParaRPr>
          </a:p>
        </p:txBody>
      </p:sp>
      <p:sp>
        <p:nvSpPr>
          <p:cNvPr id="3" name="날짜 개체 틀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198C865-FB25-47E1-8C27-08B1C97CA218}" type="datetime1">
              <a:rPr lang="ko-KR" altLang="en-US" smtClean="0">
                <a:latin typeface="+mj-ea"/>
                <a:ea typeface="+mj-ea"/>
              </a:rPr>
              <a:t>2022-12-12</a:t>
            </a:fld>
            <a:endParaRPr lang="ko-KR" altLang="en-US" dirty="0">
              <a:latin typeface="+mj-ea"/>
              <a:ea typeface="+mj-ea"/>
            </a:endParaRPr>
          </a:p>
        </p:txBody>
      </p:sp>
      <p:sp>
        <p:nvSpPr>
          <p:cNvPr id="4" name="바닥글 개체 틀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ko-KR" altLang="en-US">
              <a:latin typeface="+mj-ea"/>
              <a:ea typeface="+mj-ea"/>
            </a:endParaRPr>
          </a:p>
        </p:txBody>
      </p:sp>
      <p:sp>
        <p:nvSpPr>
          <p:cNvPr id="5" name="슬라이드 번호 개체 틀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US" altLang="ko-KR" smtClean="0">
                <a:latin typeface="+mj-ea"/>
                <a:ea typeface="+mj-ea"/>
              </a:rPr>
              <a:t>‹#›</a:t>
            </a:fld>
            <a:endParaRPr lang="ko-KR" altLang="en-US">
              <a:latin typeface="+mj-ea"/>
              <a:ea typeface="+mj-ea"/>
            </a:endParaRPr>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j-ea"/>
                <a:ea typeface="+mj-ea"/>
              </a:defRPr>
            </a:lvl1pPr>
          </a:lstStyle>
          <a:p>
            <a:endParaRPr lang="ko-KR" altLang="en-US" noProof="0">
              <a:latin typeface="+mj-ea"/>
              <a:ea typeface="+mj-ea"/>
            </a:endParaRPr>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j-ea"/>
                <a:ea typeface="+mj-ea"/>
              </a:defRPr>
            </a:lvl1pPr>
          </a:lstStyle>
          <a:p>
            <a:fld id="{CE6632E4-9166-4542-81F4-715FF7BB0489}" type="datetime1">
              <a:rPr lang="ko-KR" altLang="en-US" smtClean="0"/>
              <a:pPr/>
              <a:t>2022-12-12</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ko-KR" altLang="en-US" noProof="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j-ea"/>
                <a:ea typeface="+mj-ea"/>
              </a:defRPr>
            </a:lvl1pPr>
          </a:lstStyle>
          <a:p>
            <a:endParaRPr lang="ko-KR" altLang="en-US" noProof="0">
              <a:latin typeface="+mj-ea"/>
              <a:ea typeface="+mj-ea"/>
            </a:endParaRPr>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j-ea"/>
                <a:ea typeface="+mj-ea"/>
              </a:defRPr>
            </a:lvl1pPr>
          </a:lstStyle>
          <a:p>
            <a:fld id="{F97DC217-DF71-1A49-B3EA-559F1F43B0FF}" type="slidenum">
              <a:rPr lang="en-US" altLang="ko-KR" noProof="0" smtClean="0"/>
              <a:pPr/>
              <a:t>‹#›</a:t>
            </a:fld>
            <a:endParaRPr lang="ko-KR" altLang="en-US" noProof="0">
              <a:latin typeface="+mj-ea"/>
              <a:ea typeface="+mj-ea"/>
            </a:endParaRPr>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rtlCol="0"/>
          <a:lstStyle/>
          <a:p>
            <a:pPr rtl="0"/>
            <a:endParaRPr lang="ko-KR" altLang="en-US" noProof="0" dirty="0"/>
          </a:p>
        </p:txBody>
      </p:sp>
      <p:sp>
        <p:nvSpPr>
          <p:cNvPr id="4" name="슬라이드 번호 개체 틀 3"/>
          <p:cNvSpPr>
            <a:spLocks noGrp="1"/>
          </p:cNvSpPr>
          <p:nvPr>
            <p:ph type="sldNum" sz="quarter" idx="5"/>
          </p:nvPr>
        </p:nvSpPr>
        <p:spPr/>
        <p:txBody>
          <a:bodyPr rtlCol="0"/>
          <a:lstStyle/>
          <a:p>
            <a:pPr rtl="0"/>
            <a:fld id="{F97DC217-DF71-1A49-B3EA-559F1F43B0FF}" type="slidenum">
              <a:rPr lang="en-US" altLang="ko-KR" smtClean="0"/>
              <a:t>1</a:t>
            </a:fld>
            <a:endParaRPr lang="ko-KR" altLang="en-US"/>
          </a:p>
        </p:txBody>
      </p:sp>
    </p:spTree>
    <p:extLst>
      <p:ext uri="{BB962C8B-B14F-4D97-AF65-F5344CB8AC3E}">
        <p14:creationId xmlns:p14="http://schemas.microsoft.com/office/powerpoint/2010/main" val="427772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p>
        </p:txBody>
      </p:sp>
      <p:sp>
        <p:nvSpPr>
          <p:cNvPr id="4" name="슬라이드 번호 개체 틀 3"/>
          <p:cNvSpPr>
            <a:spLocks noGrp="1"/>
          </p:cNvSpPr>
          <p:nvPr>
            <p:ph type="sldNum" sz="quarter" idx="5"/>
          </p:nvPr>
        </p:nvSpPr>
        <p:spPr/>
        <p:txBody>
          <a:bodyPr/>
          <a:lstStyle/>
          <a:p>
            <a:fld id="{F97DC217-DF71-1A49-B3EA-559F1F43B0FF}" type="slidenum">
              <a:rPr lang="en-US" altLang="ko-KR" smtClean="0"/>
              <a:pPr/>
              <a:t>10</a:t>
            </a:fld>
            <a:endParaRPr lang="ko-KR" altLang="en-US"/>
          </a:p>
        </p:txBody>
      </p:sp>
    </p:spTree>
    <p:extLst>
      <p:ext uri="{BB962C8B-B14F-4D97-AF65-F5344CB8AC3E}">
        <p14:creationId xmlns:p14="http://schemas.microsoft.com/office/powerpoint/2010/main" val="2798090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p>
        </p:txBody>
      </p:sp>
      <p:sp>
        <p:nvSpPr>
          <p:cNvPr id="4" name="슬라이드 번호 개체 틀 3"/>
          <p:cNvSpPr>
            <a:spLocks noGrp="1"/>
          </p:cNvSpPr>
          <p:nvPr>
            <p:ph type="sldNum" sz="quarter" idx="5"/>
          </p:nvPr>
        </p:nvSpPr>
        <p:spPr/>
        <p:txBody>
          <a:bodyPr/>
          <a:lstStyle/>
          <a:p>
            <a:fld id="{F97DC217-DF71-1A49-B3EA-559F1F43B0FF}" type="slidenum">
              <a:rPr lang="en-US" altLang="ko-KR" smtClean="0"/>
              <a:pPr/>
              <a:t>11</a:t>
            </a:fld>
            <a:endParaRPr lang="ko-KR" altLang="en-US"/>
          </a:p>
        </p:txBody>
      </p:sp>
    </p:spTree>
    <p:extLst>
      <p:ext uri="{BB962C8B-B14F-4D97-AF65-F5344CB8AC3E}">
        <p14:creationId xmlns:p14="http://schemas.microsoft.com/office/powerpoint/2010/main" val="3688795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p>
        </p:txBody>
      </p:sp>
      <p:sp>
        <p:nvSpPr>
          <p:cNvPr id="4" name="슬라이드 번호 개체 틀 3"/>
          <p:cNvSpPr>
            <a:spLocks noGrp="1"/>
          </p:cNvSpPr>
          <p:nvPr>
            <p:ph type="sldNum" sz="quarter" idx="5"/>
          </p:nvPr>
        </p:nvSpPr>
        <p:spPr/>
        <p:txBody>
          <a:bodyPr/>
          <a:lstStyle/>
          <a:p>
            <a:fld id="{F97DC217-DF71-1A49-B3EA-559F1F43B0FF}" type="slidenum">
              <a:rPr lang="en-US" altLang="ko-KR" smtClean="0"/>
              <a:pPr/>
              <a:t>12</a:t>
            </a:fld>
            <a:endParaRPr lang="ko-KR" altLang="en-US"/>
          </a:p>
        </p:txBody>
      </p:sp>
    </p:spTree>
    <p:extLst>
      <p:ext uri="{BB962C8B-B14F-4D97-AF65-F5344CB8AC3E}">
        <p14:creationId xmlns:p14="http://schemas.microsoft.com/office/powerpoint/2010/main" val="3626917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p>
        </p:txBody>
      </p:sp>
      <p:sp>
        <p:nvSpPr>
          <p:cNvPr id="4" name="슬라이드 번호 개체 틀 3"/>
          <p:cNvSpPr>
            <a:spLocks noGrp="1"/>
          </p:cNvSpPr>
          <p:nvPr>
            <p:ph type="sldNum" sz="quarter" idx="5"/>
          </p:nvPr>
        </p:nvSpPr>
        <p:spPr/>
        <p:txBody>
          <a:bodyPr/>
          <a:lstStyle/>
          <a:p>
            <a:fld id="{F97DC217-DF71-1A49-B3EA-559F1F43B0FF}" type="slidenum">
              <a:rPr lang="en-US" altLang="ko-KR" smtClean="0"/>
              <a:pPr/>
              <a:t>13</a:t>
            </a:fld>
            <a:endParaRPr lang="ko-KR" altLang="en-US"/>
          </a:p>
        </p:txBody>
      </p:sp>
    </p:spTree>
    <p:extLst>
      <p:ext uri="{BB962C8B-B14F-4D97-AF65-F5344CB8AC3E}">
        <p14:creationId xmlns:p14="http://schemas.microsoft.com/office/powerpoint/2010/main" val="3279238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noProof="0" dirty="0"/>
              <a:t>Now, I’m going to present cache performance of our structure. Since our scenario set suppose that stocks with high trading volume or large market cap usually searched more frequently. Based in our supposition, we sorted our original data which is stored in L4 layer, then we searched </a:t>
            </a:r>
            <a:r>
              <a:rPr lang="en-US" altLang="ko-KR" noProof="0" dirty="0" err="1"/>
              <a:t>iteratly</a:t>
            </a:r>
            <a:r>
              <a:rPr lang="en-US" altLang="ko-KR" noProof="0" dirty="0"/>
              <a:t> with keys in </a:t>
            </a:r>
            <a:r>
              <a:rPr lang="en-US" altLang="ko-KR" noProof="0" dirty="0" err="1"/>
              <a:t>keylist</a:t>
            </a:r>
            <a:r>
              <a:rPr lang="en-US" altLang="ko-KR" noProof="0" dirty="0"/>
              <a:t>. In this </a:t>
            </a:r>
            <a:r>
              <a:rPr lang="en-US" altLang="ko-KR" noProof="0" dirty="0" err="1"/>
              <a:t>keylist</a:t>
            </a:r>
            <a:r>
              <a:rPr lang="en-US" altLang="ko-KR" noProof="0" dirty="0"/>
              <a:t>, there are randomly </a:t>
            </a:r>
            <a:r>
              <a:rPr lang="en-US" altLang="ko-KR" noProof="0" dirty="0" err="1"/>
              <a:t>choosed</a:t>
            </a:r>
            <a:r>
              <a:rPr lang="en-US" altLang="ko-KR" noProof="0" dirty="0"/>
              <a:t> keys based on their weights in accordance with </a:t>
            </a:r>
            <a:r>
              <a:rPr lang="en-US" altLang="ko-KR" noProof="0" dirty="0" err="1"/>
              <a:t>theire</a:t>
            </a:r>
            <a:r>
              <a:rPr lang="en-US" altLang="ko-KR" noProof="0" dirty="0"/>
              <a:t> trading volume. </a:t>
            </a:r>
            <a:endParaRPr lang="ko-KR" altLang="en-US" noProof="0" dirty="0"/>
          </a:p>
        </p:txBody>
      </p:sp>
      <p:sp>
        <p:nvSpPr>
          <p:cNvPr id="4" name="슬라이드 번호 개체 틀 3"/>
          <p:cNvSpPr>
            <a:spLocks noGrp="1"/>
          </p:cNvSpPr>
          <p:nvPr>
            <p:ph type="sldNum" sz="quarter" idx="5"/>
          </p:nvPr>
        </p:nvSpPr>
        <p:spPr/>
        <p:txBody>
          <a:bodyPr/>
          <a:lstStyle/>
          <a:p>
            <a:fld id="{F97DC217-DF71-1A49-B3EA-559F1F43B0FF}" type="slidenum">
              <a:rPr lang="en-US" altLang="ko-KR" smtClean="0"/>
              <a:pPr/>
              <a:t>14</a:t>
            </a:fld>
            <a:endParaRPr lang="ko-KR" altLang="en-US"/>
          </a:p>
        </p:txBody>
      </p:sp>
    </p:spTree>
    <p:extLst>
      <p:ext uri="{BB962C8B-B14F-4D97-AF65-F5344CB8AC3E}">
        <p14:creationId xmlns:p14="http://schemas.microsoft.com/office/powerpoint/2010/main" val="2273639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noProof="0" dirty="0"/>
              <a:t>These are the result for searching randomly selected 5 </a:t>
            </a:r>
            <a:r>
              <a:rPr lang="en-US" altLang="ko-KR" noProof="0" dirty="0" err="1"/>
              <a:t>elemtens</a:t>
            </a:r>
            <a:r>
              <a:rPr lang="en-US" altLang="ko-KR" noProof="0" dirty="0"/>
              <a:t>. </a:t>
            </a:r>
          </a:p>
          <a:p>
            <a:r>
              <a:rPr lang="en-US" altLang="ko-KR" noProof="0" dirty="0"/>
              <a:t>The first image shows result which we were trying to find.</a:t>
            </a:r>
            <a:r>
              <a:rPr lang="ko-KR" altLang="en-US" noProof="0" dirty="0"/>
              <a:t> </a:t>
            </a:r>
            <a:r>
              <a:rPr lang="en-US" altLang="ko-KR" noProof="0" dirty="0"/>
              <a:t>Each of the 5 output is each result for 5 searching.</a:t>
            </a:r>
          </a:p>
          <a:p>
            <a:r>
              <a:rPr lang="en-US" altLang="ko-KR" noProof="0" dirty="0"/>
              <a:t>Next image shows each layers’ keys. Because of the 2-way </a:t>
            </a:r>
            <a:r>
              <a:rPr lang="en-US" altLang="ko-KR" noProof="0" dirty="0" err="1"/>
              <a:t>associatives</a:t>
            </a:r>
            <a:r>
              <a:rPr lang="en-US" altLang="ko-KR" noProof="0" dirty="0"/>
              <a:t>, we have 10 elements in L2_layer and 20 elements for L3_layer.</a:t>
            </a:r>
          </a:p>
          <a:p>
            <a:r>
              <a:rPr lang="en-US" altLang="ko-KR" noProof="0" dirty="0"/>
              <a:t>The last one shows every miss in every layer since there were no duplicated keys, which means no same search for same key. </a:t>
            </a:r>
          </a:p>
          <a:p>
            <a:r>
              <a:rPr lang="en-US" altLang="ko-KR" noProof="0" dirty="0"/>
              <a:t>Then what about when we try to search 10 thousands times?</a:t>
            </a:r>
            <a:endParaRPr lang="ko-KR" altLang="en-US" noProof="0" dirty="0"/>
          </a:p>
        </p:txBody>
      </p:sp>
      <p:sp>
        <p:nvSpPr>
          <p:cNvPr id="4" name="슬라이드 번호 개체 틀 3"/>
          <p:cNvSpPr>
            <a:spLocks noGrp="1"/>
          </p:cNvSpPr>
          <p:nvPr>
            <p:ph type="sldNum" sz="quarter" idx="5"/>
          </p:nvPr>
        </p:nvSpPr>
        <p:spPr/>
        <p:txBody>
          <a:bodyPr/>
          <a:lstStyle/>
          <a:p>
            <a:fld id="{F97DC217-DF71-1A49-B3EA-559F1F43B0FF}" type="slidenum">
              <a:rPr lang="en-US" altLang="ko-KR" smtClean="0"/>
              <a:pPr/>
              <a:t>15</a:t>
            </a:fld>
            <a:endParaRPr lang="ko-KR" altLang="en-US"/>
          </a:p>
        </p:txBody>
      </p:sp>
    </p:spTree>
    <p:extLst>
      <p:ext uri="{BB962C8B-B14F-4D97-AF65-F5344CB8AC3E}">
        <p14:creationId xmlns:p14="http://schemas.microsoft.com/office/powerpoint/2010/main" val="2930314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p>
        </p:txBody>
      </p:sp>
      <p:sp>
        <p:nvSpPr>
          <p:cNvPr id="4" name="슬라이드 번호 개체 틀 3"/>
          <p:cNvSpPr>
            <a:spLocks noGrp="1"/>
          </p:cNvSpPr>
          <p:nvPr>
            <p:ph type="sldNum" sz="quarter" idx="5"/>
          </p:nvPr>
        </p:nvSpPr>
        <p:spPr/>
        <p:txBody>
          <a:bodyPr/>
          <a:lstStyle/>
          <a:p>
            <a:fld id="{F97DC217-DF71-1A49-B3EA-559F1F43B0FF}" type="slidenum">
              <a:rPr lang="en-US" altLang="ko-KR" smtClean="0"/>
              <a:pPr/>
              <a:t>16</a:t>
            </a:fld>
            <a:endParaRPr lang="ko-KR" altLang="en-US"/>
          </a:p>
        </p:txBody>
      </p:sp>
    </p:spTree>
    <p:extLst>
      <p:ext uri="{BB962C8B-B14F-4D97-AF65-F5344CB8AC3E}">
        <p14:creationId xmlns:p14="http://schemas.microsoft.com/office/powerpoint/2010/main" val="2807960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noProof="0" dirty="0"/>
              <a:t>However, when we searched for 100 thousands times, it did now show meaningful difference from 10,000 times.</a:t>
            </a:r>
          </a:p>
        </p:txBody>
      </p:sp>
      <p:sp>
        <p:nvSpPr>
          <p:cNvPr id="4" name="슬라이드 번호 개체 틀 3"/>
          <p:cNvSpPr>
            <a:spLocks noGrp="1"/>
          </p:cNvSpPr>
          <p:nvPr>
            <p:ph type="sldNum" sz="quarter" idx="5"/>
          </p:nvPr>
        </p:nvSpPr>
        <p:spPr/>
        <p:txBody>
          <a:bodyPr/>
          <a:lstStyle/>
          <a:p>
            <a:fld id="{F97DC217-DF71-1A49-B3EA-559F1F43B0FF}" type="slidenum">
              <a:rPr lang="en-US" altLang="ko-KR" smtClean="0"/>
              <a:pPr/>
              <a:t>17</a:t>
            </a:fld>
            <a:endParaRPr lang="ko-KR" altLang="en-US"/>
          </a:p>
        </p:txBody>
      </p:sp>
    </p:spTree>
    <p:extLst>
      <p:ext uri="{BB962C8B-B14F-4D97-AF65-F5344CB8AC3E}">
        <p14:creationId xmlns:p14="http://schemas.microsoft.com/office/powerpoint/2010/main" val="837762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noProof="0" dirty="0"/>
              <a:t>However, when we searched 10,000 times for different block size, it did not show significant difference.</a:t>
            </a:r>
          </a:p>
        </p:txBody>
      </p:sp>
      <p:sp>
        <p:nvSpPr>
          <p:cNvPr id="4" name="슬라이드 번호 개체 틀 3"/>
          <p:cNvSpPr>
            <a:spLocks noGrp="1"/>
          </p:cNvSpPr>
          <p:nvPr>
            <p:ph type="sldNum" sz="quarter" idx="5"/>
          </p:nvPr>
        </p:nvSpPr>
        <p:spPr/>
        <p:txBody>
          <a:bodyPr/>
          <a:lstStyle/>
          <a:p>
            <a:fld id="{F97DC217-DF71-1A49-B3EA-559F1F43B0FF}" type="slidenum">
              <a:rPr lang="en-US" altLang="ko-KR" smtClean="0"/>
              <a:pPr/>
              <a:t>18</a:t>
            </a:fld>
            <a:endParaRPr lang="ko-KR" altLang="en-US"/>
          </a:p>
        </p:txBody>
      </p:sp>
    </p:spTree>
    <p:extLst>
      <p:ext uri="{BB962C8B-B14F-4D97-AF65-F5344CB8AC3E}">
        <p14:creationId xmlns:p14="http://schemas.microsoft.com/office/powerpoint/2010/main" val="1218995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p>
        </p:txBody>
      </p:sp>
      <p:sp>
        <p:nvSpPr>
          <p:cNvPr id="4" name="슬라이드 번호 개체 틀 3"/>
          <p:cNvSpPr>
            <a:spLocks noGrp="1"/>
          </p:cNvSpPr>
          <p:nvPr>
            <p:ph type="sldNum" sz="quarter" idx="5"/>
          </p:nvPr>
        </p:nvSpPr>
        <p:spPr/>
        <p:txBody>
          <a:bodyPr/>
          <a:lstStyle/>
          <a:p>
            <a:fld id="{F97DC217-DF71-1A49-B3EA-559F1F43B0FF}" type="slidenum">
              <a:rPr lang="en-US" altLang="ko-KR" smtClean="0"/>
              <a:pPr/>
              <a:t>19</a:t>
            </a:fld>
            <a:endParaRPr lang="ko-KR" altLang="en-US">
              <a:latin typeface="+mj-ea"/>
              <a:ea typeface="+mj-ea"/>
            </a:endParaRPr>
          </a:p>
        </p:txBody>
      </p:sp>
    </p:spTree>
    <p:extLst>
      <p:ext uri="{BB962C8B-B14F-4D97-AF65-F5344CB8AC3E}">
        <p14:creationId xmlns:p14="http://schemas.microsoft.com/office/powerpoint/2010/main" val="3201767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p>
        </p:txBody>
      </p:sp>
      <p:sp>
        <p:nvSpPr>
          <p:cNvPr id="4" name="슬라이드 번호 개체 틀 3"/>
          <p:cNvSpPr>
            <a:spLocks noGrp="1"/>
          </p:cNvSpPr>
          <p:nvPr>
            <p:ph type="sldNum" sz="quarter" idx="5"/>
          </p:nvPr>
        </p:nvSpPr>
        <p:spPr/>
        <p:txBody>
          <a:bodyPr/>
          <a:lstStyle/>
          <a:p>
            <a:fld id="{F97DC217-DF71-1A49-B3EA-559F1F43B0FF}" type="slidenum">
              <a:rPr lang="en-US" altLang="ko-KR" smtClean="0"/>
              <a:pPr/>
              <a:t>2</a:t>
            </a:fld>
            <a:endParaRPr lang="ko-KR" altLang="en-US"/>
          </a:p>
        </p:txBody>
      </p:sp>
    </p:spTree>
    <p:extLst>
      <p:ext uri="{BB962C8B-B14F-4D97-AF65-F5344CB8AC3E}">
        <p14:creationId xmlns:p14="http://schemas.microsoft.com/office/powerpoint/2010/main" val="3911670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p>
        </p:txBody>
      </p:sp>
      <p:sp>
        <p:nvSpPr>
          <p:cNvPr id="4" name="슬라이드 번호 개체 틀 3"/>
          <p:cNvSpPr>
            <a:spLocks noGrp="1"/>
          </p:cNvSpPr>
          <p:nvPr>
            <p:ph type="sldNum" sz="quarter" idx="5"/>
          </p:nvPr>
        </p:nvSpPr>
        <p:spPr/>
        <p:txBody>
          <a:bodyPr/>
          <a:lstStyle/>
          <a:p>
            <a:fld id="{F97DC217-DF71-1A49-B3EA-559F1F43B0FF}" type="slidenum">
              <a:rPr lang="en-US" altLang="ko-KR" smtClean="0"/>
              <a:pPr/>
              <a:t>3</a:t>
            </a:fld>
            <a:endParaRPr lang="en-US" altLang="ko-KR">
              <a:latin typeface="+mj-ea"/>
              <a:ea typeface="+mj-ea"/>
            </a:endParaRPr>
          </a:p>
        </p:txBody>
      </p:sp>
    </p:spTree>
    <p:extLst>
      <p:ext uri="{BB962C8B-B14F-4D97-AF65-F5344CB8AC3E}">
        <p14:creationId xmlns:p14="http://schemas.microsoft.com/office/powerpoint/2010/main" val="1173603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p>
        </p:txBody>
      </p:sp>
      <p:sp>
        <p:nvSpPr>
          <p:cNvPr id="4" name="슬라이드 번호 개체 틀 3"/>
          <p:cNvSpPr>
            <a:spLocks noGrp="1"/>
          </p:cNvSpPr>
          <p:nvPr>
            <p:ph type="sldNum" sz="quarter" idx="5"/>
          </p:nvPr>
        </p:nvSpPr>
        <p:spPr/>
        <p:txBody>
          <a:bodyPr/>
          <a:lstStyle/>
          <a:p>
            <a:fld id="{F97DC217-DF71-1A49-B3EA-559F1F43B0FF}" type="slidenum">
              <a:rPr lang="en-US" altLang="ko-KR" smtClean="0"/>
              <a:pPr/>
              <a:t>4</a:t>
            </a:fld>
            <a:endParaRPr lang="ko-KR" altLang="en-US"/>
          </a:p>
        </p:txBody>
      </p:sp>
    </p:spTree>
    <p:extLst>
      <p:ext uri="{BB962C8B-B14F-4D97-AF65-F5344CB8AC3E}">
        <p14:creationId xmlns:p14="http://schemas.microsoft.com/office/powerpoint/2010/main" val="3643583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p>
        </p:txBody>
      </p:sp>
      <p:sp>
        <p:nvSpPr>
          <p:cNvPr id="4" name="슬라이드 번호 개체 틀 3"/>
          <p:cNvSpPr>
            <a:spLocks noGrp="1"/>
          </p:cNvSpPr>
          <p:nvPr>
            <p:ph type="sldNum" sz="quarter" idx="5"/>
          </p:nvPr>
        </p:nvSpPr>
        <p:spPr/>
        <p:txBody>
          <a:bodyPr/>
          <a:lstStyle/>
          <a:p>
            <a:fld id="{F97DC217-DF71-1A49-B3EA-559F1F43B0FF}" type="slidenum">
              <a:rPr lang="en-US" altLang="ko-KR" smtClean="0"/>
              <a:pPr/>
              <a:t>5</a:t>
            </a:fld>
            <a:endParaRPr lang="en-US" altLang="ko-KR">
              <a:latin typeface="+mj-ea"/>
              <a:ea typeface="+mj-ea"/>
            </a:endParaRPr>
          </a:p>
        </p:txBody>
      </p:sp>
    </p:spTree>
    <p:extLst>
      <p:ext uri="{BB962C8B-B14F-4D97-AF65-F5344CB8AC3E}">
        <p14:creationId xmlns:p14="http://schemas.microsoft.com/office/powerpoint/2010/main" val="3606069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p>
        </p:txBody>
      </p:sp>
      <p:sp>
        <p:nvSpPr>
          <p:cNvPr id="4" name="슬라이드 번호 개체 틀 3"/>
          <p:cNvSpPr>
            <a:spLocks noGrp="1"/>
          </p:cNvSpPr>
          <p:nvPr>
            <p:ph type="sldNum" sz="quarter" idx="5"/>
          </p:nvPr>
        </p:nvSpPr>
        <p:spPr/>
        <p:txBody>
          <a:bodyPr/>
          <a:lstStyle/>
          <a:p>
            <a:fld id="{F97DC217-DF71-1A49-B3EA-559F1F43B0FF}" type="slidenum">
              <a:rPr lang="en-US" altLang="ko-KR" smtClean="0"/>
              <a:pPr/>
              <a:t>6</a:t>
            </a:fld>
            <a:endParaRPr lang="ko-KR" altLang="en-US"/>
          </a:p>
        </p:txBody>
      </p:sp>
    </p:spTree>
    <p:extLst>
      <p:ext uri="{BB962C8B-B14F-4D97-AF65-F5344CB8AC3E}">
        <p14:creationId xmlns:p14="http://schemas.microsoft.com/office/powerpoint/2010/main" val="2148998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p>
        </p:txBody>
      </p:sp>
      <p:sp>
        <p:nvSpPr>
          <p:cNvPr id="4" name="슬라이드 번호 개체 틀 3"/>
          <p:cNvSpPr>
            <a:spLocks noGrp="1"/>
          </p:cNvSpPr>
          <p:nvPr>
            <p:ph type="sldNum" sz="quarter" idx="5"/>
          </p:nvPr>
        </p:nvSpPr>
        <p:spPr/>
        <p:txBody>
          <a:bodyPr/>
          <a:lstStyle/>
          <a:p>
            <a:fld id="{F97DC217-DF71-1A49-B3EA-559F1F43B0FF}" type="slidenum">
              <a:rPr lang="en-US" altLang="ko-KR" smtClean="0"/>
              <a:pPr/>
              <a:t>7</a:t>
            </a:fld>
            <a:endParaRPr lang="ko-KR" altLang="en-US"/>
          </a:p>
        </p:txBody>
      </p:sp>
    </p:spTree>
    <p:extLst>
      <p:ext uri="{BB962C8B-B14F-4D97-AF65-F5344CB8AC3E}">
        <p14:creationId xmlns:p14="http://schemas.microsoft.com/office/powerpoint/2010/main" val="1406385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nSpc>
                <a:spcPts val="2200"/>
              </a:lnSpc>
            </a:pPr>
            <a:r>
              <a:rPr lang="en-US" altLang="ko-KR" sz="1200" dirty="0"/>
              <a:t>L3 gets object key and source layer(= L4) as parameter</a:t>
            </a:r>
          </a:p>
          <a:p>
            <a:pPr>
              <a:lnSpc>
                <a:spcPts val="2200"/>
              </a:lnSpc>
            </a:pPr>
            <a:r>
              <a:rPr lang="en-US" altLang="ko-KR" sz="1200" dirty="0"/>
              <a:t>and returns destination layer(= L3) and object key list.</a:t>
            </a:r>
          </a:p>
          <a:p>
            <a:pPr>
              <a:lnSpc>
                <a:spcPts val="2200"/>
              </a:lnSpc>
            </a:pPr>
            <a:r>
              <a:rPr lang="en-US" altLang="ko-KR" sz="1200" dirty="0"/>
              <a:t>Here, object key list is used for LRU implementation. </a:t>
            </a:r>
            <a:endParaRPr lang="ko-KR" altLang="en-US" sz="1200" dirty="0"/>
          </a:p>
          <a:p>
            <a:endParaRPr lang="ko-KR" altLang="en-US" noProof="0" dirty="0"/>
          </a:p>
        </p:txBody>
      </p:sp>
      <p:sp>
        <p:nvSpPr>
          <p:cNvPr id="4" name="슬라이드 번호 개체 틀 3"/>
          <p:cNvSpPr>
            <a:spLocks noGrp="1"/>
          </p:cNvSpPr>
          <p:nvPr>
            <p:ph type="sldNum" sz="quarter" idx="5"/>
          </p:nvPr>
        </p:nvSpPr>
        <p:spPr/>
        <p:txBody>
          <a:bodyPr/>
          <a:lstStyle/>
          <a:p>
            <a:fld id="{F97DC217-DF71-1A49-B3EA-559F1F43B0FF}" type="slidenum">
              <a:rPr lang="en-US" altLang="ko-KR" smtClean="0"/>
              <a:pPr/>
              <a:t>8</a:t>
            </a:fld>
            <a:endParaRPr lang="ko-KR" altLang="en-US"/>
          </a:p>
        </p:txBody>
      </p:sp>
    </p:spTree>
    <p:extLst>
      <p:ext uri="{BB962C8B-B14F-4D97-AF65-F5344CB8AC3E}">
        <p14:creationId xmlns:p14="http://schemas.microsoft.com/office/powerpoint/2010/main" val="3643396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p>
        </p:txBody>
      </p:sp>
      <p:sp>
        <p:nvSpPr>
          <p:cNvPr id="4" name="슬라이드 번호 개체 틀 3"/>
          <p:cNvSpPr>
            <a:spLocks noGrp="1"/>
          </p:cNvSpPr>
          <p:nvPr>
            <p:ph type="sldNum" sz="quarter" idx="5"/>
          </p:nvPr>
        </p:nvSpPr>
        <p:spPr/>
        <p:txBody>
          <a:bodyPr/>
          <a:lstStyle/>
          <a:p>
            <a:fld id="{F97DC217-DF71-1A49-B3EA-559F1F43B0FF}" type="slidenum">
              <a:rPr lang="en-US" altLang="ko-KR" smtClean="0"/>
              <a:pPr/>
              <a:t>9</a:t>
            </a:fld>
            <a:endParaRPr lang="ko-KR" altLang="en-US"/>
          </a:p>
        </p:txBody>
      </p:sp>
    </p:spTree>
    <p:extLst>
      <p:ext uri="{BB962C8B-B14F-4D97-AF65-F5344CB8AC3E}">
        <p14:creationId xmlns:p14="http://schemas.microsoft.com/office/powerpoint/2010/main" val="3805014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부제목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rtlCol="0">
            <a:noAutofit/>
          </a:bodyPr>
          <a:lstStyle>
            <a:lvl1pPr marL="0" indent="0" algn="l">
              <a:buNone/>
              <a:defRPr sz="3200">
                <a:latin typeface="맑은 고딕" panose="020B0503020000020004" pitchFamily="50" charset="-127"/>
                <a:ea typeface="맑은 고딕" panose="020B0503020000020004" pitchFamily="50"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ko-KR" altLang="en-US" noProof="0"/>
              <a:t>클릭하여 마스터 부제목 스타일 편집</a:t>
            </a:r>
          </a:p>
        </p:txBody>
      </p:sp>
      <p:sp>
        <p:nvSpPr>
          <p:cNvPr id="4" name="직사각형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5" name="타원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1" name="자유형(F)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9" name="자유형(F)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grpSp>
        <p:nvGrpSpPr>
          <p:cNvPr id="6" name="그룹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자유형(F)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6" name="자유형(F)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grpSp>
      <p:sp>
        <p:nvSpPr>
          <p:cNvPr id="22" name="자유형(F)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8" name="자유형(F)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시간 표시줄">
    <p:bg>
      <p:bgPr>
        <a:solidFill>
          <a:schemeClr val="accent1"/>
        </a:solidFill>
        <a:effectLst/>
      </p:bgPr>
    </p:bg>
    <p:spTree>
      <p:nvGrpSpPr>
        <p:cNvPr id="1" name=""/>
        <p:cNvGrpSpPr/>
        <p:nvPr/>
      </p:nvGrpSpPr>
      <p:grpSpPr>
        <a:xfrm>
          <a:off x="0" y="0"/>
          <a:ext cx="0" cy="0"/>
          <a:chOff x="0" y="0"/>
          <a:chExt cx="0" cy="0"/>
        </a:xfrm>
      </p:grpSpPr>
      <p:sp>
        <p:nvSpPr>
          <p:cNvPr id="4" name="자유형(F)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5" name="자유형(F)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내용 개체 틀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solidFill>
                  <a:schemeClr val="bg1"/>
                </a:solidFill>
                <a:latin typeface="맑은 고딕" panose="020B0503020000020004" pitchFamily="50" charset="-127"/>
                <a:ea typeface="맑은 고딕" panose="020B0503020000020004" pitchFamily="50" charset="-127"/>
              </a:defRPr>
            </a:lvl1pPr>
            <a:lvl2pPr marL="457200" indent="0">
              <a:buNone/>
              <a:defRPr>
                <a:solidFill>
                  <a:schemeClr val="bg1"/>
                </a:solidFill>
                <a:latin typeface="맑은 고딕" panose="020B0503020000020004" pitchFamily="50" charset="-127"/>
                <a:ea typeface="맑은 고딕" panose="020B0503020000020004" pitchFamily="50" charset="-127"/>
              </a:defRPr>
            </a:lvl2pPr>
            <a:lvl3pPr marL="914400" indent="0">
              <a:buNone/>
              <a:defRPr>
                <a:solidFill>
                  <a:schemeClr val="bg1"/>
                </a:solidFill>
                <a:latin typeface="맑은 고딕" panose="020B0503020000020004" pitchFamily="50" charset="-127"/>
                <a:ea typeface="맑은 고딕" panose="020B0503020000020004" pitchFamily="50" charset="-127"/>
              </a:defRPr>
            </a:lvl3pPr>
            <a:lvl4pPr marL="1371600" indent="0">
              <a:buNone/>
              <a:defRPr>
                <a:solidFill>
                  <a:schemeClr val="bg1"/>
                </a:solidFill>
                <a:latin typeface="맑은 고딕" panose="020B0503020000020004" pitchFamily="50" charset="-127"/>
                <a:ea typeface="맑은 고딕" panose="020B0503020000020004" pitchFamily="50" charset="-127"/>
              </a:defRPr>
            </a:lvl4pPr>
            <a:lvl5pPr marL="1828800" indent="0">
              <a:buNone/>
              <a:defRPr>
                <a:solidFill>
                  <a:schemeClr val="bg1"/>
                </a:solidFill>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10" name="날짜 개체 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맑은 고딕" panose="020B0503020000020004" pitchFamily="50" charset="-127"/>
                <a:ea typeface="맑은 고딕" panose="020B0503020000020004" pitchFamily="50" charset="-127"/>
              </a:defRPr>
            </a:lvl1pPr>
          </a:lstStyle>
          <a:p>
            <a:fld id="{10028A10-1023-435E-8622-4AFC84E83B32}" type="datetime1">
              <a:rPr lang="ko-KR" altLang="en-US" noProof="0" smtClean="0"/>
              <a:t>2022-12-12</a:t>
            </a:fld>
            <a:endParaRPr lang="ko-KR" altLang="en-US" noProof="0">
              <a:latin typeface="맑은 고딕" panose="020B0503020000020004" pitchFamily="50" charset="-127"/>
            </a:endParaRPr>
          </a:p>
        </p:txBody>
      </p:sp>
      <p:sp>
        <p:nvSpPr>
          <p:cNvPr id="11" name="바닥글 개체 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맑은 고딕" panose="020B0503020000020004" pitchFamily="50" charset="-127"/>
                <a:ea typeface="맑은 고딕" panose="020B0503020000020004" pitchFamily="50" charset="-127"/>
              </a:defRPr>
            </a:lvl1pPr>
          </a:lstStyle>
          <a:p>
            <a:r>
              <a:rPr lang="ko-KR" altLang="en-US" noProof="0"/>
              <a:t>프레젠테이션 제목</a:t>
            </a:r>
            <a:endParaRPr lang="ko-KR" altLang="en-US" noProof="0">
              <a:latin typeface="맑은 고딕" panose="020B0503020000020004" pitchFamily="50" charset="-127"/>
            </a:endParaRPr>
          </a:p>
        </p:txBody>
      </p:sp>
      <p:sp>
        <p:nvSpPr>
          <p:cNvPr id="12" name="슬라이드 번호 개체 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맑은 고딕" panose="020B0503020000020004" pitchFamily="50" charset="-127"/>
                <a:ea typeface="맑은 고딕" panose="020B0503020000020004" pitchFamily="50" charset="-127"/>
              </a:defRPr>
            </a:lvl1pPr>
          </a:lstStyle>
          <a:p>
            <a:fld id="{294A09A9-5501-47C1-A89A-A340965A2BE2}" type="slidenum">
              <a:rPr lang="en-US" altLang="ko-KR" noProof="0" smtClean="0"/>
              <a:pPr/>
              <a:t>‹#›</a:t>
            </a:fld>
            <a:endParaRPr lang="ko-KR" altLang="en-US" noProof="0">
              <a:latin typeface="맑은 고딕" panose="020B0503020000020004" pitchFamily="50" charset="-127"/>
            </a:endParaRPr>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내용 개체 틀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rtlCol="0">
            <a:noAutofit/>
          </a:bodyPr>
          <a:lstStyle>
            <a:lvl1pPr marL="0" indent="0">
              <a:buNone/>
              <a:defRPr sz="2000">
                <a:latin typeface="맑은 고딕" panose="020B0503020000020004" pitchFamily="50" charset="-127"/>
                <a:ea typeface="맑은 고딕" panose="020B0503020000020004" pitchFamily="50" charset="-127"/>
              </a:defRPr>
            </a:lvl1pPr>
            <a:lvl2pPr marL="457200" indent="0">
              <a:buNone/>
              <a:defRPr sz="1800">
                <a:latin typeface="맑은 고딕" panose="020B0503020000020004" pitchFamily="50" charset="-127"/>
                <a:ea typeface="맑은 고딕" panose="020B0503020000020004" pitchFamily="50" charset="-127"/>
              </a:defRPr>
            </a:lvl2pPr>
            <a:lvl3pPr marL="914400" indent="0">
              <a:buNone/>
              <a:defRPr sz="1600">
                <a:latin typeface="맑은 고딕" panose="020B0503020000020004" pitchFamily="50" charset="-127"/>
                <a:ea typeface="맑은 고딕" panose="020B0503020000020004" pitchFamily="50" charset="-127"/>
              </a:defRPr>
            </a:lvl3pPr>
            <a:lvl4pPr marL="1371600" indent="0">
              <a:buNone/>
              <a:defRPr sz="1400">
                <a:latin typeface="맑은 고딕" panose="020B0503020000020004" pitchFamily="50" charset="-127"/>
                <a:ea typeface="맑은 고딕" panose="020B0503020000020004" pitchFamily="50" charset="-127"/>
              </a:defRPr>
            </a:lvl4pPr>
            <a:lvl5pPr marL="1828800" indent="0">
              <a:buNone/>
              <a:defRPr sz="1400">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자유형(F)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5" name="자유형(F)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자유형(F)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grpSp>
        <p:nvGrpSpPr>
          <p:cNvPr id="9" name="그룹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자유형(F)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8" name="자유형(F)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grpSp>
      <p:sp>
        <p:nvSpPr>
          <p:cNvPr id="10" name="날짜 개체 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맑은 고딕" panose="020B0503020000020004" pitchFamily="50" charset="-127"/>
                <a:ea typeface="맑은 고딕" panose="020B0503020000020004" pitchFamily="50" charset="-127"/>
              </a:defRPr>
            </a:lvl1pPr>
          </a:lstStyle>
          <a:p>
            <a:fld id="{F727FE0F-B16B-4ED9-827D-D9BA74803DBA}" type="datetime1">
              <a:rPr lang="ko-KR" altLang="en-US" noProof="0" smtClean="0"/>
              <a:t>2022-12-12</a:t>
            </a:fld>
            <a:endParaRPr lang="ko-KR" altLang="en-US" noProof="0">
              <a:latin typeface="맑은 고딕" panose="020B0503020000020004" pitchFamily="50" charset="-127"/>
            </a:endParaRPr>
          </a:p>
        </p:txBody>
      </p:sp>
      <p:sp>
        <p:nvSpPr>
          <p:cNvPr id="11" name="바닥글 개체 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맑은 고딕" panose="020B0503020000020004" pitchFamily="50" charset="-127"/>
                <a:ea typeface="맑은 고딕" panose="020B0503020000020004" pitchFamily="50" charset="-127"/>
              </a:defRPr>
            </a:lvl1pPr>
          </a:lstStyle>
          <a:p>
            <a:r>
              <a:rPr lang="ko-KR" altLang="en-US" noProof="0"/>
              <a:t>프레젠테이션 제목</a:t>
            </a:r>
            <a:endParaRPr lang="ko-KR" altLang="en-US" noProof="0">
              <a:latin typeface="맑은 고딕" panose="020B0503020000020004" pitchFamily="50" charset="-127"/>
            </a:endParaRPr>
          </a:p>
        </p:txBody>
      </p:sp>
      <p:sp>
        <p:nvSpPr>
          <p:cNvPr id="12" name="슬라이드 번호 개체 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맑은 고딕" panose="020B0503020000020004" pitchFamily="50" charset="-127"/>
                <a:ea typeface="맑은 고딕" panose="020B0503020000020004" pitchFamily="50" charset="-127"/>
              </a:defRPr>
            </a:lvl1pPr>
          </a:lstStyle>
          <a:p>
            <a:fld id="{294A09A9-5501-47C1-A89A-A340965A2BE2}" type="slidenum">
              <a:rPr lang="en-US" altLang="ko-KR" noProof="0" smtClean="0"/>
              <a:pPr/>
              <a:t>‹#›</a:t>
            </a:fld>
            <a:endParaRPr lang="ko-KR" altLang="en-US" noProof="0">
              <a:latin typeface="맑은 고딕" panose="020B0503020000020004" pitchFamily="50" charset="-127"/>
            </a:endParaRPr>
          </a:p>
        </p:txBody>
      </p:sp>
      <p:sp>
        <p:nvSpPr>
          <p:cNvPr id="13" name="내용 개체 틀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rtlCol="0">
            <a:noAutofit/>
          </a:bodyPr>
          <a:lstStyle>
            <a:lvl1pPr marL="0" indent="0">
              <a:buNone/>
              <a:defRPr sz="2000">
                <a:latin typeface="맑은 고딕" panose="020B0503020000020004" pitchFamily="50" charset="-127"/>
                <a:ea typeface="맑은 고딕" panose="020B0503020000020004" pitchFamily="50" charset="-127"/>
              </a:defRPr>
            </a:lvl1pPr>
            <a:lvl2pPr marL="457200" indent="0">
              <a:buNone/>
              <a:defRPr sz="1800">
                <a:latin typeface="맑은 고딕" panose="020B0503020000020004" pitchFamily="50" charset="-127"/>
                <a:ea typeface="맑은 고딕" panose="020B0503020000020004" pitchFamily="50" charset="-127"/>
              </a:defRPr>
            </a:lvl2pPr>
            <a:lvl3pPr marL="914400" indent="0">
              <a:buNone/>
              <a:defRPr sz="1600">
                <a:latin typeface="맑은 고딕" panose="020B0503020000020004" pitchFamily="50" charset="-127"/>
                <a:ea typeface="맑은 고딕" panose="020B0503020000020004" pitchFamily="50" charset="-127"/>
              </a:defRPr>
            </a:lvl3pPr>
            <a:lvl4pPr marL="1371600" indent="0">
              <a:buNone/>
              <a:defRPr sz="1400">
                <a:latin typeface="맑은 고딕" panose="020B0503020000020004" pitchFamily="50" charset="-127"/>
                <a:ea typeface="맑은 고딕" panose="020B0503020000020004" pitchFamily="50" charset="-127"/>
              </a:defRPr>
            </a:lvl4pPr>
            <a:lvl5pPr marL="1828800" indent="0">
              <a:buNone/>
              <a:defRPr sz="1400">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14" name="내용 개체 틀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5689"/>
            <a:ext cx="4663440" cy="522514"/>
          </a:xfrm>
        </p:spPr>
        <p:txBody>
          <a:bodyPr rtlCol="0">
            <a:noAutofit/>
          </a:bodyPr>
          <a:lstStyle>
            <a:lvl1pPr marL="0" indent="0">
              <a:buNone/>
              <a:defRPr sz="2400" b="1">
                <a:latin typeface="맑은 고딕" panose="020B0503020000020004" pitchFamily="50" charset="-127"/>
                <a:ea typeface="맑은 고딕" panose="020B0503020000020004" pitchFamily="50" charset="-127"/>
              </a:defRPr>
            </a:lvl1pPr>
            <a:lvl2pPr marL="457200" indent="0">
              <a:buNone/>
              <a:defRPr sz="2000" b="1">
                <a:latin typeface="맑은 고딕" panose="020B0503020000020004" pitchFamily="50" charset="-127"/>
                <a:ea typeface="맑은 고딕" panose="020B0503020000020004" pitchFamily="50" charset="-127"/>
              </a:defRPr>
            </a:lvl2pPr>
            <a:lvl3pPr marL="914400" indent="0">
              <a:buNone/>
              <a:defRPr sz="1800" b="1">
                <a:latin typeface="맑은 고딕" panose="020B0503020000020004" pitchFamily="50" charset="-127"/>
                <a:ea typeface="맑은 고딕" panose="020B0503020000020004" pitchFamily="50" charset="-127"/>
              </a:defRPr>
            </a:lvl3pPr>
            <a:lvl4pPr marL="1371600" indent="0">
              <a:buNone/>
              <a:defRPr sz="1600" b="1">
                <a:latin typeface="맑은 고딕" panose="020B0503020000020004" pitchFamily="50" charset="-127"/>
                <a:ea typeface="맑은 고딕" panose="020B0503020000020004" pitchFamily="50" charset="-127"/>
              </a:defRPr>
            </a:lvl4pPr>
            <a:lvl5pPr marL="1828800" indent="0">
              <a:buNone/>
              <a:defRPr sz="1600" b="1">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15" name="내용 개체 틀 2">
            <a:extLst>
              <a:ext uri="{FF2B5EF4-FFF2-40B4-BE49-F238E27FC236}">
                <a16:creationId xmlns:a16="http://schemas.microsoft.com/office/drawing/2014/main" id="{1B05BEE9-8BC0-EC44-B913-DB6426DF2EA7}"/>
              </a:ext>
            </a:extLst>
          </p:cNvPr>
          <p:cNvSpPr>
            <a:spLocks noGrp="1"/>
          </p:cNvSpPr>
          <p:nvPr>
            <p:ph idx="12" hasCustomPrompt="1"/>
          </p:nvPr>
        </p:nvSpPr>
        <p:spPr>
          <a:xfrm>
            <a:off x="6283235" y="2005689"/>
            <a:ext cx="4663440" cy="522514"/>
          </a:xfrm>
        </p:spPr>
        <p:txBody>
          <a:bodyPr rtlCol="0">
            <a:noAutofit/>
          </a:bodyPr>
          <a:lstStyle>
            <a:lvl1pPr marL="0" indent="0">
              <a:buNone/>
              <a:defRPr sz="2400" b="1">
                <a:latin typeface="맑은 고딕" panose="020B0503020000020004" pitchFamily="50" charset="-127"/>
                <a:ea typeface="맑은 고딕" panose="020B0503020000020004" pitchFamily="50" charset="-127"/>
              </a:defRPr>
            </a:lvl1pPr>
            <a:lvl2pPr marL="457200" indent="0">
              <a:buNone/>
              <a:defRPr sz="2000" b="1">
                <a:latin typeface="맑은 고딕" panose="020B0503020000020004" pitchFamily="50" charset="-127"/>
                <a:ea typeface="맑은 고딕" panose="020B0503020000020004" pitchFamily="50" charset="-127"/>
              </a:defRPr>
            </a:lvl2pPr>
            <a:lvl3pPr marL="914400" indent="0">
              <a:buNone/>
              <a:defRPr sz="1800" b="1">
                <a:latin typeface="맑은 고딕" panose="020B0503020000020004" pitchFamily="50" charset="-127"/>
                <a:ea typeface="맑은 고딕" panose="020B0503020000020004" pitchFamily="50" charset="-127"/>
              </a:defRPr>
            </a:lvl3pPr>
            <a:lvl4pPr marL="1371600" indent="0">
              <a:buNone/>
              <a:defRPr sz="1600" b="1">
                <a:latin typeface="맑은 고딕" panose="020B0503020000020004" pitchFamily="50" charset="-127"/>
                <a:ea typeface="맑은 고딕" panose="020B0503020000020004" pitchFamily="50" charset="-127"/>
              </a:defRPr>
            </a:lvl4pPr>
            <a:lvl5pPr marL="1828800" indent="0">
              <a:buNone/>
              <a:defRPr sz="1600" b="1">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_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내용 개체 틀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rtlCol="0">
            <a:noAutofit/>
          </a:bodyPr>
          <a:lstStyle>
            <a:lvl1pPr marL="0" indent="0">
              <a:buNone/>
              <a:defRPr sz="2000">
                <a:latin typeface="맑은 고딕" panose="020B0503020000020004" pitchFamily="50" charset="-127"/>
                <a:ea typeface="맑은 고딕" panose="020B0503020000020004" pitchFamily="50" charset="-127"/>
              </a:defRPr>
            </a:lvl1pPr>
            <a:lvl2pPr marL="457200" indent="0">
              <a:buNone/>
              <a:defRPr sz="1800">
                <a:latin typeface="맑은 고딕" panose="020B0503020000020004" pitchFamily="50" charset="-127"/>
                <a:ea typeface="맑은 고딕" panose="020B0503020000020004" pitchFamily="50" charset="-127"/>
              </a:defRPr>
            </a:lvl2pPr>
            <a:lvl3pPr marL="914400" indent="0">
              <a:buNone/>
              <a:defRPr sz="1600">
                <a:latin typeface="맑은 고딕" panose="020B0503020000020004" pitchFamily="50" charset="-127"/>
                <a:ea typeface="맑은 고딕" panose="020B0503020000020004" pitchFamily="50" charset="-127"/>
              </a:defRPr>
            </a:lvl3pPr>
            <a:lvl4pPr marL="1371600" indent="0">
              <a:buNone/>
              <a:defRPr sz="1400">
                <a:latin typeface="맑은 고딕" panose="020B0503020000020004" pitchFamily="50" charset="-127"/>
                <a:ea typeface="맑은 고딕" panose="020B0503020000020004" pitchFamily="50" charset="-127"/>
              </a:defRPr>
            </a:lvl4pPr>
            <a:lvl5pPr marL="1828800" indent="0">
              <a:buNone/>
              <a:defRPr sz="1400">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자유형(F)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5" name="자유형(F)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자유형(F)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grpSp>
        <p:nvGrpSpPr>
          <p:cNvPr id="9" name="그룹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자유형(F)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8" name="자유형(F)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grpSp>
      <p:sp>
        <p:nvSpPr>
          <p:cNvPr id="10" name="날짜 개체 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맑은 고딕" panose="020B0503020000020004" pitchFamily="50" charset="-127"/>
                <a:ea typeface="맑은 고딕" panose="020B0503020000020004" pitchFamily="50" charset="-127"/>
              </a:defRPr>
            </a:lvl1pPr>
          </a:lstStyle>
          <a:p>
            <a:fld id="{6BF5CDA3-30CF-450C-91E4-86FCE48334BF}" type="datetime1">
              <a:rPr lang="ko-KR" altLang="en-US" noProof="0" smtClean="0"/>
              <a:t>2022-12-12</a:t>
            </a:fld>
            <a:endParaRPr lang="ko-KR" altLang="en-US" noProof="0">
              <a:latin typeface="맑은 고딕" panose="020B0503020000020004" pitchFamily="50" charset="-127"/>
            </a:endParaRPr>
          </a:p>
        </p:txBody>
      </p:sp>
      <p:sp>
        <p:nvSpPr>
          <p:cNvPr id="11" name="바닥글 개체 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맑은 고딕" panose="020B0503020000020004" pitchFamily="50" charset="-127"/>
                <a:ea typeface="맑은 고딕" panose="020B0503020000020004" pitchFamily="50" charset="-127"/>
              </a:defRPr>
            </a:lvl1pPr>
          </a:lstStyle>
          <a:p>
            <a:r>
              <a:rPr lang="ko-KR" altLang="en-US" noProof="0"/>
              <a:t>프레젠테이션 제목</a:t>
            </a:r>
            <a:endParaRPr lang="ko-KR" altLang="en-US" noProof="0">
              <a:latin typeface="맑은 고딕" panose="020B0503020000020004" pitchFamily="50" charset="-127"/>
            </a:endParaRPr>
          </a:p>
        </p:txBody>
      </p:sp>
      <p:sp>
        <p:nvSpPr>
          <p:cNvPr id="13" name="내용 개체 틀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rtlCol="0">
            <a:noAutofit/>
          </a:bodyPr>
          <a:lstStyle>
            <a:lvl1pPr marL="0" indent="0">
              <a:buNone/>
              <a:defRPr sz="2000">
                <a:latin typeface="맑은 고딕" panose="020B0503020000020004" pitchFamily="50" charset="-127"/>
                <a:ea typeface="맑은 고딕" panose="020B0503020000020004" pitchFamily="50" charset="-127"/>
              </a:defRPr>
            </a:lvl1pPr>
            <a:lvl2pPr marL="457200" indent="0">
              <a:buNone/>
              <a:defRPr sz="1800">
                <a:latin typeface="맑은 고딕" panose="020B0503020000020004" pitchFamily="50" charset="-127"/>
                <a:ea typeface="맑은 고딕" panose="020B0503020000020004" pitchFamily="50" charset="-127"/>
              </a:defRPr>
            </a:lvl2pPr>
            <a:lvl3pPr marL="914400" indent="0">
              <a:buNone/>
              <a:defRPr sz="1600">
                <a:latin typeface="맑은 고딕" panose="020B0503020000020004" pitchFamily="50" charset="-127"/>
                <a:ea typeface="맑은 고딕" panose="020B0503020000020004" pitchFamily="50" charset="-127"/>
              </a:defRPr>
            </a:lvl3pPr>
            <a:lvl4pPr marL="1371600" indent="0">
              <a:buNone/>
              <a:defRPr sz="1400">
                <a:latin typeface="맑은 고딕" panose="020B0503020000020004" pitchFamily="50" charset="-127"/>
                <a:ea typeface="맑은 고딕" panose="020B0503020000020004" pitchFamily="50" charset="-127"/>
              </a:defRPr>
            </a:lvl4pPr>
            <a:lvl5pPr marL="1828800" indent="0">
              <a:buNone/>
              <a:defRPr sz="1400">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14" name="내용 개체 틀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3804"/>
            <a:ext cx="3173278" cy="522514"/>
          </a:xfrm>
        </p:spPr>
        <p:txBody>
          <a:bodyPr rtlCol="0">
            <a:noAutofit/>
          </a:bodyPr>
          <a:lstStyle>
            <a:lvl1pPr marL="0" indent="0">
              <a:buNone/>
              <a:defRPr sz="2400" b="1">
                <a:latin typeface="맑은 고딕" panose="020B0503020000020004" pitchFamily="50" charset="-127"/>
                <a:ea typeface="맑은 고딕" panose="020B0503020000020004" pitchFamily="50" charset="-127"/>
              </a:defRPr>
            </a:lvl1pPr>
            <a:lvl2pPr marL="457200" indent="0">
              <a:buNone/>
              <a:defRPr sz="2000" b="1">
                <a:latin typeface="맑은 고딕" panose="020B0503020000020004" pitchFamily="50" charset="-127"/>
                <a:ea typeface="맑은 고딕" panose="020B0503020000020004" pitchFamily="50" charset="-127"/>
              </a:defRPr>
            </a:lvl2pPr>
            <a:lvl3pPr marL="914400" indent="0">
              <a:buNone/>
              <a:defRPr sz="1800" b="1">
                <a:latin typeface="맑은 고딕" panose="020B0503020000020004" pitchFamily="50" charset="-127"/>
                <a:ea typeface="맑은 고딕" panose="020B0503020000020004" pitchFamily="50" charset="-127"/>
              </a:defRPr>
            </a:lvl3pPr>
            <a:lvl4pPr marL="1371600" indent="0">
              <a:buNone/>
              <a:defRPr sz="1600" b="1">
                <a:latin typeface="맑은 고딕" panose="020B0503020000020004" pitchFamily="50" charset="-127"/>
                <a:ea typeface="맑은 고딕" panose="020B0503020000020004" pitchFamily="50" charset="-127"/>
              </a:defRPr>
            </a:lvl4pPr>
            <a:lvl5pPr marL="1828800" indent="0">
              <a:buNone/>
              <a:defRPr sz="1600" b="1">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15" name="내용 개체 틀 2">
            <a:extLst>
              <a:ext uri="{FF2B5EF4-FFF2-40B4-BE49-F238E27FC236}">
                <a16:creationId xmlns:a16="http://schemas.microsoft.com/office/drawing/2014/main" id="{1B05BEE9-8BC0-EC44-B913-DB6426DF2EA7}"/>
              </a:ext>
            </a:extLst>
          </p:cNvPr>
          <p:cNvSpPr>
            <a:spLocks noGrp="1"/>
          </p:cNvSpPr>
          <p:nvPr>
            <p:ph idx="12" hasCustomPrompt="1"/>
          </p:nvPr>
        </p:nvSpPr>
        <p:spPr>
          <a:xfrm>
            <a:off x="4683788" y="2003804"/>
            <a:ext cx="3173278" cy="522514"/>
          </a:xfrm>
        </p:spPr>
        <p:txBody>
          <a:bodyPr rtlCol="0">
            <a:noAutofit/>
          </a:bodyPr>
          <a:lstStyle>
            <a:lvl1pPr marL="0" indent="0">
              <a:buNone/>
              <a:defRPr sz="2400" b="1">
                <a:latin typeface="맑은 고딕" panose="020B0503020000020004" pitchFamily="50" charset="-127"/>
                <a:ea typeface="맑은 고딕" panose="020B0503020000020004" pitchFamily="50" charset="-127"/>
              </a:defRPr>
            </a:lvl1pPr>
            <a:lvl2pPr marL="457200" indent="0">
              <a:buNone/>
              <a:defRPr sz="2000" b="1">
                <a:latin typeface="맑은 고딕" panose="020B0503020000020004" pitchFamily="50" charset="-127"/>
                <a:ea typeface="맑은 고딕" panose="020B0503020000020004" pitchFamily="50" charset="-127"/>
              </a:defRPr>
            </a:lvl2pPr>
            <a:lvl3pPr marL="914400" indent="0">
              <a:buNone/>
              <a:defRPr sz="1800" b="1">
                <a:latin typeface="맑은 고딕" panose="020B0503020000020004" pitchFamily="50" charset="-127"/>
                <a:ea typeface="맑은 고딕" panose="020B0503020000020004" pitchFamily="50" charset="-127"/>
              </a:defRPr>
            </a:lvl3pPr>
            <a:lvl4pPr marL="1371600" indent="0">
              <a:buNone/>
              <a:defRPr sz="1600" b="1">
                <a:latin typeface="맑은 고딕" panose="020B0503020000020004" pitchFamily="50" charset="-127"/>
                <a:ea typeface="맑은 고딕" panose="020B0503020000020004" pitchFamily="50" charset="-127"/>
              </a:defRPr>
            </a:lvl4pPr>
            <a:lvl5pPr marL="1828800" indent="0">
              <a:buNone/>
              <a:defRPr sz="1600" b="1">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16" name="내용 개체 틀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rtlCol="0">
            <a:noAutofit/>
          </a:bodyPr>
          <a:lstStyle>
            <a:lvl1pPr marL="0" indent="0">
              <a:buNone/>
              <a:defRPr sz="2000">
                <a:latin typeface="맑은 고딕" panose="020B0503020000020004" pitchFamily="50" charset="-127"/>
                <a:ea typeface="맑은 고딕" panose="020B0503020000020004" pitchFamily="50" charset="-127"/>
              </a:defRPr>
            </a:lvl1pPr>
            <a:lvl2pPr marL="457200" indent="0">
              <a:buNone/>
              <a:defRPr sz="1800">
                <a:latin typeface="맑은 고딕" panose="020B0503020000020004" pitchFamily="50" charset="-127"/>
                <a:ea typeface="맑은 고딕" panose="020B0503020000020004" pitchFamily="50" charset="-127"/>
              </a:defRPr>
            </a:lvl2pPr>
            <a:lvl3pPr marL="914400" indent="0">
              <a:buNone/>
              <a:defRPr sz="1600">
                <a:latin typeface="맑은 고딕" panose="020B0503020000020004" pitchFamily="50" charset="-127"/>
                <a:ea typeface="맑은 고딕" panose="020B0503020000020004" pitchFamily="50" charset="-127"/>
              </a:defRPr>
            </a:lvl3pPr>
            <a:lvl4pPr marL="1371600" indent="0">
              <a:buNone/>
              <a:defRPr sz="1400">
                <a:latin typeface="맑은 고딕" panose="020B0503020000020004" pitchFamily="50" charset="-127"/>
                <a:ea typeface="맑은 고딕" panose="020B0503020000020004" pitchFamily="50" charset="-127"/>
              </a:defRPr>
            </a:lvl4pPr>
            <a:lvl5pPr marL="1828800" indent="0">
              <a:buNone/>
              <a:defRPr sz="1400">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17" name="내용 개체 틀 2">
            <a:extLst>
              <a:ext uri="{FF2B5EF4-FFF2-40B4-BE49-F238E27FC236}">
                <a16:creationId xmlns:a16="http://schemas.microsoft.com/office/drawing/2014/main" id="{A896DA2E-4448-254C-86D1-9E16E63CC6A0}"/>
              </a:ext>
            </a:extLst>
          </p:cNvPr>
          <p:cNvSpPr>
            <a:spLocks noGrp="1"/>
          </p:cNvSpPr>
          <p:nvPr>
            <p:ph idx="14" hasCustomPrompt="1"/>
          </p:nvPr>
        </p:nvSpPr>
        <p:spPr>
          <a:xfrm>
            <a:off x="8200083" y="2003804"/>
            <a:ext cx="3173278" cy="522514"/>
          </a:xfrm>
        </p:spPr>
        <p:txBody>
          <a:bodyPr rtlCol="0">
            <a:noAutofit/>
          </a:bodyPr>
          <a:lstStyle>
            <a:lvl1pPr marL="0" indent="0">
              <a:buNone/>
              <a:defRPr sz="2400" b="1">
                <a:latin typeface="맑은 고딕" panose="020B0503020000020004" pitchFamily="50" charset="-127"/>
                <a:ea typeface="맑은 고딕" panose="020B0503020000020004" pitchFamily="50" charset="-127"/>
              </a:defRPr>
            </a:lvl1pPr>
            <a:lvl2pPr marL="457200" indent="0">
              <a:buNone/>
              <a:defRPr sz="2000" b="1">
                <a:latin typeface="맑은 고딕" panose="020B0503020000020004" pitchFamily="50" charset="-127"/>
                <a:ea typeface="맑은 고딕" panose="020B0503020000020004" pitchFamily="50" charset="-127"/>
              </a:defRPr>
            </a:lvl2pPr>
            <a:lvl3pPr marL="914400" indent="0">
              <a:buNone/>
              <a:defRPr sz="1800" b="1">
                <a:latin typeface="맑은 고딕" panose="020B0503020000020004" pitchFamily="50" charset="-127"/>
                <a:ea typeface="맑은 고딕" panose="020B0503020000020004" pitchFamily="50" charset="-127"/>
              </a:defRPr>
            </a:lvl3pPr>
            <a:lvl4pPr marL="1371600" indent="0">
              <a:buNone/>
              <a:defRPr sz="1600" b="1">
                <a:latin typeface="맑은 고딕" panose="020B0503020000020004" pitchFamily="50" charset="-127"/>
                <a:ea typeface="맑은 고딕" panose="020B0503020000020004" pitchFamily="50" charset="-127"/>
              </a:defRPr>
            </a:lvl4pPr>
            <a:lvl5pPr marL="1828800" indent="0">
              <a:buNone/>
              <a:defRPr sz="1600" b="1">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12" name="슬라이드 번호 개체 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맑은 고딕" panose="020B0503020000020004" pitchFamily="50" charset="-127"/>
                <a:ea typeface="맑은 고딕" panose="020B0503020000020004" pitchFamily="50" charset="-127"/>
              </a:defRPr>
            </a:lvl1pPr>
          </a:lstStyle>
          <a:p>
            <a:fld id="{294A09A9-5501-47C1-A89A-A340965A2BE2}" type="slidenum">
              <a:rPr lang="en-US" altLang="ko-KR" noProof="0" smtClean="0"/>
              <a:pPr/>
              <a:t>‹#›</a:t>
            </a:fld>
            <a:endParaRPr lang="ko-KR" altLang="en-US" noProof="0">
              <a:latin typeface="맑은 고딕" panose="020B0503020000020004" pitchFamily="50" charset="-127"/>
            </a:endParaRPr>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종료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부제목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rtlCol="0">
            <a:noAutofit/>
          </a:bodyPr>
          <a:lstStyle>
            <a:lvl1pPr marL="0" indent="0" algn="l">
              <a:buNone/>
              <a:defRPr sz="2800">
                <a:latin typeface="맑은 고딕" panose="020B0503020000020004" pitchFamily="50" charset="-127"/>
                <a:ea typeface="맑은 고딕" panose="020B0503020000020004" pitchFamily="50"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ko-KR" altLang="en-US" noProof="0"/>
              <a:t>클릭하여 마스터 부제목 스타일 편집</a:t>
            </a:r>
          </a:p>
        </p:txBody>
      </p:sp>
      <p:sp>
        <p:nvSpPr>
          <p:cNvPr id="4" name="직사각형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grpSp>
        <p:nvGrpSpPr>
          <p:cNvPr id="6" name="그룹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자유형(F)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6" name="자유형(F)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grpSp>
      <p:sp>
        <p:nvSpPr>
          <p:cNvPr id="22" name="자유형(F)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7" name="자유형(F)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내용 개체 틀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rtlCol="0">
            <a:noAutofit/>
          </a:bodyPr>
          <a:lstStyle>
            <a:lvl1pPr marL="0" indent="0">
              <a:buNone/>
              <a:defRPr>
                <a:latin typeface="맑은 고딕" panose="020B0503020000020004" pitchFamily="50" charset="-127"/>
                <a:ea typeface="맑은 고딕" panose="020B0503020000020004" pitchFamily="50" charset="-127"/>
              </a:defRPr>
            </a:lvl1pPr>
            <a:lvl2pPr marL="457200" indent="0">
              <a:buNone/>
              <a:defRPr>
                <a:latin typeface="맑은 고딕" panose="020B0503020000020004" pitchFamily="50" charset="-127"/>
                <a:ea typeface="맑은 고딕" panose="020B0503020000020004" pitchFamily="50" charset="-127"/>
              </a:defRPr>
            </a:lvl2pPr>
            <a:lvl3pPr marL="914400" indent="0">
              <a:buNone/>
              <a:defRPr>
                <a:latin typeface="맑은 고딕" panose="020B0503020000020004" pitchFamily="50" charset="-127"/>
                <a:ea typeface="맑은 고딕" panose="020B0503020000020004" pitchFamily="50" charset="-127"/>
              </a:defRPr>
            </a:lvl3pPr>
            <a:lvl4pPr marL="1371600" indent="0">
              <a:buNone/>
              <a:defRPr>
                <a:latin typeface="맑은 고딕" panose="020B0503020000020004" pitchFamily="50" charset="-127"/>
                <a:ea typeface="맑은 고딕" panose="020B0503020000020004" pitchFamily="50" charset="-127"/>
              </a:defRPr>
            </a:lvl4pPr>
            <a:lvl5pPr marL="1828800" indent="0">
              <a:buNone/>
              <a:defRPr>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자유형(F)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5" name="자유형(F)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6" name="자유형(F)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grpSp>
        <p:nvGrpSpPr>
          <p:cNvPr id="9" name="그룹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자유형(F)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8" name="자유형(F)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grpSp>
      <p:sp>
        <p:nvSpPr>
          <p:cNvPr id="10" name="날짜 개체 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맑은 고딕" panose="020B0503020000020004" pitchFamily="50" charset="-127"/>
                <a:ea typeface="맑은 고딕" panose="020B0503020000020004" pitchFamily="50" charset="-127"/>
              </a:defRPr>
            </a:lvl1pPr>
          </a:lstStyle>
          <a:p>
            <a:fld id="{E9B39A78-282B-4C90-89E3-DF5CAC5A8E7E}" type="datetime1">
              <a:rPr lang="ko-KR" altLang="en-US" noProof="0" smtClean="0"/>
              <a:t>2022-12-12</a:t>
            </a:fld>
            <a:endParaRPr lang="ko-KR" altLang="en-US" noProof="0">
              <a:latin typeface="맑은 고딕" panose="020B0503020000020004" pitchFamily="50" charset="-127"/>
            </a:endParaRPr>
          </a:p>
        </p:txBody>
      </p:sp>
      <p:sp>
        <p:nvSpPr>
          <p:cNvPr id="11" name="바닥글 개체 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맑은 고딕" panose="020B0503020000020004" pitchFamily="50" charset="-127"/>
                <a:ea typeface="맑은 고딕" panose="020B0503020000020004" pitchFamily="50" charset="-127"/>
              </a:defRPr>
            </a:lvl1pPr>
          </a:lstStyle>
          <a:p>
            <a:r>
              <a:rPr lang="ko-KR" altLang="en-US" noProof="0"/>
              <a:t>프레젠테이션 제목</a:t>
            </a:r>
            <a:endParaRPr lang="ko-KR" altLang="en-US" noProof="0">
              <a:latin typeface="맑은 고딕" panose="020B0503020000020004" pitchFamily="50" charset="-127"/>
            </a:endParaRPr>
          </a:p>
        </p:txBody>
      </p:sp>
      <p:sp>
        <p:nvSpPr>
          <p:cNvPr id="12" name="슬라이드 번호 개체 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맑은 고딕" panose="020B0503020000020004" pitchFamily="50" charset="-127"/>
                <a:ea typeface="맑은 고딕" panose="020B0503020000020004" pitchFamily="50" charset="-127"/>
              </a:defRPr>
            </a:lvl1pPr>
          </a:lstStyle>
          <a:p>
            <a:fld id="{294A09A9-5501-47C1-A89A-A340965A2BE2}" type="slidenum">
              <a:rPr lang="en-US" altLang="ko-KR" noProof="0" smtClean="0"/>
              <a:pPr/>
              <a:t>‹#›</a:t>
            </a:fld>
            <a:endParaRPr lang="ko-KR" altLang="en-US" noProof="0">
              <a:latin typeface="맑은 고딕" panose="020B0503020000020004" pitchFamily="50" charset="-127"/>
            </a:endParaRPr>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accent2"/>
        </a:solidFill>
        <a:effectLst/>
      </p:bgPr>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2" name="자유형(F)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4" name="자유형(F)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5" name="자유형(F)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3" name="제목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텍스트 개체 틀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rtlCol="0">
            <a:noAutofit/>
          </a:bodyPr>
          <a:lstStyle>
            <a:lvl1pPr marL="0" indent="0">
              <a:lnSpc>
                <a:spcPct val="150000"/>
              </a:lnSpc>
              <a:buNone/>
              <a:defRPr sz="2400">
                <a:solidFill>
                  <a:schemeClr val="bg1"/>
                </a:solidFill>
                <a:latin typeface="맑은 고딕" panose="020B0503020000020004" pitchFamily="50" charset="-127"/>
                <a:ea typeface="맑은 고딕" panose="020B0503020000020004" pitchFamily="50" charset="-12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ko-KR" altLang="en-US" noProof="0"/>
              <a:t>마스터 텍스트 스타일을 편집하려면 클릭하세요</a:t>
            </a:r>
            <a:r>
              <a:rPr lang="en-US" altLang="ko-KR" noProof="0"/>
              <a:t>.</a:t>
            </a:r>
            <a:endParaRPr lang="ko-KR" altLang="en-US" noProof="0"/>
          </a:p>
        </p:txBody>
      </p:sp>
      <p:sp>
        <p:nvSpPr>
          <p:cNvPr id="4" name="날짜 개체 틀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맑은 고딕" panose="020B0503020000020004" pitchFamily="50" charset="-127"/>
                <a:ea typeface="맑은 고딕" panose="020B0503020000020004" pitchFamily="50" charset="-127"/>
              </a:defRPr>
            </a:lvl1pPr>
          </a:lstStyle>
          <a:p>
            <a:fld id="{F821C666-04F7-426C-AA55-BEB70275A1B9}" type="datetime1">
              <a:rPr lang="ko-KR" altLang="en-US" noProof="0" smtClean="0"/>
              <a:t>2022-12-12</a:t>
            </a:fld>
            <a:endParaRPr lang="ko-KR" altLang="en-US" noProof="0">
              <a:latin typeface="맑은 고딕" panose="020B0503020000020004" pitchFamily="50" charset="-127"/>
            </a:endParaRPr>
          </a:p>
        </p:txBody>
      </p:sp>
      <p:sp>
        <p:nvSpPr>
          <p:cNvPr id="5" name="바닥글 개체 틀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맑은 고딕" panose="020B0503020000020004" pitchFamily="50" charset="-127"/>
                <a:ea typeface="맑은 고딕" panose="020B0503020000020004" pitchFamily="50" charset="-127"/>
              </a:defRPr>
            </a:lvl1pPr>
          </a:lstStyle>
          <a:p>
            <a:r>
              <a:rPr lang="ko-KR" altLang="en-US" noProof="0"/>
              <a:t>프레젠테이션 제목</a:t>
            </a:r>
            <a:endParaRPr lang="ko-KR" altLang="en-US" noProof="0">
              <a:latin typeface="맑은 고딕" panose="020B0503020000020004" pitchFamily="50" charset="-127"/>
            </a:endParaRPr>
          </a:p>
        </p:txBody>
      </p:sp>
      <p:sp>
        <p:nvSpPr>
          <p:cNvPr id="6" name="슬라이드 번호 개체 틀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맑은 고딕" panose="020B0503020000020004" pitchFamily="50" charset="-127"/>
                <a:ea typeface="맑은 고딕" panose="020B0503020000020004" pitchFamily="50" charset="-127"/>
              </a:defRPr>
            </a:lvl1pPr>
          </a:lstStyle>
          <a:p>
            <a:fld id="{294A09A9-5501-47C1-A89A-A340965A2BE2}" type="slidenum">
              <a:rPr lang="en-US" altLang="ko-KR" noProof="0" smtClean="0"/>
              <a:pPr/>
              <a:t>‹#›</a:t>
            </a:fld>
            <a:endParaRPr lang="ko-KR" altLang="en-US" noProof="0">
              <a:latin typeface="맑은 고딕" panose="020B0503020000020004" pitchFamily="50" charset="-127"/>
            </a:endParaRP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구역 제목">
    <p:spTree>
      <p:nvGrpSpPr>
        <p:cNvPr id="1" name=""/>
        <p:cNvGrpSpPr/>
        <p:nvPr/>
      </p:nvGrpSpPr>
      <p:grpSpPr>
        <a:xfrm>
          <a:off x="0" y="0"/>
          <a:ext cx="0" cy="0"/>
          <a:chOff x="0" y="0"/>
          <a:chExt cx="0" cy="0"/>
        </a:xfrm>
      </p:grpSpPr>
      <p:sp>
        <p:nvSpPr>
          <p:cNvPr id="23" name="자유형(F)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 name="제목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부제목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rtlCol="0">
            <a:noAutofit/>
          </a:bodyPr>
          <a:lstStyle>
            <a:lvl1pPr marL="0" indent="0" algn="l">
              <a:buNone/>
              <a:defRPr sz="3200">
                <a:solidFill>
                  <a:schemeClr val="bg1"/>
                </a:solidFill>
                <a:latin typeface="맑은 고딕" panose="020B0503020000020004" pitchFamily="50" charset="-127"/>
                <a:ea typeface="맑은 고딕" panose="020B0503020000020004" pitchFamily="50"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ko-KR" altLang="en-US" noProof="0"/>
              <a:t>클릭하여 마스터 부제목 스타일 편집</a:t>
            </a:r>
          </a:p>
        </p:txBody>
      </p:sp>
      <p:grpSp>
        <p:nvGrpSpPr>
          <p:cNvPr id="6" name="그룹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자유형(F)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6" name="자유형(F)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grpSp>
      <p:sp>
        <p:nvSpPr>
          <p:cNvPr id="17" name="자유형(F)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8" name="자유형(F)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그래프">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내용 개체 틀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latin typeface="맑은 고딕" panose="020B0503020000020004" pitchFamily="50" charset="-127"/>
                <a:ea typeface="맑은 고딕" panose="020B0503020000020004" pitchFamily="50" charset="-127"/>
              </a:defRPr>
            </a:lvl1pPr>
            <a:lvl2pPr marL="457200" indent="0">
              <a:buNone/>
              <a:defRPr>
                <a:latin typeface="맑은 고딕" panose="020B0503020000020004" pitchFamily="50" charset="-127"/>
                <a:ea typeface="맑은 고딕" panose="020B0503020000020004" pitchFamily="50" charset="-127"/>
              </a:defRPr>
            </a:lvl2pPr>
            <a:lvl3pPr marL="914400" indent="0">
              <a:buNone/>
              <a:defRPr>
                <a:latin typeface="맑은 고딕" panose="020B0503020000020004" pitchFamily="50" charset="-127"/>
                <a:ea typeface="맑은 고딕" panose="020B0503020000020004" pitchFamily="50" charset="-127"/>
              </a:defRPr>
            </a:lvl3pPr>
            <a:lvl4pPr marL="1371600" indent="0">
              <a:buNone/>
              <a:defRPr>
                <a:latin typeface="맑은 고딕" panose="020B0503020000020004" pitchFamily="50" charset="-127"/>
                <a:ea typeface="맑은 고딕" panose="020B0503020000020004" pitchFamily="50" charset="-127"/>
              </a:defRPr>
            </a:lvl4pPr>
            <a:lvl5pPr marL="1828800" indent="0">
              <a:buNone/>
              <a:defRPr>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자유형(F)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5" name="자유형(F)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0" name="날짜 개체 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맑은 고딕" panose="020B0503020000020004" pitchFamily="50" charset="-127"/>
                <a:ea typeface="맑은 고딕" panose="020B0503020000020004" pitchFamily="50" charset="-127"/>
              </a:defRPr>
            </a:lvl1pPr>
          </a:lstStyle>
          <a:p>
            <a:fld id="{DE6AB79C-CD11-4C8C-9B8C-4C3AAA6F37E8}" type="datetime1">
              <a:rPr lang="ko-KR" altLang="en-US" noProof="0" smtClean="0"/>
              <a:t>2022-12-12</a:t>
            </a:fld>
            <a:endParaRPr lang="ko-KR" altLang="en-US" noProof="0">
              <a:latin typeface="맑은 고딕" panose="020B0503020000020004" pitchFamily="50" charset="-127"/>
            </a:endParaRPr>
          </a:p>
        </p:txBody>
      </p:sp>
      <p:sp>
        <p:nvSpPr>
          <p:cNvPr id="11" name="바닥글 개체 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맑은 고딕" panose="020B0503020000020004" pitchFamily="50" charset="-127"/>
                <a:ea typeface="맑은 고딕" panose="020B0503020000020004" pitchFamily="50" charset="-127"/>
              </a:defRPr>
            </a:lvl1pPr>
          </a:lstStyle>
          <a:p>
            <a:r>
              <a:rPr lang="ko-KR" altLang="en-US" noProof="0"/>
              <a:t>프레젠테이션 제목</a:t>
            </a:r>
            <a:endParaRPr lang="ko-KR" altLang="en-US" noProof="0">
              <a:latin typeface="맑은 고딕" panose="020B0503020000020004" pitchFamily="50" charset="-127"/>
            </a:endParaRPr>
          </a:p>
        </p:txBody>
      </p:sp>
      <p:sp>
        <p:nvSpPr>
          <p:cNvPr id="12" name="슬라이드 번호 개체 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맑은 고딕" panose="020B0503020000020004" pitchFamily="50" charset="-127"/>
                <a:ea typeface="맑은 고딕" panose="020B0503020000020004" pitchFamily="50" charset="-127"/>
              </a:defRPr>
            </a:lvl1pPr>
          </a:lstStyle>
          <a:p>
            <a:fld id="{294A09A9-5501-47C1-A89A-A340965A2BE2}" type="slidenum">
              <a:rPr lang="en-US" altLang="ko-KR" noProof="0" smtClean="0"/>
              <a:pPr/>
              <a:t>‹#›</a:t>
            </a:fld>
            <a:endParaRPr lang="ko-KR" altLang="en-US" noProof="0">
              <a:latin typeface="맑은 고딕" panose="020B0503020000020004" pitchFamily="50" charset="-127"/>
            </a:endParaRPr>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차트 2">
    <p:bg>
      <p:bgPr>
        <a:solidFill>
          <a:schemeClr val="accent2"/>
        </a:solidFill>
        <a:effectLst/>
      </p:bgPr>
    </p:bg>
    <p:spTree>
      <p:nvGrpSpPr>
        <p:cNvPr id="1" name=""/>
        <p:cNvGrpSpPr/>
        <p:nvPr/>
      </p:nvGrpSpPr>
      <p:grpSpPr>
        <a:xfrm>
          <a:off x="0" y="0"/>
          <a:ext cx="0" cy="0"/>
          <a:chOff x="0" y="0"/>
          <a:chExt cx="0" cy="0"/>
        </a:xfrm>
      </p:grpSpPr>
      <p:grpSp>
        <p:nvGrpSpPr>
          <p:cNvPr id="9" name="그룹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자유형(F)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14" name="자유형(F)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grpSp>
      <p:sp>
        <p:nvSpPr>
          <p:cNvPr id="2" name="제목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3" name="내용 개체 틀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366813"/>
          </a:xfrm>
        </p:spPr>
        <p:txBody>
          <a:bodyPr rtlCol="0">
            <a:noAutofit/>
          </a:bodyPr>
          <a:lstStyle>
            <a:lvl1pPr marL="0" indent="0">
              <a:buNone/>
              <a:defRPr>
                <a:latin typeface="맑은 고딕" panose="020B0503020000020004" pitchFamily="50" charset="-127"/>
                <a:ea typeface="맑은 고딕" panose="020B0503020000020004" pitchFamily="50" charset="-127"/>
              </a:defRPr>
            </a:lvl1pPr>
            <a:lvl2pPr marL="457200" indent="0">
              <a:buNone/>
              <a:defRPr>
                <a:latin typeface="맑은 고딕" panose="020B0503020000020004" pitchFamily="50" charset="-127"/>
                <a:ea typeface="맑은 고딕" panose="020B0503020000020004" pitchFamily="50" charset="-127"/>
              </a:defRPr>
            </a:lvl2pPr>
            <a:lvl3pPr marL="914400" indent="0">
              <a:buNone/>
              <a:defRPr>
                <a:latin typeface="맑은 고딕" panose="020B0503020000020004" pitchFamily="50" charset="-127"/>
                <a:ea typeface="맑은 고딕" panose="020B0503020000020004" pitchFamily="50" charset="-127"/>
              </a:defRPr>
            </a:lvl3pPr>
            <a:lvl4pPr marL="1371600" indent="0">
              <a:buNone/>
              <a:defRPr>
                <a:latin typeface="맑은 고딕" panose="020B0503020000020004" pitchFamily="50" charset="-127"/>
                <a:ea typeface="맑은 고딕" panose="020B0503020000020004" pitchFamily="50" charset="-127"/>
              </a:defRPr>
            </a:lvl4pPr>
            <a:lvl5pPr marL="1828800" indent="0">
              <a:buNone/>
              <a:defRPr>
                <a:latin typeface="맑은 고딕" panose="020B0503020000020004" pitchFamily="50" charset="-127"/>
                <a:ea typeface="맑은 고딕" panose="020B0503020000020004" pitchFamily="50" charset="-127"/>
              </a:defRPr>
            </a:lvl5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10" name="날짜 개체 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맑은 고딕" panose="020B0503020000020004" pitchFamily="50" charset="-127"/>
                <a:ea typeface="맑은 고딕" panose="020B0503020000020004" pitchFamily="50" charset="-127"/>
              </a:defRPr>
            </a:lvl1pPr>
          </a:lstStyle>
          <a:p>
            <a:fld id="{A208D44D-C2CA-42CC-91F4-1CB695BDE415}" type="datetime1">
              <a:rPr lang="ko-KR" altLang="en-US" noProof="0" smtClean="0"/>
              <a:t>2022-12-12</a:t>
            </a:fld>
            <a:endParaRPr lang="ko-KR" altLang="en-US" noProof="0">
              <a:latin typeface="맑은 고딕" panose="020B0503020000020004" pitchFamily="50" charset="-127"/>
            </a:endParaRPr>
          </a:p>
        </p:txBody>
      </p:sp>
      <p:sp>
        <p:nvSpPr>
          <p:cNvPr id="11" name="바닥글 개체 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맑은 고딕" panose="020B0503020000020004" pitchFamily="50" charset="-127"/>
                <a:ea typeface="맑은 고딕" panose="020B0503020000020004" pitchFamily="50" charset="-127"/>
              </a:defRPr>
            </a:lvl1pPr>
          </a:lstStyle>
          <a:p>
            <a:r>
              <a:rPr lang="ko-KR" altLang="en-US" noProof="0"/>
              <a:t>프레젠테이션 제목</a:t>
            </a:r>
            <a:endParaRPr lang="ko-KR" altLang="en-US" noProof="0">
              <a:latin typeface="맑은 고딕" panose="020B0503020000020004" pitchFamily="50" charset="-127"/>
            </a:endParaRPr>
          </a:p>
        </p:txBody>
      </p:sp>
      <p:sp>
        <p:nvSpPr>
          <p:cNvPr id="12" name="슬라이드 번호 개체 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맑은 고딕" panose="020B0503020000020004" pitchFamily="50" charset="-127"/>
                <a:ea typeface="맑은 고딕" panose="020B0503020000020004" pitchFamily="50" charset="-127"/>
              </a:defRPr>
            </a:lvl1pPr>
          </a:lstStyle>
          <a:p>
            <a:fld id="{294A09A9-5501-47C1-A89A-A340965A2BE2}" type="slidenum">
              <a:rPr lang="en-US" altLang="ko-KR" noProof="0" smtClean="0"/>
              <a:pPr/>
              <a:t>‹#›</a:t>
            </a:fld>
            <a:endParaRPr lang="ko-KR" altLang="en-US" noProof="0">
              <a:latin typeface="맑은 고딕" panose="020B0503020000020004" pitchFamily="50" charset="-127"/>
            </a:endParaRPr>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인용문">
    <p:bg>
      <p:bgPr>
        <a:solidFill>
          <a:schemeClr val="accent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8" name="텍스트 개체 틀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맑은 고딕" panose="020B0503020000020004" pitchFamily="50" charset="-127"/>
                <a:ea typeface="맑은 고딕" panose="020B0503020000020004" pitchFamily="50" charset="-127"/>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ko-KR" altLang="en-US" noProof="0"/>
              <a:t>“</a:t>
            </a:r>
          </a:p>
        </p:txBody>
      </p:sp>
      <p:sp>
        <p:nvSpPr>
          <p:cNvPr id="10" name="텍스트 개체 틀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881813" y="4494213"/>
            <a:ext cx="3511550" cy="679450"/>
          </a:xfrm>
        </p:spPr>
        <p:txBody>
          <a:bodyPr rtlCol="0">
            <a:noAutofit/>
          </a:bodyPr>
          <a:lstStyle>
            <a:lvl1pPr marL="0" indent="0" algn="r">
              <a:buNone/>
              <a:defRPr sz="2000">
                <a:solidFill>
                  <a:schemeClr val="bg1"/>
                </a:solidFill>
                <a:latin typeface="맑은 고딕" panose="020B0503020000020004" pitchFamily="50" charset="-127"/>
                <a:ea typeface="맑은 고딕" panose="020B0503020000020004" pitchFamily="50" charset="-127"/>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ko-KR" altLang="en-US" noProof="0"/>
              <a:t>마스터 텍스트 스타일을 편집하려면 클릭하세요</a:t>
            </a:r>
            <a:r>
              <a:rPr lang="en-US" altLang="ko-KR" noProof="0"/>
              <a:t>.</a:t>
            </a:r>
          </a:p>
        </p:txBody>
      </p:sp>
      <p:sp>
        <p:nvSpPr>
          <p:cNvPr id="9" name="텍스트 개체 틀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맑은 고딕" panose="020B0503020000020004" pitchFamily="50" charset="-127"/>
                <a:ea typeface="맑은 고딕" panose="020B0503020000020004" pitchFamily="50" charset="-127"/>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ko-KR" altLang="en-US" noProof="0"/>
              <a:t>”</a:t>
            </a:r>
          </a:p>
        </p:txBody>
      </p:sp>
      <p:sp>
        <p:nvSpPr>
          <p:cNvPr id="3" name="날짜 개체 틀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맑은 고딕" panose="020B0503020000020004" pitchFamily="50" charset="-127"/>
                <a:ea typeface="맑은 고딕" panose="020B0503020000020004" pitchFamily="50" charset="-127"/>
              </a:defRPr>
            </a:lvl1pPr>
          </a:lstStyle>
          <a:p>
            <a:fld id="{26F4C0DE-3861-46B6-B09C-FD3EBBE55B81}" type="datetime1">
              <a:rPr lang="ko-KR" altLang="en-US" noProof="0" smtClean="0"/>
              <a:t>2022-12-12</a:t>
            </a:fld>
            <a:endParaRPr lang="ko-KR" altLang="en-US" noProof="0">
              <a:latin typeface="맑은 고딕" panose="020B0503020000020004" pitchFamily="50" charset="-127"/>
            </a:endParaRPr>
          </a:p>
        </p:txBody>
      </p:sp>
      <p:sp>
        <p:nvSpPr>
          <p:cNvPr id="4" name="바닥글 개체 틀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맑은 고딕" panose="020B0503020000020004" pitchFamily="50" charset="-127"/>
                <a:ea typeface="맑은 고딕" panose="020B0503020000020004" pitchFamily="50" charset="-127"/>
              </a:defRPr>
            </a:lvl1pPr>
          </a:lstStyle>
          <a:p>
            <a:r>
              <a:rPr lang="ko-KR" altLang="en-US" noProof="0"/>
              <a:t>프레젠테이션 제목</a:t>
            </a:r>
            <a:endParaRPr lang="ko-KR" altLang="en-US" noProof="0">
              <a:latin typeface="맑은 고딕" panose="020B0503020000020004" pitchFamily="50" charset="-127"/>
            </a:endParaRPr>
          </a:p>
        </p:txBody>
      </p:sp>
      <p:sp>
        <p:nvSpPr>
          <p:cNvPr id="5" name="슬라이드 번호 개체 틀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맑은 고딕" panose="020B0503020000020004" pitchFamily="50" charset="-127"/>
                <a:ea typeface="맑은 고딕" panose="020B0503020000020004" pitchFamily="50" charset="-127"/>
              </a:defRPr>
            </a:lvl1pPr>
          </a:lstStyle>
          <a:p>
            <a:fld id="{294A09A9-5501-47C1-A89A-A340965A2BE2}" type="slidenum">
              <a:rPr lang="en-US" altLang="ko-KR" noProof="0" smtClean="0"/>
              <a:pPr/>
              <a:t>‹#›</a:t>
            </a:fld>
            <a:endParaRPr lang="ko-KR" altLang="en-US" noProof="0">
              <a:latin typeface="맑은 고딕" panose="020B0503020000020004" pitchFamily="50" charset="-127"/>
            </a:endParaRPr>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팀">
    <p:spTree>
      <p:nvGrpSpPr>
        <p:cNvPr id="1" name=""/>
        <p:cNvGrpSpPr/>
        <p:nvPr/>
      </p:nvGrpSpPr>
      <p:grpSpPr>
        <a:xfrm>
          <a:off x="0" y="0"/>
          <a:ext cx="0" cy="0"/>
          <a:chOff x="0" y="0"/>
          <a:chExt cx="0" cy="0"/>
        </a:xfrm>
      </p:grpSpPr>
      <p:sp>
        <p:nvSpPr>
          <p:cNvPr id="30" name="직사각형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31" name="제목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6" name="그림 개체 틀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클릭하십시오</a:t>
            </a:r>
          </a:p>
        </p:txBody>
      </p:sp>
      <p:sp>
        <p:nvSpPr>
          <p:cNvPr id="10" name="텍스트 개체 틀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이름</a:t>
            </a:r>
          </a:p>
        </p:txBody>
      </p:sp>
      <p:sp>
        <p:nvSpPr>
          <p:cNvPr id="11" name="텍스트 개체 틀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제목</a:t>
            </a:r>
          </a:p>
        </p:txBody>
      </p:sp>
      <p:sp>
        <p:nvSpPr>
          <p:cNvPr id="7" name="그림 개체 틀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클릭하십시오</a:t>
            </a:r>
          </a:p>
        </p:txBody>
      </p:sp>
      <p:sp>
        <p:nvSpPr>
          <p:cNvPr id="12" name="텍스트 개체 틀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이름</a:t>
            </a:r>
          </a:p>
        </p:txBody>
      </p:sp>
      <p:sp>
        <p:nvSpPr>
          <p:cNvPr id="13" name="텍스트 개체 틀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제목</a:t>
            </a:r>
          </a:p>
        </p:txBody>
      </p:sp>
      <p:sp>
        <p:nvSpPr>
          <p:cNvPr id="8" name="그림 개체 틀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클릭하십시오</a:t>
            </a:r>
          </a:p>
        </p:txBody>
      </p:sp>
      <p:sp>
        <p:nvSpPr>
          <p:cNvPr id="14" name="텍스트 개체 틀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이름</a:t>
            </a:r>
          </a:p>
        </p:txBody>
      </p:sp>
      <p:sp>
        <p:nvSpPr>
          <p:cNvPr id="15" name="텍스트 개체 틀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제목</a:t>
            </a:r>
          </a:p>
        </p:txBody>
      </p:sp>
      <p:sp>
        <p:nvSpPr>
          <p:cNvPr id="9" name="그림 개체 틀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클릭하십시오</a:t>
            </a:r>
          </a:p>
        </p:txBody>
      </p:sp>
      <p:sp>
        <p:nvSpPr>
          <p:cNvPr id="16" name="텍스트 개체 틀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이름</a:t>
            </a:r>
          </a:p>
        </p:txBody>
      </p:sp>
      <p:sp>
        <p:nvSpPr>
          <p:cNvPr id="17" name="텍스트 개체 틀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제목</a:t>
            </a:r>
          </a:p>
        </p:txBody>
      </p:sp>
      <p:sp>
        <p:nvSpPr>
          <p:cNvPr id="3" name="날짜 개체 틀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맑은 고딕" panose="020B0503020000020004" pitchFamily="50" charset="-127"/>
                <a:ea typeface="맑은 고딕" panose="020B0503020000020004" pitchFamily="50" charset="-127"/>
              </a:defRPr>
            </a:lvl1pPr>
          </a:lstStyle>
          <a:p>
            <a:fld id="{6BB4D3B6-F16C-48BA-9434-54ED0454B8BC}" type="datetime1">
              <a:rPr lang="ko-KR" altLang="en-US" noProof="0" smtClean="0"/>
              <a:t>2022-12-12</a:t>
            </a:fld>
            <a:endParaRPr lang="ko-KR" altLang="en-US" noProof="0">
              <a:latin typeface="맑은 고딕" panose="020B0503020000020004" pitchFamily="50" charset="-127"/>
            </a:endParaRPr>
          </a:p>
        </p:txBody>
      </p:sp>
      <p:sp>
        <p:nvSpPr>
          <p:cNvPr id="4" name="바닥글 개체 틀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맑은 고딕" panose="020B0503020000020004" pitchFamily="50" charset="-127"/>
                <a:ea typeface="맑은 고딕" panose="020B0503020000020004" pitchFamily="50" charset="-127"/>
              </a:defRPr>
            </a:lvl1pPr>
          </a:lstStyle>
          <a:p>
            <a:r>
              <a:rPr lang="ko-KR" altLang="en-US" noProof="0"/>
              <a:t>프레젠테이션 제목</a:t>
            </a:r>
            <a:endParaRPr lang="ko-KR" altLang="en-US" noProof="0">
              <a:latin typeface="맑은 고딕" panose="020B0503020000020004" pitchFamily="50" charset="-127"/>
            </a:endParaRPr>
          </a:p>
        </p:txBody>
      </p:sp>
      <p:sp>
        <p:nvSpPr>
          <p:cNvPr id="5" name="슬라이드 번호 개체 틀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맑은 고딕" panose="020B0503020000020004" pitchFamily="50" charset="-127"/>
                <a:ea typeface="맑은 고딕" panose="020B0503020000020004" pitchFamily="50" charset="-127"/>
              </a:defRPr>
            </a:lvl1pPr>
          </a:lstStyle>
          <a:p>
            <a:fld id="{294A09A9-5501-47C1-A89A-A340965A2BE2}" type="slidenum">
              <a:rPr lang="en-US" altLang="ko-KR" noProof="0" smtClean="0"/>
              <a:pPr/>
              <a:t>‹#›</a:t>
            </a:fld>
            <a:endParaRPr lang="ko-KR" altLang="en-US" noProof="0">
              <a:latin typeface="맑은 고딕" panose="020B0503020000020004" pitchFamily="50" charset="-127"/>
            </a:endParaRPr>
          </a:p>
        </p:txBody>
      </p:sp>
      <p:sp>
        <p:nvSpPr>
          <p:cNvPr id="19" name="자유형(F)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1" name="자유형(F)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5" name="자유형(F)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6" name="타원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7" name="자유형(F)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8" name="자유형(F)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
        <p:nvSpPr>
          <p:cNvPr id="29" name="자유형(F)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ko-KR" altLang="en-US" noProof="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전체 팀">
    <p:bg>
      <p:bgPr>
        <a:solidFill>
          <a:schemeClr val="accent2"/>
        </a:solidFill>
        <a:effectLst/>
      </p:bgPr>
    </p:bg>
    <p:spTree>
      <p:nvGrpSpPr>
        <p:cNvPr id="1" name=""/>
        <p:cNvGrpSpPr/>
        <p:nvPr/>
      </p:nvGrpSpPr>
      <p:grpSpPr>
        <a:xfrm>
          <a:off x="0" y="0"/>
          <a:ext cx="0" cy="0"/>
          <a:chOff x="0" y="0"/>
          <a:chExt cx="0" cy="0"/>
        </a:xfrm>
      </p:grpSpPr>
      <p:sp>
        <p:nvSpPr>
          <p:cNvPr id="54" name="제목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p>
        </p:txBody>
      </p:sp>
      <p:sp>
        <p:nvSpPr>
          <p:cNvPr id="6" name="그림 개체 틀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클릭하십시오</a:t>
            </a:r>
          </a:p>
        </p:txBody>
      </p:sp>
      <p:sp>
        <p:nvSpPr>
          <p:cNvPr id="31" name="텍스트 개체 틀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이름</a:t>
            </a:r>
          </a:p>
        </p:txBody>
      </p:sp>
      <p:sp>
        <p:nvSpPr>
          <p:cNvPr id="32" name="텍스트 개체 틀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제목</a:t>
            </a:r>
          </a:p>
        </p:txBody>
      </p:sp>
      <p:sp>
        <p:nvSpPr>
          <p:cNvPr id="33" name="그림 개체 틀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클릭하십시오</a:t>
            </a:r>
          </a:p>
        </p:txBody>
      </p:sp>
      <p:sp>
        <p:nvSpPr>
          <p:cNvPr id="34" name="텍스트 개체 틀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이름</a:t>
            </a:r>
          </a:p>
        </p:txBody>
      </p:sp>
      <p:sp>
        <p:nvSpPr>
          <p:cNvPr id="35" name="텍스트 개체 틀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제목</a:t>
            </a:r>
          </a:p>
        </p:txBody>
      </p:sp>
      <p:sp>
        <p:nvSpPr>
          <p:cNvPr id="36" name="그림 개체 틀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클릭하십시오</a:t>
            </a:r>
          </a:p>
        </p:txBody>
      </p:sp>
      <p:sp>
        <p:nvSpPr>
          <p:cNvPr id="37" name="텍스트 개체 틀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이름</a:t>
            </a:r>
          </a:p>
        </p:txBody>
      </p:sp>
      <p:sp>
        <p:nvSpPr>
          <p:cNvPr id="38" name="텍스트 개체 틀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제목</a:t>
            </a:r>
          </a:p>
        </p:txBody>
      </p:sp>
      <p:sp>
        <p:nvSpPr>
          <p:cNvPr id="39" name="그림 개체 틀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클릭하십시오</a:t>
            </a:r>
          </a:p>
        </p:txBody>
      </p:sp>
      <p:sp>
        <p:nvSpPr>
          <p:cNvPr id="40" name="텍스트 개체 틀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이름</a:t>
            </a:r>
          </a:p>
        </p:txBody>
      </p:sp>
      <p:sp>
        <p:nvSpPr>
          <p:cNvPr id="41" name="텍스트 개체 틀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제목</a:t>
            </a:r>
          </a:p>
        </p:txBody>
      </p:sp>
      <p:sp>
        <p:nvSpPr>
          <p:cNvPr id="42" name="그림 개체 틀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클릭하십시오</a:t>
            </a:r>
          </a:p>
        </p:txBody>
      </p:sp>
      <p:sp>
        <p:nvSpPr>
          <p:cNvPr id="43" name="텍스트 개체 틀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이름</a:t>
            </a:r>
          </a:p>
        </p:txBody>
      </p:sp>
      <p:sp>
        <p:nvSpPr>
          <p:cNvPr id="44" name="텍스트 개체 틀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제목</a:t>
            </a:r>
          </a:p>
        </p:txBody>
      </p:sp>
      <p:sp>
        <p:nvSpPr>
          <p:cNvPr id="45" name="그림 개체 틀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클릭하십시오</a:t>
            </a:r>
          </a:p>
        </p:txBody>
      </p:sp>
      <p:sp>
        <p:nvSpPr>
          <p:cNvPr id="46" name="텍스트 개체 틀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이름</a:t>
            </a:r>
          </a:p>
        </p:txBody>
      </p:sp>
      <p:sp>
        <p:nvSpPr>
          <p:cNvPr id="47" name="텍스트 개체 틀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제목</a:t>
            </a:r>
          </a:p>
        </p:txBody>
      </p:sp>
      <p:sp>
        <p:nvSpPr>
          <p:cNvPr id="48" name="그림 개체 틀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클릭하십시오</a:t>
            </a:r>
          </a:p>
        </p:txBody>
      </p:sp>
      <p:sp>
        <p:nvSpPr>
          <p:cNvPr id="49" name="텍스트 개체 틀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이름</a:t>
            </a:r>
          </a:p>
        </p:txBody>
      </p:sp>
      <p:sp>
        <p:nvSpPr>
          <p:cNvPr id="50" name="텍스트 개체 틀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제목</a:t>
            </a:r>
          </a:p>
        </p:txBody>
      </p:sp>
      <p:sp>
        <p:nvSpPr>
          <p:cNvPr id="51" name="그림 개체 틀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클릭하십시오</a:t>
            </a:r>
          </a:p>
        </p:txBody>
      </p:sp>
      <p:sp>
        <p:nvSpPr>
          <p:cNvPr id="52" name="텍스트 개체 틀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이름</a:t>
            </a:r>
          </a:p>
        </p:txBody>
      </p:sp>
      <p:sp>
        <p:nvSpPr>
          <p:cNvPr id="53" name="텍스트 개체 틀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맑은 고딕" panose="020B0503020000020004" pitchFamily="50" charset="-127"/>
                <a:ea typeface="맑은 고딕" panose="020B0503020000020004" pitchFamily="50" charset="-127"/>
              </a:defRPr>
            </a:lvl1pPr>
          </a:lstStyle>
          <a:p>
            <a:pPr lvl="0" rtl="0"/>
            <a:r>
              <a:rPr lang="ko-KR" altLang="en-US" noProof="0"/>
              <a:t>제목</a:t>
            </a:r>
          </a:p>
        </p:txBody>
      </p:sp>
      <p:sp>
        <p:nvSpPr>
          <p:cNvPr id="18" name="날짜 개체 틀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맑은 고딕" panose="020B0503020000020004" pitchFamily="50" charset="-127"/>
                <a:ea typeface="맑은 고딕" panose="020B0503020000020004" pitchFamily="50" charset="-127"/>
              </a:defRPr>
            </a:lvl1pPr>
          </a:lstStyle>
          <a:p>
            <a:fld id="{A7E80D99-A453-4BA1-9BD9-9EE7A9F0F929}" type="datetime1">
              <a:rPr lang="ko-KR" altLang="en-US" noProof="0" smtClean="0"/>
              <a:t>2022-12-12</a:t>
            </a:fld>
            <a:endParaRPr lang="ko-KR" altLang="en-US" noProof="0">
              <a:latin typeface="맑은 고딕" panose="020B0503020000020004" pitchFamily="50" charset="-127"/>
            </a:endParaRPr>
          </a:p>
        </p:txBody>
      </p:sp>
      <p:sp>
        <p:nvSpPr>
          <p:cNvPr id="22" name="바닥글 개체 틀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맑은 고딕" panose="020B0503020000020004" pitchFamily="50" charset="-127"/>
                <a:ea typeface="맑은 고딕" panose="020B0503020000020004" pitchFamily="50" charset="-127"/>
              </a:defRPr>
            </a:lvl1pPr>
          </a:lstStyle>
          <a:p>
            <a:r>
              <a:rPr lang="ko-KR" altLang="en-US" noProof="0"/>
              <a:t>프레젠테이션 제목</a:t>
            </a:r>
            <a:endParaRPr lang="ko-KR" altLang="en-US" noProof="0">
              <a:latin typeface="맑은 고딕" panose="020B0503020000020004" pitchFamily="50" charset="-127"/>
            </a:endParaRPr>
          </a:p>
        </p:txBody>
      </p:sp>
      <p:sp>
        <p:nvSpPr>
          <p:cNvPr id="23" name="슬라이드 번호 개체 틀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맑은 고딕" panose="020B0503020000020004" pitchFamily="50" charset="-127"/>
                <a:ea typeface="맑은 고딕" panose="020B0503020000020004" pitchFamily="50" charset="-127"/>
              </a:defRPr>
            </a:lvl1pPr>
          </a:lstStyle>
          <a:p>
            <a:fld id="{294A09A9-5501-47C1-A89A-A340965A2BE2}" type="slidenum">
              <a:rPr lang="en-US" altLang="ko-KR" noProof="0" smtClean="0"/>
              <a:pPr/>
              <a:t>‹#›</a:t>
            </a:fld>
            <a:endParaRPr lang="ko-KR" altLang="en-US" noProof="0">
              <a:latin typeface="맑은 고딕" panose="020B0503020000020004" pitchFamily="50" charset="-127"/>
            </a:endParaRPr>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ko-KR" altLang="en-US" noProof="0"/>
              <a:t>마스터 제목 스타일 편집</a:t>
            </a:r>
          </a:p>
        </p:txBody>
      </p:sp>
      <p:sp>
        <p:nvSpPr>
          <p:cNvPr id="3" name="텍스트 개체 틀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날짜 개체 틀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맑은 고딕" panose="020B0503020000020004" pitchFamily="50" charset="-127"/>
                <a:ea typeface="맑은 고딕" panose="020B0503020000020004" pitchFamily="50" charset="-127"/>
              </a:defRPr>
            </a:lvl1pPr>
          </a:lstStyle>
          <a:p>
            <a:fld id="{2B6892FB-8CC7-440F-A00A-9C089259DD72}" type="datetime1">
              <a:rPr lang="ko-KR" altLang="en-US" noProof="0" smtClean="0"/>
              <a:t>2022-12-12</a:t>
            </a:fld>
            <a:endParaRPr lang="ko-KR" altLang="en-US" noProof="0">
              <a:latin typeface="맑은 고딕" panose="020B0503020000020004" pitchFamily="50" charset="-127"/>
              <a:ea typeface="맑은 고딕" panose="020B0503020000020004" pitchFamily="50" charset="-127"/>
            </a:endParaRPr>
          </a:p>
        </p:txBody>
      </p:sp>
      <p:sp>
        <p:nvSpPr>
          <p:cNvPr id="5" name="바닥글 개체 틀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맑은 고딕" panose="020B0503020000020004" pitchFamily="50" charset="-127"/>
                <a:ea typeface="맑은 고딕" panose="020B0503020000020004" pitchFamily="50" charset="-127"/>
              </a:defRPr>
            </a:lvl1pPr>
          </a:lstStyle>
          <a:p>
            <a:r>
              <a:rPr lang="ko-KR" altLang="en-US" noProof="0"/>
              <a:t>프레젠테이션 제목</a:t>
            </a:r>
            <a:endParaRPr lang="ko-KR" altLang="en-US" noProof="0">
              <a:latin typeface="맑은 고딕" panose="020B0503020000020004" pitchFamily="50" charset="-127"/>
              <a:ea typeface="맑은 고딕" panose="020B0503020000020004" pitchFamily="50" charset="-127"/>
            </a:endParaRPr>
          </a:p>
        </p:txBody>
      </p:sp>
      <p:sp>
        <p:nvSpPr>
          <p:cNvPr id="6" name="슬라이드 번호 개체 틀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맑은 고딕" panose="020B0503020000020004" pitchFamily="50" charset="-127"/>
                <a:ea typeface="맑은 고딕" panose="020B0503020000020004" pitchFamily="50" charset="-127"/>
              </a:defRPr>
            </a:lvl1pPr>
          </a:lstStyle>
          <a:p>
            <a:fld id="{294A09A9-5501-47C1-A89A-A340965A2BE2}" type="slidenum">
              <a:rPr lang="en-US" altLang="ko-KR" noProof="0" smtClean="0"/>
              <a:pPr/>
              <a:t>‹#›</a:t>
            </a:fld>
            <a:endParaRPr lang="ko-KR" altLang="en-US" noProof="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1" hangingPunct="1">
        <a:lnSpc>
          <a:spcPct val="90000"/>
        </a:lnSpc>
        <a:spcBef>
          <a:spcPct val="0"/>
        </a:spcBef>
        <a:buNone/>
        <a:defRPr sz="4400" kern="1200">
          <a:solidFill>
            <a:schemeClr val="tx1"/>
          </a:solidFill>
          <a:latin typeface="맑은 고딕" panose="020B0503020000020004" pitchFamily="50" charset="-127"/>
          <a:ea typeface="맑은 고딕" panose="020B0503020000020004" pitchFamily="50" charset="-127"/>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맑은 고딕" panose="020B0503020000020004" pitchFamily="50" charset="-127"/>
          <a:ea typeface="맑은 고딕" panose="020B0503020000020004"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맑은 고딕" panose="020B0503020000020004" pitchFamily="50" charset="-127"/>
          <a:ea typeface="맑은 고딕" panose="020B0503020000020004" pitchFamily="50"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맑은 고딕" panose="020B0503020000020004" pitchFamily="50" charset="-127"/>
          <a:ea typeface="맑은 고딕" panose="020B0503020000020004" pitchFamily="50"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맑은 고딕" panose="020B0503020000020004" pitchFamily="50" charset="-127"/>
          <a:ea typeface="맑은 고딕" panose="020B0503020000020004" pitchFamily="50"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맑은 고딕" panose="020B0503020000020004" pitchFamily="50" charset="-127"/>
          <a:ea typeface="맑은 고딕" panose="020B0503020000020004" pitchFamily="50"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rtlCol="0"/>
          <a:lstStyle/>
          <a:p>
            <a:pPr rtl="0"/>
            <a:r>
              <a:rPr lang="en-US" altLang="ko-KR" dirty="0"/>
              <a:t>Computer Systems</a:t>
            </a:r>
            <a:br>
              <a:rPr lang="en-US" altLang="ko-KR" dirty="0"/>
            </a:br>
            <a:r>
              <a:rPr lang="en-US" altLang="ko-KR" dirty="0"/>
              <a:t>: 2</a:t>
            </a:r>
            <a:r>
              <a:rPr lang="en-US" altLang="ko-KR" baseline="30000" dirty="0"/>
              <a:t>nd</a:t>
            </a:r>
            <a:r>
              <a:rPr lang="en-US" altLang="ko-KR" dirty="0"/>
              <a:t> Project</a:t>
            </a:r>
            <a:endParaRPr lang="ko-KR" altLang="en-US" dirty="0"/>
          </a:p>
        </p:txBody>
      </p:sp>
      <p:sp>
        <p:nvSpPr>
          <p:cNvPr id="3" name="부제목 2">
            <a:extLst>
              <a:ext uri="{FF2B5EF4-FFF2-40B4-BE49-F238E27FC236}">
                <a16:creationId xmlns:a16="http://schemas.microsoft.com/office/drawing/2014/main" id="{A068D447-28D3-4F5F-B2DC-FD67E9015868}"/>
              </a:ext>
            </a:extLst>
          </p:cNvPr>
          <p:cNvSpPr>
            <a:spLocks noGrp="1"/>
          </p:cNvSpPr>
          <p:nvPr>
            <p:ph type="subTitle" idx="1"/>
          </p:nvPr>
        </p:nvSpPr>
        <p:spPr>
          <a:xfrm>
            <a:off x="7928264" y="5870719"/>
            <a:ext cx="3529044" cy="806675"/>
          </a:xfrm>
        </p:spPr>
        <p:txBody>
          <a:bodyPr rtlCol="0"/>
          <a:lstStyle/>
          <a:p>
            <a:pPr rtl="0">
              <a:lnSpc>
                <a:spcPct val="100000"/>
              </a:lnSpc>
            </a:pPr>
            <a:r>
              <a:rPr lang="en-US" altLang="ko-KR" sz="2000" b="1" dirty="0"/>
              <a:t>19102100</a:t>
            </a:r>
            <a:r>
              <a:rPr lang="ko-KR" altLang="en-US" sz="2000" b="1" dirty="0"/>
              <a:t> </a:t>
            </a:r>
            <a:r>
              <a:rPr lang="en-US" altLang="ko-KR" sz="2000" b="1" dirty="0"/>
              <a:t>Choi</a:t>
            </a:r>
            <a:r>
              <a:rPr lang="ko-KR" altLang="en-US" sz="2000" b="1" dirty="0"/>
              <a:t> </a:t>
            </a:r>
            <a:r>
              <a:rPr lang="en-US" altLang="ko-KR" sz="2000" b="1" dirty="0" err="1"/>
              <a:t>Jiwoo</a:t>
            </a:r>
            <a:endParaRPr lang="en-US" altLang="ko-KR" sz="2000" b="1" dirty="0"/>
          </a:p>
          <a:p>
            <a:pPr rtl="0">
              <a:lnSpc>
                <a:spcPct val="100000"/>
              </a:lnSpc>
            </a:pPr>
            <a:r>
              <a:rPr lang="en-US" altLang="ko-KR" sz="2000" b="1" dirty="0">
                <a:latin typeface="맑은 고딕" panose="020B0503020000020004" pitchFamily="50" charset="-127"/>
                <a:ea typeface="맑은 고딕" panose="020B0503020000020004" pitchFamily="50" charset="-127"/>
              </a:rPr>
              <a:t>21102044 Oh </a:t>
            </a:r>
            <a:r>
              <a:rPr lang="en-US" altLang="ko-KR" sz="2000" b="1" dirty="0" err="1">
                <a:latin typeface="맑은 고딕" panose="020B0503020000020004" pitchFamily="50" charset="-127"/>
                <a:ea typeface="맑은 고딕" panose="020B0503020000020004" pitchFamily="50" charset="-127"/>
              </a:rPr>
              <a:t>Seyeon</a:t>
            </a:r>
            <a:endParaRPr lang="ko-KR" altLang="en-US" sz="2000" b="1" dirty="0">
              <a:latin typeface="맑은 고딕" panose="020B0503020000020004" pitchFamily="50" charset="-127"/>
              <a:ea typeface="맑은 고딕" panose="020B0503020000020004" pitchFamily="50" charset="-127"/>
            </a:endParaRPr>
          </a:p>
          <a:p>
            <a:pPr rtl="0"/>
            <a:endParaRPr lang="ko-KR" alt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6E565E75-9F69-257D-11F8-00CE9E5F448B}"/>
              </a:ext>
            </a:extLst>
          </p:cNvPr>
          <p:cNvSpPr/>
          <p:nvPr/>
        </p:nvSpPr>
        <p:spPr>
          <a:xfrm>
            <a:off x="7932491" y="0"/>
            <a:ext cx="4274606" cy="6885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4170D53E-8C37-5188-60A6-5B25B204E9DC}"/>
              </a:ext>
            </a:extLst>
          </p:cNvPr>
          <p:cNvSpPr/>
          <p:nvPr/>
        </p:nvSpPr>
        <p:spPr>
          <a:xfrm>
            <a:off x="10740947" y="-290958"/>
            <a:ext cx="3462059" cy="32258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912DF434-28DB-4621-A497-D62C41CE0419}"/>
              </a:ext>
            </a:extLst>
          </p:cNvPr>
          <p:cNvSpPr>
            <a:spLocks noGrp="1"/>
          </p:cNvSpPr>
          <p:nvPr>
            <p:ph type="title"/>
          </p:nvPr>
        </p:nvSpPr>
        <p:spPr>
          <a:xfrm>
            <a:off x="949282" y="395666"/>
            <a:ext cx="6532173" cy="804189"/>
          </a:xfrm>
        </p:spPr>
        <p:txBody>
          <a:bodyPr rtlCol="0"/>
          <a:lstStyle/>
          <a:p>
            <a:pPr rtl="0"/>
            <a:r>
              <a:rPr lang="en-US" altLang="ko-KR" dirty="0"/>
              <a:t>Implementation code</a:t>
            </a:r>
            <a:endParaRPr lang="ko-KR" altLang="en-US" dirty="0"/>
          </a:p>
        </p:txBody>
      </p:sp>
      <p:cxnSp>
        <p:nvCxnSpPr>
          <p:cNvPr id="9" name="직선 연결선 8">
            <a:extLst>
              <a:ext uri="{FF2B5EF4-FFF2-40B4-BE49-F238E27FC236}">
                <a16:creationId xmlns:a16="http://schemas.microsoft.com/office/drawing/2014/main" id="{72A769E9-A03A-BCBE-1066-4BA86C6E92AA}"/>
              </a:ext>
            </a:extLst>
          </p:cNvPr>
          <p:cNvCxnSpPr>
            <a:cxnSpLocks/>
          </p:cNvCxnSpPr>
          <p:nvPr/>
        </p:nvCxnSpPr>
        <p:spPr>
          <a:xfrm>
            <a:off x="1032409" y="1392377"/>
            <a:ext cx="61684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제목 1">
            <a:extLst>
              <a:ext uri="{FF2B5EF4-FFF2-40B4-BE49-F238E27FC236}">
                <a16:creationId xmlns:a16="http://schemas.microsoft.com/office/drawing/2014/main" id="{06476158-9754-E535-626E-FCB4EC718088}"/>
              </a:ext>
            </a:extLst>
          </p:cNvPr>
          <p:cNvSpPr txBox="1">
            <a:spLocks/>
          </p:cNvSpPr>
          <p:nvPr/>
        </p:nvSpPr>
        <p:spPr>
          <a:xfrm>
            <a:off x="99161" y="1313640"/>
            <a:ext cx="6532173" cy="804189"/>
          </a:xfrm>
          <a:prstGeom prst="rect">
            <a:avLst/>
          </a:prstGeom>
        </p:spPr>
        <p:txBody>
          <a:bodyPr vert="horz" lIns="91440" tIns="45720" rIns="91440" bIns="45720" rtlCol="0" anchor="b">
            <a:noAutofit/>
          </a:bodyPr>
          <a:lstStyle>
            <a:lvl1pPr algn="l" defTabSz="914400" rtl="0" eaLnBrk="1" latinLnBrk="1" hangingPunct="1">
              <a:lnSpc>
                <a:spcPct val="90000"/>
              </a:lnSpc>
              <a:spcBef>
                <a:spcPct val="0"/>
              </a:spcBef>
              <a:buNone/>
              <a:defRPr sz="4800" b="1" kern="1200">
                <a:solidFill>
                  <a:schemeClr val="tx1"/>
                </a:solidFill>
                <a:latin typeface="맑은 고딕" panose="020B0503020000020004" pitchFamily="50" charset="-127"/>
                <a:ea typeface="맑은 고딕" panose="020B0503020000020004" pitchFamily="50" charset="-127"/>
                <a:cs typeface="+mj-cs"/>
              </a:defRPr>
            </a:lvl1pPr>
          </a:lstStyle>
          <a:p>
            <a:r>
              <a:rPr lang="en-US" altLang="ko-KR" sz="3200" dirty="0"/>
              <a:t>* Function in L3, L2, L1</a:t>
            </a:r>
            <a:endParaRPr lang="ko-KR" altLang="en-US" sz="3200" dirty="0"/>
          </a:p>
        </p:txBody>
      </p:sp>
      <p:pic>
        <p:nvPicPr>
          <p:cNvPr id="5" name="그림 4">
            <a:extLst>
              <a:ext uri="{FF2B5EF4-FFF2-40B4-BE49-F238E27FC236}">
                <a16:creationId xmlns:a16="http://schemas.microsoft.com/office/drawing/2014/main" id="{D6DED798-7D26-E110-4820-0ACD3E938FD6}"/>
              </a:ext>
            </a:extLst>
          </p:cNvPr>
          <p:cNvPicPr>
            <a:picLocks noChangeAspect="1"/>
          </p:cNvPicPr>
          <p:nvPr/>
        </p:nvPicPr>
        <p:blipFill>
          <a:blip r:embed="rId3"/>
          <a:stretch>
            <a:fillRect/>
          </a:stretch>
        </p:blipFill>
        <p:spPr>
          <a:xfrm>
            <a:off x="1393482" y="4381100"/>
            <a:ext cx="4966505" cy="2169045"/>
          </a:xfrm>
          <a:prstGeom prst="rect">
            <a:avLst/>
          </a:prstGeom>
        </p:spPr>
      </p:pic>
      <p:pic>
        <p:nvPicPr>
          <p:cNvPr id="7" name="그림 6">
            <a:extLst>
              <a:ext uri="{FF2B5EF4-FFF2-40B4-BE49-F238E27FC236}">
                <a16:creationId xmlns:a16="http://schemas.microsoft.com/office/drawing/2014/main" id="{BDAF6996-CF07-12B9-9624-C68055238C0B}"/>
              </a:ext>
            </a:extLst>
          </p:cNvPr>
          <p:cNvPicPr>
            <a:picLocks noChangeAspect="1"/>
          </p:cNvPicPr>
          <p:nvPr/>
        </p:nvPicPr>
        <p:blipFill>
          <a:blip r:embed="rId4"/>
          <a:stretch>
            <a:fillRect/>
          </a:stretch>
        </p:blipFill>
        <p:spPr>
          <a:xfrm>
            <a:off x="6495418" y="4738256"/>
            <a:ext cx="3656724" cy="1811890"/>
          </a:xfrm>
          <a:prstGeom prst="rect">
            <a:avLst/>
          </a:prstGeom>
        </p:spPr>
      </p:pic>
      <p:pic>
        <p:nvPicPr>
          <p:cNvPr id="8" name="그림 7">
            <a:extLst>
              <a:ext uri="{FF2B5EF4-FFF2-40B4-BE49-F238E27FC236}">
                <a16:creationId xmlns:a16="http://schemas.microsoft.com/office/drawing/2014/main" id="{9FEF6950-EF49-83F7-8A7F-CA0B32D059F9}"/>
              </a:ext>
            </a:extLst>
          </p:cNvPr>
          <p:cNvPicPr>
            <a:picLocks noChangeAspect="1"/>
          </p:cNvPicPr>
          <p:nvPr/>
        </p:nvPicPr>
        <p:blipFill>
          <a:blip r:embed="rId5"/>
          <a:stretch>
            <a:fillRect/>
          </a:stretch>
        </p:blipFill>
        <p:spPr>
          <a:xfrm>
            <a:off x="6495418" y="3471738"/>
            <a:ext cx="2766300" cy="1082134"/>
          </a:xfrm>
          <a:prstGeom prst="rect">
            <a:avLst/>
          </a:prstGeom>
        </p:spPr>
      </p:pic>
      <p:pic>
        <p:nvPicPr>
          <p:cNvPr id="11" name="그림 10">
            <a:extLst>
              <a:ext uri="{FF2B5EF4-FFF2-40B4-BE49-F238E27FC236}">
                <a16:creationId xmlns:a16="http://schemas.microsoft.com/office/drawing/2014/main" id="{B37DB833-51DB-0B43-7FA2-355100E47468}"/>
              </a:ext>
            </a:extLst>
          </p:cNvPr>
          <p:cNvPicPr>
            <a:picLocks noChangeAspect="1"/>
          </p:cNvPicPr>
          <p:nvPr/>
        </p:nvPicPr>
        <p:blipFill>
          <a:blip r:embed="rId6"/>
          <a:stretch>
            <a:fillRect/>
          </a:stretch>
        </p:blipFill>
        <p:spPr>
          <a:xfrm>
            <a:off x="6498281" y="2460392"/>
            <a:ext cx="3848433" cy="883997"/>
          </a:xfrm>
          <a:prstGeom prst="rect">
            <a:avLst/>
          </a:prstGeom>
        </p:spPr>
      </p:pic>
      <p:pic>
        <p:nvPicPr>
          <p:cNvPr id="13" name="그림 12">
            <a:extLst>
              <a:ext uri="{FF2B5EF4-FFF2-40B4-BE49-F238E27FC236}">
                <a16:creationId xmlns:a16="http://schemas.microsoft.com/office/drawing/2014/main" id="{A30F35D3-9A4F-B967-4B2F-9FD84F020DC8}"/>
              </a:ext>
            </a:extLst>
          </p:cNvPr>
          <p:cNvPicPr>
            <a:picLocks noChangeAspect="1"/>
          </p:cNvPicPr>
          <p:nvPr/>
        </p:nvPicPr>
        <p:blipFill>
          <a:blip r:embed="rId7"/>
          <a:stretch>
            <a:fillRect/>
          </a:stretch>
        </p:blipFill>
        <p:spPr>
          <a:xfrm>
            <a:off x="1393482" y="2476900"/>
            <a:ext cx="4464887" cy="1690279"/>
          </a:xfrm>
          <a:prstGeom prst="rect">
            <a:avLst/>
          </a:prstGeom>
        </p:spPr>
      </p:pic>
      <p:sp>
        <p:nvSpPr>
          <p:cNvPr id="17" name="TextBox 16">
            <a:extLst>
              <a:ext uri="{FF2B5EF4-FFF2-40B4-BE49-F238E27FC236}">
                <a16:creationId xmlns:a16="http://schemas.microsoft.com/office/drawing/2014/main" id="{2B7D5A32-99F2-1288-4B78-0E84D92944C9}"/>
              </a:ext>
            </a:extLst>
          </p:cNvPr>
          <p:cNvSpPr txBox="1"/>
          <p:nvPr/>
        </p:nvSpPr>
        <p:spPr>
          <a:xfrm>
            <a:off x="7408207" y="369704"/>
            <a:ext cx="3332740" cy="923330"/>
          </a:xfrm>
          <a:prstGeom prst="rect">
            <a:avLst/>
          </a:prstGeom>
          <a:noFill/>
        </p:spPr>
        <p:txBody>
          <a:bodyPr wrap="square" rtlCol="0">
            <a:spAutoFit/>
          </a:bodyPr>
          <a:lstStyle/>
          <a:p>
            <a:r>
              <a:rPr lang="en-US" altLang="ko-KR" sz="5400" b="1" dirty="0">
                <a:solidFill>
                  <a:schemeClr val="bg2">
                    <a:lumMod val="75000"/>
                  </a:schemeClr>
                </a:solidFill>
              </a:rPr>
              <a:t>: Function</a:t>
            </a:r>
            <a:endParaRPr lang="ko-KR" altLang="en-US" sz="5400" b="1" dirty="0">
              <a:solidFill>
                <a:schemeClr val="bg2">
                  <a:lumMod val="75000"/>
                </a:schemeClr>
              </a:solidFill>
            </a:endParaRPr>
          </a:p>
        </p:txBody>
      </p:sp>
    </p:spTree>
    <p:extLst>
      <p:ext uri="{BB962C8B-B14F-4D97-AF65-F5344CB8AC3E}">
        <p14:creationId xmlns:p14="http://schemas.microsoft.com/office/powerpoint/2010/main" val="40859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6E565E75-9F69-257D-11F8-00CE9E5F448B}"/>
              </a:ext>
            </a:extLst>
          </p:cNvPr>
          <p:cNvSpPr/>
          <p:nvPr/>
        </p:nvSpPr>
        <p:spPr>
          <a:xfrm>
            <a:off x="7917394" y="38636"/>
            <a:ext cx="4274606" cy="6885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4170D53E-8C37-5188-60A6-5B25B204E9DC}"/>
              </a:ext>
            </a:extLst>
          </p:cNvPr>
          <p:cNvSpPr/>
          <p:nvPr/>
        </p:nvSpPr>
        <p:spPr>
          <a:xfrm>
            <a:off x="10740947" y="-290958"/>
            <a:ext cx="3462059" cy="32258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912DF434-28DB-4621-A497-D62C41CE0419}"/>
              </a:ext>
            </a:extLst>
          </p:cNvPr>
          <p:cNvSpPr>
            <a:spLocks noGrp="1"/>
          </p:cNvSpPr>
          <p:nvPr>
            <p:ph type="title"/>
          </p:nvPr>
        </p:nvSpPr>
        <p:spPr>
          <a:xfrm>
            <a:off x="949282" y="395666"/>
            <a:ext cx="6532173" cy="804189"/>
          </a:xfrm>
        </p:spPr>
        <p:txBody>
          <a:bodyPr rtlCol="0"/>
          <a:lstStyle/>
          <a:p>
            <a:pPr rtl="0"/>
            <a:r>
              <a:rPr lang="en-US" altLang="ko-KR" dirty="0"/>
              <a:t>Implementation code</a:t>
            </a:r>
            <a:endParaRPr lang="ko-KR" altLang="en-US" dirty="0"/>
          </a:p>
        </p:txBody>
      </p:sp>
      <p:cxnSp>
        <p:nvCxnSpPr>
          <p:cNvPr id="9" name="직선 연결선 8">
            <a:extLst>
              <a:ext uri="{FF2B5EF4-FFF2-40B4-BE49-F238E27FC236}">
                <a16:creationId xmlns:a16="http://schemas.microsoft.com/office/drawing/2014/main" id="{72A769E9-A03A-BCBE-1066-4BA86C6E92AA}"/>
              </a:ext>
            </a:extLst>
          </p:cNvPr>
          <p:cNvCxnSpPr>
            <a:cxnSpLocks/>
          </p:cNvCxnSpPr>
          <p:nvPr/>
        </p:nvCxnSpPr>
        <p:spPr>
          <a:xfrm>
            <a:off x="1032409" y="1392377"/>
            <a:ext cx="61684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그림 5">
            <a:extLst>
              <a:ext uri="{FF2B5EF4-FFF2-40B4-BE49-F238E27FC236}">
                <a16:creationId xmlns:a16="http://schemas.microsoft.com/office/drawing/2014/main" id="{A91C995A-90DF-6BC2-693E-4AABB7E4E05B}"/>
              </a:ext>
            </a:extLst>
          </p:cNvPr>
          <p:cNvPicPr>
            <a:picLocks noChangeAspect="1"/>
          </p:cNvPicPr>
          <p:nvPr/>
        </p:nvPicPr>
        <p:blipFill>
          <a:blip r:embed="rId3"/>
          <a:stretch>
            <a:fillRect/>
          </a:stretch>
        </p:blipFill>
        <p:spPr>
          <a:xfrm>
            <a:off x="275865" y="1533795"/>
            <a:ext cx="3762735" cy="4928540"/>
          </a:xfrm>
          <a:prstGeom prst="rect">
            <a:avLst/>
          </a:prstGeom>
        </p:spPr>
      </p:pic>
      <p:pic>
        <p:nvPicPr>
          <p:cNvPr id="12" name="그림 11">
            <a:extLst>
              <a:ext uri="{FF2B5EF4-FFF2-40B4-BE49-F238E27FC236}">
                <a16:creationId xmlns:a16="http://schemas.microsoft.com/office/drawing/2014/main" id="{2BDC3549-1A69-06DF-CDA2-43FEF41A3E9A}"/>
              </a:ext>
            </a:extLst>
          </p:cNvPr>
          <p:cNvPicPr>
            <a:picLocks noChangeAspect="1"/>
          </p:cNvPicPr>
          <p:nvPr/>
        </p:nvPicPr>
        <p:blipFill>
          <a:blip r:embed="rId4"/>
          <a:stretch>
            <a:fillRect/>
          </a:stretch>
        </p:blipFill>
        <p:spPr>
          <a:xfrm>
            <a:off x="4369911" y="1555458"/>
            <a:ext cx="3337062" cy="4961877"/>
          </a:xfrm>
          <a:prstGeom prst="rect">
            <a:avLst/>
          </a:prstGeom>
        </p:spPr>
      </p:pic>
      <p:pic>
        <p:nvPicPr>
          <p:cNvPr id="17" name="그림 16">
            <a:extLst>
              <a:ext uri="{FF2B5EF4-FFF2-40B4-BE49-F238E27FC236}">
                <a16:creationId xmlns:a16="http://schemas.microsoft.com/office/drawing/2014/main" id="{D3E70249-789E-5C37-FD55-CE3523D1B015}"/>
              </a:ext>
            </a:extLst>
          </p:cNvPr>
          <p:cNvPicPr>
            <a:picLocks noChangeAspect="1"/>
          </p:cNvPicPr>
          <p:nvPr/>
        </p:nvPicPr>
        <p:blipFill>
          <a:blip r:embed="rId5"/>
          <a:stretch>
            <a:fillRect/>
          </a:stretch>
        </p:blipFill>
        <p:spPr>
          <a:xfrm>
            <a:off x="8038284" y="1555458"/>
            <a:ext cx="3046940" cy="1505004"/>
          </a:xfrm>
          <a:prstGeom prst="rect">
            <a:avLst/>
          </a:prstGeom>
        </p:spPr>
      </p:pic>
      <p:sp>
        <p:nvSpPr>
          <p:cNvPr id="18" name="TextBox 17">
            <a:extLst>
              <a:ext uri="{FF2B5EF4-FFF2-40B4-BE49-F238E27FC236}">
                <a16:creationId xmlns:a16="http://schemas.microsoft.com/office/drawing/2014/main" id="{30FE3CF3-6A52-ADF0-3A73-BE109513DCED}"/>
              </a:ext>
            </a:extLst>
          </p:cNvPr>
          <p:cNvSpPr txBox="1"/>
          <p:nvPr/>
        </p:nvSpPr>
        <p:spPr>
          <a:xfrm>
            <a:off x="7670349" y="340665"/>
            <a:ext cx="3332740" cy="923330"/>
          </a:xfrm>
          <a:prstGeom prst="rect">
            <a:avLst/>
          </a:prstGeom>
          <a:noFill/>
        </p:spPr>
        <p:txBody>
          <a:bodyPr wrap="square" rtlCol="0">
            <a:spAutoFit/>
          </a:bodyPr>
          <a:lstStyle/>
          <a:p>
            <a:r>
              <a:rPr lang="en-US" altLang="ko-KR" sz="5400" b="1" dirty="0">
                <a:solidFill>
                  <a:schemeClr val="bg2">
                    <a:lumMod val="75000"/>
                  </a:schemeClr>
                </a:solidFill>
              </a:rPr>
              <a:t>: MAIN</a:t>
            </a:r>
            <a:endParaRPr lang="ko-KR" altLang="en-US" sz="5400" b="1" dirty="0">
              <a:solidFill>
                <a:schemeClr val="bg2">
                  <a:lumMod val="75000"/>
                </a:schemeClr>
              </a:solidFill>
            </a:endParaRPr>
          </a:p>
        </p:txBody>
      </p:sp>
      <p:sp>
        <p:nvSpPr>
          <p:cNvPr id="4" name="액자 3">
            <a:extLst>
              <a:ext uri="{FF2B5EF4-FFF2-40B4-BE49-F238E27FC236}">
                <a16:creationId xmlns:a16="http://schemas.microsoft.com/office/drawing/2014/main" id="{974F0F9B-4412-D549-A56F-98D6DB65B029}"/>
              </a:ext>
            </a:extLst>
          </p:cNvPr>
          <p:cNvSpPr/>
          <p:nvPr/>
        </p:nvSpPr>
        <p:spPr>
          <a:xfrm>
            <a:off x="653143" y="2024743"/>
            <a:ext cx="783771" cy="315686"/>
          </a:xfrm>
          <a:prstGeom prst="frame">
            <a:avLst>
              <a:gd name="adj1" fmla="val 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액자 7">
            <a:extLst>
              <a:ext uri="{FF2B5EF4-FFF2-40B4-BE49-F238E27FC236}">
                <a16:creationId xmlns:a16="http://schemas.microsoft.com/office/drawing/2014/main" id="{CB05CCF4-F270-6D94-F476-7A4A0A3CF3E5}"/>
              </a:ext>
            </a:extLst>
          </p:cNvPr>
          <p:cNvSpPr/>
          <p:nvPr/>
        </p:nvSpPr>
        <p:spPr>
          <a:xfrm>
            <a:off x="916624" y="3323775"/>
            <a:ext cx="783771" cy="315686"/>
          </a:xfrm>
          <a:prstGeom prst="frame">
            <a:avLst>
              <a:gd name="adj1" fmla="val 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액자 9">
            <a:extLst>
              <a:ext uri="{FF2B5EF4-FFF2-40B4-BE49-F238E27FC236}">
                <a16:creationId xmlns:a16="http://schemas.microsoft.com/office/drawing/2014/main" id="{599954EE-92FC-77E6-AD75-FF02C6350BF8}"/>
              </a:ext>
            </a:extLst>
          </p:cNvPr>
          <p:cNvSpPr/>
          <p:nvPr/>
        </p:nvSpPr>
        <p:spPr>
          <a:xfrm>
            <a:off x="1362939" y="5251445"/>
            <a:ext cx="783771" cy="315686"/>
          </a:xfrm>
          <a:prstGeom prst="frame">
            <a:avLst>
              <a:gd name="adj1" fmla="val 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 name="액자 10">
            <a:extLst>
              <a:ext uri="{FF2B5EF4-FFF2-40B4-BE49-F238E27FC236}">
                <a16:creationId xmlns:a16="http://schemas.microsoft.com/office/drawing/2014/main" id="{7B210600-200D-CCFF-516D-60891BC19012}"/>
              </a:ext>
            </a:extLst>
          </p:cNvPr>
          <p:cNvSpPr/>
          <p:nvPr/>
        </p:nvSpPr>
        <p:spPr>
          <a:xfrm>
            <a:off x="5243785" y="4228188"/>
            <a:ext cx="783771" cy="315686"/>
          </a:xfrm>
          <a:prstGeom prst="frame">
            <a:avLst>
              <a:gd name="adj1" fmla="val 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3" name="액자 12">
            <a:extLst>
              <a:ext uri="{FF2B5EF4-FFF2-40B4-BE49-F238E27FC236}">
                <a16:creationId xmlns:a16="http://schemas.microsoft.com/office/drawing/2014/main" id="{F39A3A18-724A-BC3D-4B4E-6E7E61FD0F5D}"/>
              </a:ext>
            </a:extLst>
          </p:cNvPr>
          <p:cNvSpPr/>
          <p:nvPr/>
        </p:nvSpPr>
        <p:spPr>
          <a:xfrm>
            <a:off x="682232" y="2828168"/>
            <a:ext cx="783771" cy="315686"/>
          </a:xfrm>
          <a:prstGeom prst="frame">
            <a:avLst>
              <a:gd name="adj1" fmla="val 500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액자 13">
            <a:extLst>
              <a:ext uri="{FF2B5EF4-FFF2-40B4-BE49-F238E27FC236}">
                <a16:creationId xmlns:a16="http://schemas.microsoft.com/office/drawing/2014/main" id="{0D9DBB52-88B2-AAAA-98D7-E17BF9576DB8}"/>
              </a:ext>
            </a:extLst>
          </p:cNvPr>
          <p:cNvSpPr/>
          <p:nvPr/>
        </p:nvSpPr>
        <p:spPr>
          <a:xfrm>
            <a:off x="891284" y="4440152"/>
            <a:ext cx="783771" cy="315686"/>
          </a:xfrm>
          <a:prstGeom prst="frame">
            <a:avLst>
              <a:gd name="adj1" fmla="val 500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9" name="액자 18">
            <a:extLst>
              <a:ext uri="{FF2B5EF4-FFF2-40B4-BE49-F238E27FC236}">
                <a16:creationId xmlns:a16="http://schemas.microsoft.com/office/drawing/2014/main" id="{4CF483FD-61BA-CD14-940B-A899E1D1E2B8}"/>
              </a:ext>
            </a:extLst>
          </p:cNvPr>
          <p:cNvSpPr/>
          <p:nvPr/>
        </p:nvSpPr>
        <p:spPr>
          <a:xfrm>
            <a:off x="5243785" y="1747981"/>
            <a:ext cx="783771" cy="315686"/>
          </a:xfrm>
          <a:prstGeom prst="frame">
            <a:avLst>
              <a:gd name="adj1" fmla="val 500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0" name="액자 19">
            <a:extLst>
              <a:ext uri="{FF2B5EF4-FFF2-40B4-BE49-F238E27FC236}">
                <a16:creationId xmlns:a16="http://schemas.microsoft.com/office/drawing/2014/main" id="{54DEC4BD-B3A6-996C-8C62-933679740908}"/>
              </a:ext>
            </a:extLst>
          </p:cNvPr>
          <p:cNvSpPr/>
          <p:nvPr/>
        </p:nvSpPr>
        <p:spPr>
          <a:xfrm>
            <a:off x="5237769" y="5383647"/>
            <a:ext cx="783771" cy="315686"/>
          </a:xfrm>
          <a:prstGeom prst="frame">
            <a:avLst>
              <a:gd name="adj1" fmla="val 500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1" name="액자 20">
            <a:extLst>
              <a:ext uri="{FF2B5EF4-FFF2-40B4-BE49-F238E27FC236}">
                <a16:creationId xmlns:a16="http://schemas.microsoft.com/office/drawing/2014/main" id="{C5D8011C-0AF1-6A55-BDED-022D27548A2F}"/>
              </a:ext>
            </a:extLst>
          </p:cNvPr>
          <p:cNvSpPr/>
          <p:nvPr/>
        </p:nvSpPr>
        <p:spPr>
          <a:xfrm>
            <a:off x="8214067" y="3775720"/>
            <a:ext cx="944888" cy="342382"/>
          </a:xfrm>
          <a:prstGeom prst="frame">
            <a:avLst>
              <a:gd name="adj1" fmla="val 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2" name="TextBox 21">
            <a:extLst>
              <a:ext uri="{FF2B5EF4-FFF2-40B4-BE49-F238E27FC236}">
                <a16:creationId xmlns:a16="http://schemas.microsoft.com/office/drawing/2014/main" id="{A7CC76EB-7566-F8D9-B019-8727D22935C7}"/>
              </a:ext>
            </a:extLst>
          </p:cNvPr>
          <p:cNvSpPr txBox="1"/>
          <p:nvPr/>
        </p:nvSpPr>
        <p:spPr>
          <a:xfrm>
            <a:off x="8192295" y="3764834"/>
            <a:ext cx="3597279" cy="1200329"/>
          </a:xfrm>
          <a:prstGeom prst="rect">
            <a:avLst/>
          </a:prstGeom>
          <a:noFill/>
        </p:spPr>
        <p:txBody>
          <a:bodyPr wrap="square" rtlCol="0">
            <a:spAutoFit/>
          </a:bodyPr>
          <a:lstStyle/>
          <a:p>
            <a:r>
              <a:rPr lang="en-US" altLang="ko-KR" b="1" dirty="0"/>
              <a:t>Hit ratio</a:t>
            </a:r>
          </a:p>
          <a:p>
            <a:r>
              <a:rPr lang="en-US" altLang="ko-KR" dirty="0"/>
              <a:t>: </a:t>
            </a:r>
            <a:r>
              <a:rPr lang="en-US" altLang="ko-KR" b="0" i="0" dirty="0">
                <a:solidFill>
                  <a:srgbClr val="000000"/>
                </a:solidFill>
                <a:effectLst/>
                <a:latin typeface="noto"/>
              </a:rPr>
              <a:t>is calculated by dividing the number of hits per layer by the number of accesses per layer</a:t>
            </a:r>
            <a:endParaRPr lang="ko-KR" altLang="en-US" dirty="0"/>
          </a:p>
        </p:txBody>
      </p:sp>
      <p:sp>
        <p:nvSpPr>
          <p:cNvPr id="23" name="TextBox 22">
            <a:extLst>
              <a:ext uri="{FF2B5EF4-FFF2-40B4-BE49-F238E27FC236}">
                <a16:creationId xmlns:a16="http://schemas.microsoft.com/office/drawing/2014/main" id="{2781CEDC-9842-4F0F-52A3-90DFB0304B04}"/>
              </a:ext>
            </a:extLst>
          </p:cNvPr>
          <p:cNvSpPr txBox="1"/>
          <p:nvPr/>
        </p:nvSpPr>
        <p:spPr>
          <a:xfrm>
            <a:off x="8203181" y="5226875"/>
            <a:ext cx="3597279" cy="1200329"/>
          </a:xfrm>
          <a:prstGeom prst="rect">
            <a:avLst/>
          </a:prstGeom>
          <a:noFill/>
        </p:spPr>
        <p:txBody>
          <a:bodyPr wrap="square" rtlCol="0">
            <a:spAutoFit/>
          </a:bodyPr>
          <a:lstStyle/>
          <a:p>
            <a:r>
              <a:rPr lang="en-US" altLang="ko-KR" b="1" dirty="0"/>
              <a:t>Miss ratio</a:t>
            </a:r>
          </a:p>
          <a:p>
            <a:r>
              <a:rPr lang="en-US" altLang="ko-KR" dirty="0"/>
              <a:t>: </a:t>
            </a:r>
            <a:r>
              <a:rPr lang="en-US" altLang="ko-KR" b="0" i="0" dirty="0">
                <a:solidFill>
                  <a:srgbClr val="000000"/>
                </a:solidFill>
                <a:effectLst/>
                <a:latin typeface="noto"/>
              </a:rPr>
              <a:t>is calculated by dividing the number of miss per layer by the number of accesses per layer</a:t>
            </a:r>
            <a:endParaRPr lang="ko-KR" altLang="en-US" dirty="0"/>
          </a:p>
        </p:txBody>
      </p:sp>
      <p:sp>
        <p:nvSpPr>
          <p:cNvPr id="24" name="액자 23">
            <a:extLst>
              <a:ext uri="{FF2B5EF4-FFF2-40B4-BE49-F238E27FC236}">
                <a16:creationId xmlns:a16="http://schemas.microsoft.com/office/drawing/2014/main" id="{EB4BF64E-AD9D-B6AC-348F-B6107CF44E47}"/>
              </a:ext>
            </a:extLst>
          </p:cNvPr>
          <p:cNvSpPr/>
          <p:nvPr/>
        </p:nvSpPr>
        <p:spPr>
          <a:xfrm>
            <a:off x="8203181" y="5259578"/>
            <a:ext cx="1129946" cy="311681"/>
          </a:xfrm>
          <a:prstGeom prst="frame">
            <a:avLst>
              <a:gd name="adj1" fmla="val 500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08860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0" grpId="0" animBg="1"/>
      <p:bldP spid="11" grpId="0" animBg="1"/>
      <p:bldP spid="13" grpId="0" animBg="1"/>
      <p:bldP spid="14"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2DF434-28DB-4621-A497-D62C41CE0419}"/>
              </a:ext>
            </a:extLst>
          </p:cNvPr>
          <p:cNvSpPr>
            <a:spLocks noGrp="1"/>
          </p:cNvSpPr>
          <p:nvPr>
            <p:ph type="title"/>
          </p:nvPr>
        </p:nvSpPr>
        <p:spPr>
          <a:xfrm>
            <a:off x="949282" y="395666"/>
            <a:ext cx="6532173" cy="804189"/>
          </a:xfrm>
        </p:spPr>
        <p:txBody>
          <a:bodyPr rtlCol="0"/>
          <a:lstStyle/>
          <a:p>
            <a:pPr rtl="0"/>
            <a:r>
              <a:rPr lang="en-US" altLang="ko-KR" dirty="0"/>
              <a:t>Miss/Hit Ratio</a:t>
            </a:r>
            <a:endParaRPr lang="ko-KR" altLang="en-US" dirty="0"/>
          </a:p>
        </p:txBody>
      </p:sp>
      <p:sp>
        <p:nvSpPr>
          <p:cNvPr id="40" name="직사각형 39">
            <a:extLst>
              <a:ext uri="{FF2B5EF4-FFF2-40B4-BE49-F238E27FC236}">
                <a16:creationId xmlns:a16="http://schemas.microsoft.com/office/drawing/2014/main" id="{E1AF1738-9561-3A21-5822-F7EA3ED245C3}"/>
              </a:ext>
            </a:extLst>
          </p:cNvPr>
          <p:cNvSpPr/>
          <p:nvPr/>
        </p:nvSpPr>
        <p:spPr>
          <a:xfrm>
            <a:off x="7943925" y="15897"/>
            <a:ext cx="4274606" cy="6885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연결선 8">
            <a:extLst>
              <a:ext uri="{FF2B5EF4-FFF2-40B4-BE49-F238E27FC236}">
                <a16:creationId xmlns:a16="http://schemas.microsoft.com/office/drawing/2014/main" id="{72A769E9-A03A-BCBE-1066-4BA86C6E92AA}"/>
              </a:ext>
            </a:extLst>
          </p:cNvPr>
          <p:cNvCxnSpPr>
            <a:cxnSpLocks/>
          </p:cNvCxnSpPr>
          <p:nvPr/>
        </p:nvCxnSpPr>
        <p:spPr>
          <a:xfrm>
            <a:off x="1032409" y="1392377"/>
            <a:ext cx="61684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835ED21-E9D6-6E67-CFCF-3B28ECC04F1B}"/>
              </a:ext>
            </a:extLst>
          </p:cNvPr>
          <p:cNvSpPr txBox="1"/>
          <p:nvPr/>
        </p:nvSpPr>
        <p:spPr>
          <a:xfrm>
            <a:off x="5494221" y="276525"/>
            <a:ext cx="6004266" cy="923330"/>
          </a:xfrm>
          <a:prstGeom prst="rect">
            <a:avLst/>
          </a:prstGeom>
          <a:noFill/>
        </p:spPr>
        <p:txBody>
          <a:bodyPr wrap="square" rtlCol="0">
            <a:spAutoFit/>
          </a:bodyPr>
          <a:lstStyle/>
          <a:p>
            <a:r>
              <a:rPr lang="en-US" altLang="ko-KR" sz="5400" b="1" dirty="0">
                <a:solidFill>
                  <a:schemeClr val="bg2">
                    <a:lumMod val="75000"/>
                  </a:schemeClr>
                </a:solidFill>
              </a:rPr>
              <a:t>: search 0-2 times</a:t>
            </a:r>
            <a:endParaRPr lang="ko-KR" altLang="en-US" sz="5400" b="1" dirty="0">
              <a:solidFill>
                <a:schemeClr val="bg2">
                  <a:lumMod val="75000"/>
                </a:schemeClr>
              </a:solidFill>
            </a:endParaRPr>
          </a:p>
        </p:txBody>
      </p:sp>
      <p:pic>
        <p:nvPicPr>
          <p:cNvPr id="18" name="그림 17">
            <a:extLst>
              <a:ext uri="{FF2B5EF4-FFF2-40B4-BE49-F238E27FC236}">
                <a16:creationId xmlns:a16="http://schemas.microsoft.com/office/drawing/2014/main" id="{04A971C4-BEF9-C90F-DA7E-68BB4A689BD4}"/>
              </a:ext>
            </a:extLst>
          </p:cNvPr>
          <p:cNvPicPr>
            <a:picLocks noChangeAspect="1"/>
          </p:cNvPicPr>
          <p:nvPr/>
        </p:nvPicPr>
        <p:blipFill rotWithShape="1">
          <a:blip r:embed="rId3"/>
          <a:srcRect r="67829"/>
          <a:stretch/>
        </p:blipFill>
        <p:spPr>
          <a:xfrm>
            <a:off x="4879481" y="4779610"/>
            <a:ext cx="1817890" cy="1687976"/>
          </a:xfrm>
          <a:prstGeom prst="rect">
            <a:avLst/>
          </a:prstGeom>
        </p:spPr>
      </p:pic>
      <p:pic>
        <p:nvPicPr>
          <p:cNvPr id="32" name="그림 31">
            <a:extLst>
              <a:ext uri="{FF2B5EF4-FFF2-40B4-BE49-F238E27FC236}">
                <a16:creationId xmlns:a16="http://schemas.microsoft.com/office/drawing/2014/main" id="{847453F3-EAD2-987B-B4B2-444C2FF88A37}"/>
              </a:ext>
            </a:extLst>
          </p:cNvPr>
          <p:cNvPicPr>
            <a:picLocks noChangeAspect="1"/>
          </p:cNvPicPr>
          <p:nvPr/>
        </p:nvPicPr>
        <p:blipFill rotWithShape="1">
          <a:blip r:embed="rId4"/>
          <a:srcRect r="67478"/>
          <a:stretch/>
        </p:blipFill>
        <p:spPr>
          <a:xfrm>
            <a:off x="4879481" y="3010003"/>
            <a:ext cx="1817890" cy="1684166"/>
          </a:xfrm>
          <a:prstGeom prst="rect">
            <a:avLst/>
          </a:prstGeom>
        </p:spPr>
      </p:pic>
      <p:sp>
        <p:nvSpPr>
          <p:cNvPr id="47" name="TextBox 46">
            <a:extLst>
              <a:ext uri="{FF2B5EF4-FFF2-40B4-BE49-F238E27FC236}">
                <a16:creationId xmlns:a16="http://schemas.microsoft.com/office/drawing/2014/main" id="{9268310A-081E-85DE-B3B7-AD59B3DA63FC}"/>
              </a:ext>
            </a:extLst>
          </p:cNvPr>
          <p:cNvSpPr txBox="1"/>
          <p:nvPr/>
        </p:nvSpPr>
        <p:spPr>
          <a:xfrm>
            <a:off x="1395935" y="3059668"/>
            <a:ext cx="2424382" cy="369332"/>
          </a:xfrm>
          <a:prstGeom prst="rect">
            <a:avLst/>
          </a:prstGeom>
          <a:noFill/>
        </p:spPr>
        <p:txBody>
          <a:bodyPr wrap="none" rtlCol="0">
            <a:spAutoFit/>
          </a:bodyPr>
          <a:lstStyle/>
          <a:p>
            <a:r>
              <a:rPr lang="en-US" altLang="ko-KR" dirty="0"/>
              <a:t>First search</a:t>
            </a:r>
            <a:r>
              <a:rPr lang="ko-KR" altLang="en-US" dirty="0"/>
              <a:t> </a:t>
            </a:r>
            <a:r>
              <a:rPr lang="en-US" altLang="ko-KR" dirty="0"/>
              <a:t>for</a:t>
            </a:r>
            <a:r>
              <a:rPr lang="ko-KR" altLang="en-US" dirty="0"/>
              <a:t> </a:t>
            </a:r>
            <a:r>
              <a:rPr lang="en-US" altLang="ko-KR" dirty="0"/>
              <a:t>‘AAPL’</a:t>
            </a:r>
          </a:p>
        </p:txBody>
      </p:sp>
      <p:sp>
        <p:nvSpPr>
          <p:cNvPr id="48" name="TextBox 47">
            <a:extLst>
              <a:ext uri="{FF2B5EF4-FFF2-40B4-BE49-F238E27FC236}">
                <a16:creationId xmlns:a16="http://schemas.microsoft.com/office/drawing/2014/main" id="{8512C470-1772-5347-EA97-AAD72C26E207}"/>
              </a:ext>
            </a:extLst>
          </p:cNvPr>
          <p:cNvSpPr txBox="1"/>
          <p:nvPr/>
        </p:nvSpPr>
        <p:spPr>
          <a:xfrm>
            <a:off x="1284784" y="4728339"/>
            <a:ext cx="2646687" cy="369332"/>
          </a:xfrm>
          <a:prstGeom prst="rect">
            <a:avLst/>
          </a:prstGeom>
          <a:noFill/>
        </p:spPr>
        <p:txBody>
          <a:bodyPr wrap="none" rtlCol="0">
            <a:spAutoFit/>
          </a:bodyPr>
          <a:lstStyle/>
          <a:p>
            <a:r>
              <a:rPr lang="en-US" altLang="ko-KR" dirty="0"/>
              <a:t>Second search for</a:t>
            </a:r>
            <a:r>
              <a:rPr lang="ko-KR" altLang="en-US" dirty="0"/>
              <a:t> </a:t>
            </a:r>
            <a:r>
              <a:rPr lang="en-US" altLang="ko-KR" dirty="0"/>
              <a:t>‘AAPL’</a:t>
            </a:r>
          </a:p>
        </p:txBody>
      </p:sp>
      <p:sp>
        <p:nvSpPr>
          <p:cNvPr id="50" name="TextBox 49">
            <a:extLst>
              <a:ext uri="{FF2B5EF4-FFF2-40B4-BE49-F238E27FC236}">
                <a16:creationId xmlns:a16="http://schemas.microsoft.com/office/drawing/2014/main" id="{2F74A83B-F4B2-ADD2-D26C-0462C4EAC748}"/>
              </a:ext>
            </a:extLst>
          </p:cNvPr>
          <p:cNvSpPr txBox="1"/>
          <p:nvPr/>
        </p:nvSpPr>
        <p:spPr>
          <a:xfrm>
            <a:off x="1738849" y="2091690"/>
            <a:ext cx="1738553" cy="369332"/>
          </a:xfrm>
          <a:prstGeom prst="rect">
            <a:avLst/>
          </a:prstGeom>
          <a:noFill/>
        </p:spPr>
        <p:txBody>
          <a:bodyPr wrap="none" rtlCol="0">
            <a:spAutoFit/>
          </a:bodyPr>
          <a:lstStyle/>
          <a:p>
            <a:r>
              <a:rPr lang="en-US" altLang="ko-KR" dirty="0"/>
              <a:t>Initial condition</a:t>
            </a:r>
          </a:p>
        </p:txBody>
      </p:sp>
      <p:pic>
        <p:nvPicPr>
          <p:cNvPr id="51" name="그림 50">
            <a:extLst>
              <a:ext uri="{FF2B5EF4-FFF2-40B4-BE49-F238E27FC236}">
                <a16:creationId xmlns:a16="http://schemas.microsoft.com/office/drawing/2014/main" id="{2D5E2D2A-4584-D3ED-48F9-104C830E0E34}"/>
              </a:ext>
            </a:extLst>
          </p:cNvPr>
          <p:cNvPicPr>
            <a:picLocks noChangeAspect="1"/>
          </p:cNvPicPr>
          <p:nvPr/>
        </p:nvPicPr>
        <p:blipFill rotWithShape="1">
          <a:blip r:embed="rId4"/>
          <a:srcRect t="24464" r="67478"/>
          <a:stretch/>
        </p:blipFill>
        <p:spPr>
          <a:xfrm>
            <a:off x="4879481" y="1652409"/>
            <a:ext cx="1817890" cy="1272153"/>
          </a:xfrm>
          <a:prstGeom prst="rect">
            <a:avLst/>
          </a:prstGeom>
        </p:spPr>
      </p:pic>
      <p:pic>
        <p:nvPicPr>
          <p:cNvPr id="52" name="그림 51">
            <a:extLst>
              <a:ext uri="{FF2B5EF4-FFF2-40B4-BE49-F238E27FC236}">
                <a16:creationId xmlns:a16="http://schemas.microsoft.com/office/drawing/2014/main" id="{003487A9-E525-DCED-A2DA-AA0D266C2056}"/>
              </a:ext>
            </a:extLst>
          </p:cNvPr>
          <p:cNvPicPr>
            <a:picLocks noChangeAspect="1"/>
          </p:cNvPicPr>
          <p:nvPr/>
        </p:nvPicPr>
        <p:blipFill rotWithShape="1">
          <a:blip r:embed="rId4"/>
          <a:srcRect l="21245" t="24464" r="72283" b="39903"/>
          <a:stretch/>
        </p:blipFill>
        <p:spPr>
          <a:xfrm>
            <a:off x="6131526" y="2276356"/>
            <a:ext cx="361818" cy="600117"/>
          </a:xfrm>
          <a:prstGeom prst="rect">
            <a:avLst/>
          </a:prstGeom>
        </p:spPr>
      </p:pic>
      <p:sp>
        <p:nvSpPr>
          <p:cNvPr id="53" name="TextBox 52">
            <a:extLst>
              <a:ext uri="{FF2B5EF4-FFF2-40B4-BE49-F238E27FC236}">
                <a16:creationId xmlns:a16="http://schemas.microsoft.com/office/drawing/2014/main" id="{0CC62DC6-88EE-BAEF-00D6-84F0BBD3EF02}"/>
              </a:ext>
            </a:extLst>
          </p:cNvPr>
          <p:cNvSpPr txBox="1"/>
          <p:nvPr/>
        </p:nvSpPr>
        <p:spPr>
          <a:xfrm>
            <a:off x="7403951" y="3390421"/>
            <a:ext cx="3866571"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ko-KR" dirty="0"/>
              <a:t>L1 : ('AAPL')</a:t>
            </a:r>
          </a:p>
          <a:p>
            <a:r>
              <a:rPr lang="en-US" altLang="ko-KR" dirty="0"/>
              <a:t>L2 : ('AAPL', 'MSFT')</a:t>
            </a:r>
          </a:p>
          <a:p>
            <a:r>
              <a:rPr lang="en-US" altLang="ko-KR" dirty="0"/>
              <a:t>L3 : ('AAPL', 'MSFT', 'GOOG', 'GOOGL')</a:t>
            </a:r>
          </a:p>
        </p:txBody>
      </p:sp>
      <p:sp>
        <p:nvSpPr>
          <p:cNvPr id="54" name="TextBox 53">
            <a:extLst>
              <a:ext uri="{FF2B5EF4-FFF2-40B4-BE49-F238E27FC236}">
                <a16:creationId xmlns:a16="http://schemas.microsoft.com/office/drawing/2014/main" id="{E68FAE70-3C90-20DC-DC73-2B50803A3226}"/>
              </a:ext>
            </a:extLst>
          </p:cNvPr>
          <p:cNvSpPr txBox="1"/>
          <p:nvPr/>
        </p:nvSpPr>
        <p:spPr>
          <a:xfrm>
            <a:off x="7413864" y="1832564"/>
            <a:ext cx="780983"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ko-KR" dirty="0"/>
              <a:t>L1 : ()</a:t>
            </a:r>
          </a:p>
          <a:p>
            <a:r>
              <a:rPr lang="en-US" altLang="ko-KR" dirty="0"/>
              <a:t>L2 : ()</a:t>
            </a:r>
          </a:p>
          <a:p>
            <a:r>
              <a:rPr lang="en-US" altLang="ko-KR" dirty="0"/>
              <a:t>L3 : ()</a:t>
            </a:r>
          </a:p>
        </p:txBody>
      </p:sp>
      <p:sp>
        <p:nvSpPr>
          <p:cNvPr id="56" name="TextBox 55">
            <a:extLst>
              <a:ext uri="{FF2B5EF4-FFF2-40B4-BE49-F238E27FC236}">
                <a16:creationId xmlns:a16="http://schemas.microsoft.com/office/drawing/2014/main" id="{A57B0013-AE25-056D-A070-7CA5D336ABD0}"/>
              </a:ext>
            </a:extLst>
          </p:cNvPr>
          <p:cNvSpPr txBox="1"/>
          <p:nvPr/>
        </p:nvSpPr>
        <p:spPr>
          <a:xfrm>
            <a:off x="7403950" y="5097671"/>
            <a:ext cx="3866571"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ko-KR" dirty="0"/>
              <a:t>L1 : ('AAPL')</a:t>
            </a:r>
          </a:p>
          <a:p>
            <a:r>
              <a:rPr lang="en-US" altLang="ko-KR" dirty="0"/>
              <a:t>L2 : ('AAPL', 'MSFT')</a:t>
            </a:r>
          </a:p>
          <a:p>
            <a:r>
              <a:rPr lang="en-US" altLang="ko-KR" dirty="0"/>
              <a:t>L3 : ('AAPL', 'MSFT', 'GOOG', 'GOOGL')</a:t>
            </a:r>
          </a:p>
        </p:txBody>
      </p:sp>
      <p:sp>
        <p:nvSpPr>
          <p:cNvPr id="57" name="TextBox 56">
            <a:extLst>
              <a:ext uri="{FF2B5EF4-FFF2-40B4-BE49-F238E27FC236}">
                <a16:creationId xmlns:a16="http://schemas.microsoft.com/office/drawing/2014/main" id="{9A4CD883-5859-4FCD-9BFD-5EE57209041D}"/>
              </a:ext>
            </a:extLst>
          </p:cNvPr>
          <p:cNvSpPr txBox="1"/>
          <p:nvPr/>
        </p:nvSpPr>
        <p:spPr>
          <a:xfrm>
            <a:off x="2217635" y="3480590"/>
            <a:ext cx="780983"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ko-KR" dirty="0"/>
              <a:t>L1 : ()</a:t>
            </a:r>
          </a:p>
          <a:p>
            <a:r>
              <a:rPr lang="en-US" altLang="ko-KR" dirty="0"/>
              <a:t>L2 : ()</a:t>
            </a:r>
          </a:p>
          <a:p>
            <a:r>
              <a:rPr lang="en-US" altLang="ko-KR" dirty="0"/>
              <a:t>L3 : ()</a:t>
            </a:r>
          </a:p>
        </p:txBody>
      </p:sp>
      <p:sp>
        <p:nvSpPr>
          <p:cNvPr id="58" name="TextBox 57">
            <a:extLst>
              <a:ext uri="{FF2B5EF4-FFF2-40B4-BE49-F238E27FC236}">
                <a16:creationId xmlns:a16="http://schemas.microsoft.com/office/drawing/2014/main" id="{C8AB28E9-5549-D927-5449-CEFF1F6FFC84}"/>
              </a:ext>
            </a:extLst>
          </p:cNvPr>
          <p:cNvSpPr txBox="1"/>
          <p:nvPr/>
        </p:nvSpPr>
        <p:spPr>
          <a:xfrm>
            <a:off x="710243" y="5244589"/>
            <a:ext cx="3866571"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ko-KR" dirty="0"/>
              <a:t>L1 : ('AAPL')</a:t>
            </a:r>
          </a:p>
          <a:p>
            <a:r>
              <a:rPr lang="en-US" altLang="ko-KR" dirty="0"/>
              <a:t>L2 : ('AAPL', 'MSFT')</a:t>
            </a:r>
          </a:p>
          <a:p>
            <a:r>
              <a:rPr lang="en-US" altLang="ko-KR" dirty="0"/>
              <a:t>L3 : ('AAPL', 'MSFT', 'GOOG', 'GOOGL')</a:t>
            </a:r>
          </a:p>
        </p:txBody>
      </p:sp>
    </p:spTree>
    <p:extLst>
      <p:ext uri="{BB962C8B-B14F-4D97-AF65-F5344CB8AC3E}">
        <p14:creationId xmlns:p14="http://schemas.microsoft.com/office/powerpoint/2010/main" val="445815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2DF434-28DB-4621-A497-D62C41CE0419}"/>
              </a:ext>
            </a:extLst>
          </p:cNvPr>
          <p:cNvSpPr>
            <a:spLocks noGrp="1"/>
          </p:cNvSpPr>
          <p:nvPr>
            <p:ph type="title"/>
          </p:nvPr>
        </p:nvSpPr>
        <p:spPr>
          <a:xfrm>
            <a:off x="949282" y="395666"/>
            <a:ext cx="6532173" cy="804189"/>
          </a:xfrm>
        </p:spPr>
        <p:txBody>
          <a:bodyPr rtlCol="0"/>
          <a:lstStyle/>
          <a:p>
            <a:pPr rtl="0"/>
            <a:r>
              <a:rPr lang="en-US" altLang="ko-KR" dirty="0"/>
              <a:t>Miss/Hit Ratio</a:t>
            </a:r>
            <a:endParaRPr lang="ko-KR" altLang="en-US" dirty="0"/>
          </a:p>
        </p:txBody>
      </p:sp>
      <p:sp>
        <p:nvSpPr>
          <p:cNvPr id="40" name="직사각형 39">
            <a:extLst>
              <a:ext uri="{FF2B5EF4-FFF2-40B4-BE49-F238E27FC236}">
                <a16:creationId xmlns:a16="http://schemas.microsoft.com/office/drawing/2014/main" id="{E1AF1738-9561-3A21-5822-F7EA3ED245C3}"/>
              </a:ext>
            </a:extLst>
          </p:cNvPr>
          <p:cNvSpPr/>
          <p:nvPr/>
        </p:nvSpPr>
        <p:spPr>
          <a:xfrm>
            <a:off x="8017349" y="8330"/>
            <a:ext cx="4274606" cy="6885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연결선 8">
            <a:extLst>
              <a:ext uri="{FF2B5EF4-FFF2-40B4-BE49-F238E27FC236}">
                <a16:creationId xmlns:a16="http://schemas.microsoft.com/office/drawing/2014/main" id="{72A769E9-A03A-BCBE-1066-4BA86C6E92AA}"/>
              </a:ext>
            </a:extLst>
          </p:cNvPr>
          <p:cNvCxnSpPr>
            <a:cxnSpLocks/>
          </p:cNvCxnSpPr>
          <p:nvPr/>
        </p:nvCxnSpPr>
        <p:spPr>
          <a:xfrm>
            <a:off x="1032409" y="1392377"/>
            <a:ext cx="61684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835ED21-E9D6-6E67-CFCF-3B28ECC04F1B}"/>
              </a:ext>
            </a:extLst>
          </p:cNvPr>
          <p:cNvSpPr txBox="1"/>
          <p:nvPr/>
        </p:nvSpPr>
        <p:spPr>
          <a:xfrm>
            <a:off x="5494221" y="276525"/>
            <a:ext cx="6004266" cy="923330"/>
          </a:xfrm>
          <a:prstGeom prst="rect">
            <a:avLst/>
          </a:prstGeom>
          <a:noFill/>
        </p:spPr>
        <p:txBody>
          <a:bodyPr wrap="square" rtlCol="0">
            <a:spAutoFit/>
          </a:bodyPr>
          <a:lstStyle/>
          <a:p>
            <a:r>
              <a:rPr lang="en-US" altLang="ko-KR" sz="5400" b="1" dirty="0">
                <a:solidFill>
                  <a:schemeClr val="bg2">
                    <a:lumMod val="75000"/>
                  </a:schemeClr>
                </a:solidFill>
              </a:rPr>
              <a:t>: search 3-4 times</a:t>
            </a:r>
            <a:endParaRPr lang="ko-KR" altLang="en-US" sz="5400" b="1" dirty="0">
              <a:solidFill>
                <a:schemeClr val="bg2">
                  <a:lumMod val="75000"/>
                </a:schemeClr>
              </a:solidFill>
            </a:endParaRPr>
          </a:p>
        </p:txBody>
      </p:sp>
      <p:sp>
        <p:nvSpPr>
          <p:cNvPr id="33" name="TextBox 32">
            <a:extLst>
              <a:ext uri="{FF2B5EF4-FFF2-40B4-BE49-F238E27FC236}">
                <a16:creationId xmlns:a16="http://schemas.microsoft.com/office/drawing/2014/main" id="{B831CCAA-D4A8-CB2C-3AE0-266D440FD849}"/>
              </a:ext>
            </a:extLst>
          </p:cNvPr>
          <p:cNvSpPr txBox="1"/>
          <p:nvPr/>
        </p:nvSpPr>
        <p:spPr>
          <a:xfrm>
            <a:off x="4438270" y="3973460"/>
            <a:ext cx="2561086" cy="369332"/>
          </a:xfrm>
          <a:prstGeom prst="rect">
            <a:avLst/>
          </a:prstGeom>
          <a:noFill/>
        </p:spPr>
        <p:txBody>
          <a:bodyPr wrap="none" rtlCol="0">
            <a:spAutoFit/>
          </a:bodyPr>
          <a:lstStyle/>
          <a:p>
            <a:r>
              <a:rPr lang="en-US" altLang="ko-KR" dirty="0"/>
              <a:t>Fourth search</a:t>
            </a:r>
            <a:r>
              <a:rPr lang="ko-KR" altLang="en-US" dirty="0"/>
              <a:t> </a:t>
            </a:r>
            <a:r>
              <a:rPr lang="en-US" altLang="ko-KR" dirty="0"/>
              <a:t>for</a:t>
            </a:r>
            <a:r>
              <a:rPr lang="ko-KR" altLang="en-US" dirty="0"/>
              <a:t> </a:t>
            </a:r>
            <a:r>
              <a:rPr lang="en-US" altLang="ko-KR" dirty="0"/>
              <a:t>‘AAPL’</a:t>
            </a:r>
          </a:p>
        </p:txBody>
      </p:sp>
      <p:pic>
        <p:nvPicPr>
          <p:cNvPr id="5" name="그림 4">
            <a:extLst>
              <a:ext uri="{FF2B5EF4-FFF2-40B4-BE49-F238E27FC236}">
                <a16:creationId xmlns:a16="http://schemas.microsoft.com/office/drawing/2014/main" id="{E1D24803-94E8-D273-1064-755AECA191DD}"/>
              </a:ext>
            </a:extLst>
          </p:cNvPr>
          <p:cNvPicPr>
            <a:picLocks noChangeAspect="1"/>
          </p:cNvPicPr>
          <p:nvPr/>
        </p:nvPicPr>
        <p:blipFill rotWithShape="1">
          <a:blip r:embed="rId3"/>
          <a:srcRect r="47183"/>
          <a:stretch/>
        </p:blipFill>
        <p:spPr>
          <a:xfrm>
            <a:off x="4298989" y="4342792"/>
            <a:ext cx="2839647" cy="1707028"/>
          </a:xfrm>
          <a:prstGeom prst="rect">
            <a:avLst/>
          </a:prstGeom>
        </p:spPr>
      </p:pic>
      <p:sp>
        <p:nvSpPr>
          <p:cNvPr id="7" name="TextBox 6">
            <a:extLst>
              <a:ext uri="{FF2B5EF4-FFF2-40B4-BE49-F238E27FC236}">
                <a16:creationId xmlns:a16="http://schemas.microsoft.com/office/drawing/2014/main" id="{924BD995-0E41-BF5A-FD44-549007A4728F}"/>
              </a:ext>
            </a:extLst>
          </p:cNvPr>
          <p:cNvSpPr txBox="1"/>
          <p:nvPr/>
        </p:nvSpPr>
        <p:spPr>
          <a:xfrm>
            <a:off x="4367407" y="1699862"/>
            <a:ext cx="2517484" cy="369332"/>
          </a:xfrm>
          <a:prstGeom prst="rect">
            <a:avLst/>
          </a:prstGeom>
          <a:noFill/>
        </p:spPr>
        <p:txBody>
          <a:bodyPr wrap="none" rtlCol="0">
            <a:spAutoFit/>
          </a:bodyPr>
          <a:lstStyle/>
          <a:p>
            <a:r>
              <a:rPr lang="en-US" altLang="ko-KR" dirty="0"/>
              <a:t>Third search for</a:t>
            </a:r>
            <a:r>
              <a:rPr lang="ko-KR" altLang="en-US" dirty="0"/>
              <a:t> </a:t>
            </a:r>
            <a:r>
              <a:rPr lang="en-US" altLang="ko-KR" dirty="0"/>
              <a:t>‘AMZN’</a:t>
            </a:r>
          </a:p>
        </p:txBody>
      </p:sp>
      <p:sp>
        <p:nvSpPr>
          <p:cNvPr id="8" name="TextBox 7">
            <a:extLst>
              <a:ext uri="{FF2B5EF4-FFF2-40B4-BE49-F238E27FC236}">
                <a16:creationId xmlns:a16="http://schemas.microsoft.com/office/drawing/2014/main" id="{7B66AE5C-B11F-5FD9-5F85-446CB3E5874E}"/>
              </a:ext>
            </a:extLst>
          </p:cNvPr>
          <p:cNvSpPr txBox="1"/>
          <p:nvPr/>
        </p:nvSpPr>
        <p:spPr>
          <a:xfrm>
            <a:off x="7185921" y="2376679"/>
            <a:ext cx="4656852"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ko-KR" dirty="0"/>
              <a:t>L1 : (‘AMZN')</a:t>
            </a:r>
          </a:p>
          <a:p>
            <a:r>
              <a:rPr lang="en-US" altLang="ko-KR" dirty="0"/>
              <a:t>L2 : ('AAPL', 'MSFT', 'AMZN', 'BRK/B’)</a:t>
            </a:r>
          </a:p>
          <a:p>
            <a:r>
              <a:rPr lang="en-US" altLang="ko-KR" dirty="0"/>
              <a:t>L3 : ('AAPL', 'MSFT', 'GOOG', 'GOOGL', 'AMZN’, </a:t>
            </a:r>
          </a:p>
          <a:p>
            <a:r>
              <a:rPr lang="en-US" altLang="ko-KR" dirty="0"/>
              <a:t>'BRK/B', 'TSLA', 'UNH'</a:t>
            </a:r>
          </a:p>
        </p:txBody>
      </p:sp>
      <p:sp>
        <p:nvSpPr>
          <p:cNvPr id="10" name="TextBox 9">
            <a:extLst>
              <a:ext uri="{FF2B5EF4-FFF2-40B4-BE49-F238E27FC236}">
                <a16:creationId xmlns:a16="http://schemas.microsoft.com/office/drawing/2014/main" id="{22945BDC-22D2-4E70-86B1-A9C12F6E2456}"/>
              </a:ext>
            </a:extLst>
          </p:cNvPr>
          <p:cNvSpPr txBox="1"/>
          <p:nvPr/>
        </p:nvSpPr>
        <p:spPr>
          <a:xfrm>
            <a:off x="7374895" y="4546744"/>
            <a:ext cx="3765133"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ko-KR" dirty="0"/>
              <a:t>L1 : (‘AAPL')</a:t>
            </a:r>
          </a:p>
          <a:p>
            <a:r>
              <a:rPr lang="en-US" altLang="ko-KR" dirty="0"/>
              <a:t>L2 : ('AMZN', 'BRK/B', 'AAPL', 'MSFT')</a:t>
            </a:r>
          </a:p>
          <a:p>
            <a:r>
              <a:rPr lang="en-US" altLang="ko-KR" dirty="0"/>
              <a:t>L3 : ('AMZN’, 'BRK/B', 'TSLA', 'UNH’, </a:t>
            </a:r>
          </a:p>
          <a:p>
            <a:r>
              <a:rPr lang="en-US" altLang="ko-KR" dirty="0"/>
              <a:t>'AAPL', 'MSFT', 'GOOG', 'GOOGL’)</a:t>
            </a:r>
          </a:p>
        </p:txBody>
      </p:sp>
      <p:sp>
        <p:nvSpPr>
          <p:cNvPr id="11" name="TextBox 10">
            <a:extLst>
              <a:ext uri="{FF2B5EF4-FFF2-40B4-BE49-F238E27FC236}">
                <a16:creationId xmlns:a16="http://schemas.microsoft.com/office/drawing/2014/main" id="{F3BFF1A3-B57D-B3CB-94BD-79399D6480FB}"/>
              </a:ext>
            </a:extLst>
          </p:cNvPr>
          <p:cNvSpPr txBox="1"/>
          <p:nvPr/>
        </p:nvSpPr>
        <p:spPr>
          <a:xfrm>
            <a:off x="239801" y="2527982"/>
            <a:ext cx="3866571"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ko-KR" dirty="0"/>
              <a:t>L1 : ('AAPL')</a:t>
            </a:r>
          </a:p>
          <a:p>
            <a:r>
              <a:rPr lang="en-US" altLang="ko-KR" dirty="0"/>
              <a:t>L2 : ('AAPL', 'MSFT')</a:t>
            </a:r>
          </a:p>
          <a:p>
            <a:r>
              <a:rPr lang="en-US" altLang="ko-KR" dirty="0"/>
              <a:t>L3 : ('AAPL', 'MSFT', 'GOOG', 'GOOGL')</a:t>
            </a:r>
          </a:p>
        </p:txBody>
      </p:sp>
      <p:sp>
        <p:nvSpPr>
          <p:cNvPr id="12" name="TextBox 11">
            <a:extLst>
              <a:ext uri="{FF2B5EF4-FFF2-40B4-BE49-F238E27FC236}">
                <a16:creationId xmlns:a16="http://schemas.microsoft.com/office/drawing/2014/main" id="{34D388D4-9F31-3D45-FCB2-D876E0211A7B}"/>
              </a:ext>
            </a:extLst>
          </p:cNvPr>
          <p:cNvSpPr txBox="1"/>
          <p:nvPr/>
        </p:nvSpPr>
        <p:spPr>
          <a:xfrm>
            <a:off x="164267" y="4546745"/>
            <a:ext cx="3942105"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ko-KR" dirty="0"/>
              <a:t>L1 : (‘AMZN')</a:t>
            </a:r>
          </a:p>
          <a:p>
            <a:r>
              <a:rPr lang="en-US" altLang="ko-KR" dirty="0"/>
              <a:t>L2 : ('AAPL', 'MSFT', 'AMZN', 'BRK/B’)</a:t>
            </a:r>
          </a:p>
          <a:p>
            <a:r>
              <a:rPr lang="en-US" altLang="ko-KR" dirty="0"/>
              <a:t>L3 : ('AAPL', 'MSFT', 'GOOG', 'GOOGL', ‘</a:t>
            </a:r>
          </a:p>
          <a:p>
            <a:r>
              <a:rPr lang="en-US" altLang="ko-KR" dirty="0"/>
              <a:t>AMZN’, 'BRK/B', 'TSLA', 'UNH'</a:t>
            </a:r>
          </a:p>
        </p:txBody>
      </p:sp>
      <p:pic>
        <p:nvPicPr>
          <p:cNvPr id="15" name="그림 14">
            <a:extLst>
              <a:ext uri="{FF2B5EF4-FFF2-40B4-BE49-F238E27FC236}">
                <a16:creationId xmlns:a16="http://schemas.microsoft.com/office/drawing/2014/main" id="{46EC1CB3-5C45-F3AC-C884-5F82E33DF755}"/>
              </a:ext>
            </a:extLst>
          </p:cNvPr>
          <p:cNvPicPr>
            <a:picLocks noChangeAspect="1"/>
          </p:cNvPicPr>
          <p:nvPr/>
        </p:nvPicPr>
        <p:blipFill>
          <a:blip r:embed="rId4"/>
          <a:stretch>
            <a:fillRect/>
          </a:stretch>
        </p:blipFill>
        <p:spPr>
          <a:xfrm>
            <a:off x="4298989" y="2186864"/>
            <a:ext cx="2781541" cy="1668925"/>
          </a:xfrm>
          <a:prstGeom prst="rect">
            <a:avLst/>
          </a:prstGeom>
        </p:spPr>
      </p:pic>
    </p:spTree>
    <p:extLst>
      <p:ext uri="{BB962C8B-B14F-4D97-AF65-F5344CB8AC3E}">
        <p14:creationId xmlns:p14="http://schemas.microsoft.com/office/powerpoint/2010/main" val="573501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타원 15">
            <a:extLst>
              <a:ext uri="{FF2B5EF4-FFF2-40B4-BE49-F238E27FC236}">
                <a16:creationId xmlns:a16="http://schemas.microsoft.com/office/drawing/2014/main" id="{4170D53E-8C37-5188-60A6-5B25B204E9DC}"/>
              </a:ext>
            </a:extLst>
          </p:cNvPr>
          <p:cNvSpPr/>
          <p:nvPr/>
        </p:nvSpPr>
        <p:spPr>
          <a:xfrm>
            <a:off x="10740947" y="-290958"/>
            <a:ext cx="3462059" cy="32258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912DF434-28DB-4621-A497-D62C41CE0419}"/>
              </a:ext>
            </a:extLst>
          </p:cNvPr>
          <p:cNvSpPr>
            <a:spLocks noGrp="1"/>
          </p:cNvSpPr>
          <p:nvPr>
            <p:ph type="title"/>
          </p:nvPr>
        </p:nvSpPr>
        <p:spPr>
          <a:xfrm>
            <a:off x="949282" y="395666"/>
            <a:ext cx="6532173" cy="804189"/>
          </a:xfrm>
        </p:spPr>
        <p:txBody>
          <a:bodyPr rtlCol="0"/>
          <a:lstStyle/>
          <a:p>
            <a:pPr rtl="0"/>
            <a:r>
              <a:rPr lang="en-US" altLang="ko-KR" sz="4800" b="1" dirty="0"/>
              <a:t>Cache performance</a:t>
            </a:r>
          </a:p>
        </p:txBody>
      </p:sp>
      <p:cxnSp>
        <p:nvCxnSpPr>
          <p:cNvPr id="9" name="직선 연결선 8">
            <a:extLst>
              <a:ext uri="{FF2B5EF4-FFF2-40B4-BE49-F238E27FC236}">
                <a16:creationId xmlns:a16="http://schemas.microsoft.com/office/drawing/2014/main" id="{72A769E9-A03A-BCBE-1066-4BA86C6E92AA}"/>
              </a:ext>
            </a:extLst>
          </p:cNvPr>
          <p:cNvCxnSpPr>
            <a:cxnSpLocks/>
          </p:cNvCxnSpPr>
          <p:nvPr/>
        </p:nvCxnSpPr>
        <p:spPr>
          <a:xfrm>
            <a:off x="1032409" y="1392377"/>
            <a:ext cx="61684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DE16EC7-4BF2-E346-2A4F-5756A7700287}"/>
              </a:ext>
            </a:extLst>
          </p:cNvPr>
          <p:cNvSpPr txBox="1"/>
          <p:nvPr/>
        </p:nvSpPr>
        <p:spPr>
          <a:xfrm>
            <a:off x="853404" y="1634424"/>
            <a:ext cx="6217098" cy="646331"/>
          </a:xfrm>
          <a:prstGeom prst="rect">
            <a:avLst/>
          </a:prstGeom>
          <a:noFill/>
        </p:spPr>
        <p:txBody>
          <a:bodyPr wrap="square">
            <a:spAutoFit/>
          </a:bodyPr>
          <a:lstStyle/>
          <a:p>
            <a:pPr algn="ctr" rtl="0"/>
            <a:r>
              <a:rPr lang="en-US" altLang="ko-KR" b="1" u="sng" dirty="0">
                <a:solidFill>
                  <a:schemeClr val="accent1"/>
                </a:solidFill>
              </a:rPr>
              <a:t>S</a:t>
            </a:r>
            <a:r>
              <a:rPr lang="en-US" altLang="ko-KR" sz="1800" b="1" u="sng" dirty="0">
                <a:solidFill>
                  <a:schemeClr val="accent1"/>
                </a:solidFill>
              </a:rPr>
              <a:t>cenario</a:t>
            </a:r>
            <a:r>
              <a:rPr lang="en-US" altLang="ko-KR" sz="1800" b="1" dirty="0">
                <a:solidFill>
                  <a:schemeClr val="accent1"/>
                </a:solidFill>
              </a:rPr>
              <a:t> : Stocks with high trading volume or large market capital are searched more frequently.</a:t>
            </a:r>
          </a:p>
        </p:txBody>
      </p:sp>
      <p:pic>
        <p:nvPicPr>
          <p:cNvPr id="8" name="그림 7">
            <a:extLst>
              <a:ext uri="{FF2B5EF4-FFF2-40B4-BE49-F238E27FC236}">
                <a16:creationId xmlns:a16="http://schemas.microsoft.com/office/drawing/2014/main" id="{BD12FBE8-92E2-2D2E-73BE-379D2CE57B9C}"/>
              </a:ext>
            </a:extLst>
          </p:cNvPr>
          <p:cNvPicPr>
            <a:picLocks noChangeAspect="1"/>
          </p:cNvPicPr>
          <p:nvPr/>
        </p:nvPicPr>
        <p:blipFill rotWithShape="1">
          <a:blip r:embed="rId3"/>
          <a:srcRect t="618" b="42202"/>
          <a:stretch/>
        </p:blipFill>
        <p:spPr>
          <a:xfrm>
            <a:off x="1032409" y="2421896"/>
            <a:ext cx="4564776" cy="3468568"/>
          </a:xfrm>
          <a:prstGeom prst="rect">
            <a:avLst/>
          </a:prstGeom>
        </p:spPr>
      </p:pic>
      <p:sp>
        <p:nvSpPr>
          <p:cNvPr id="13" name="타원 12">
            <a:extLst>
              <a:ext uri="{FF2B5EF4-FFF2-40B4-BE49-F238E27FC236}">
                <a16:creationId xmlns:a16="http://schemas.microsoft.com/office/drawing/2014/main" id="{52F733D5-FAC3-1E8D-DE87-270609E5E6A1}"/>
              </a:ext>
            </a:extLst>
          </p:cNvPr>
          <p:cNvSpPr/>
          <p:nvPr/>
        </p:nvSpPr>
        <p:spPr>
          <a:xfrm>
            <a:off x="3269078" y="603160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1450B3AC-2BD4-EE69-688B-77B4101B6F04}"/>
              </a:ext>
            </a:extLst>
          </p:cNvPr>
          <p:cNvSpPr/>
          <p:nvPr/>
        </p:nvSpPr>
        <p:spPr>
          <a:xfrm>
            <a:off x="3269077" y="626342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a:extLst>
              <a:ext uri="{FF2B5EF4-FFF2-40B4-BE49-F238E27FC236}">
                <a16:creationId xmlns:a16="http://schemas.microsoft.com/office/drawing/2014/main" id="{E9A03090-D7A8-AF30-614C-2BEE388868A0}"/>
              </a:ext>
            </a:extLst>
          </p:cNvPr>
          <p:cNvSpPr/>
          <p:nvPr/>
        </p:nvSpPr>
        <p:spPr>
          <a:xfrm>
            <a:off x="3269077" y="6518104"/>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화살표 연결선 21">
            <a:extLst>
              <a:ext uri="{FF2B5EF4-FFF2-40B4-BE49-F238E27FC236}">
                <a16:creationId xmlns:a16="http://schemas.microsoft.com/office/drawing/2014/main" id="{27AF6E3B-A9E5-82D1-CD99-54D95825F066}"/>
              </a:ext>
            </a:extLst>
          </p:cNvPr>
          <p:cNvCxnSpPr>
            <a:cxnSpLocks/>
          </p:cNvCxnSpPr>
          <p:nvPr/>
        </p:nvCxnSpPr>
        <p:spPr>
          <a:xfrm>
            <a:off x="6035899" y="4156180"/>
            <a:ext cx="12964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5C4D01A-967A-18DA-3FCC-8CA1D0B48CF0}"/>
              </a:ext>
            </a:extLst>
          </p:cNvPr>
          <p:cNvSpPr txBox="1"/>
          <p:nvPr/>
        </p:nvSpPr>
        <p:spPr>
          <a:xfrm>
            <a:off x="6744972" y="323568"/>
            <a:ext cx="3846490" cy="923330"/>
          </a:xfrm>
          <a:prstGeom prst="rect">
            <a:avLst/>
          </a:prstGeom>
          <a:noFill/>
        </p:spPr>
        <p:txBody>
          <a:bodyPr wrap="square" rtlCol="0">
            <a:spAutoFit/>
          </a:bodyPr>
          <a:lstStyle/>
          <a:p>
            <a:r>
              <a:rPr lang="en-US" altLang="ko-KR" sz="5400" b="1" dirty="0">
                <a:solidFill>
                  <a:schemeClr val="bg2">
                    <a:lumMod val="75000"/>
                  </a:schemeClr>
                </a:solidFill>
              </a:rPr>
              <a:t>: Measuring</a:t>
            </a:r>
            <a:endParaRPr lang="ko-KR" altLang="en-US" sz="5400" b="1" dirty="0">
              <a:solidFill>
                <a:schemeClr val="bg2">
                  <a:lumMod val="75000"/>
                </a:schemeClr>
              </a:solidFill>
            </a:endParaRPr>
          </a:p>
        </p:txBody>
      </p:sp>
      <p:pic>
        <p:nvPicPr>
          <p:cNvPr id="36" name="그림 35">
            <a:extLst>
              <a:ext uri="{FF2B5EF4-FFF2-40B4-BE49-F238E27FC236}">
                <a16:creationId xmlns:a16="http://schemas.microsoft.com/office/drawing/2014/main" id="{C5B7BA2E-BEA9-E9FA-3D21-7AE8CAC79DC8}"/>
              </a:ext>
            </a:extLst>
          </p:cNvPr>
          <p:cNvPicPr>
            <a:picLocks noChangeAspect="1"/>
          </p:cNvPicPr>
          <p:nvPr/>
        </p:nvPicPr>
        <p:blipFill>
          <a:blip r:embed="rId4"/>
          <a:stretch>
            <a:fillRect/>
          </a:stretch>
        </p:blipFill>
        <p:spPr>
          <a:xfrm>
            <a:off x="7859587" y="4032323"/>
            <a:ext cx="3330361" cy="247713"/>
          </a:xfrm>
          <a:prstGeom prst="rect">
            <a:avLst/>
          </a:prstGeom>
        </p:spPr>
      </p:pic>
      <p:sp>
        <p:nvSpPr>
          <p:cNvPr id="37" name="TextBox 36">
            <a:extLst>
              <a:ext uri="{FF2B5EF4-FFF2-40B4-BE49-F238E27FC236}">
                <a16:creationId xmlns:a16="http://schemas.microsoft.com/office/drawing/2014/main" id="{7BA65ABE-F26A-63CB-43B9-DFC297F1168E}"/>
              </a:ext>
            </a:extLst>
          </p:cNvPr>
          <p:cNvSpPr txBox="1"/>
          <p:nvPr/>
        </p:nvSpPr>
        <p:spPr>
          <a:xfrm>
            <a:off x="5672799" y="4351174"/>
            <a:ext cx="3490699" cy="369332"/>
          </a:xfrm>
          <a:prstGeom prst="rect">
            <a:avLst/>
          </a:prstGeom>
          <a:noFill/>
        </p:spPr>
        <p:txBody>
          <a:bodyPr wrap="none" rtlCol="0">
            <a:spAutoFit/>
          </a:bodyPr>
          <a:lstStyle/>
          <a:p>
            <a:r>
              <a:rPr lang="en-US" altLang="ko-KR" dirty="0"/>
              <a:t>weights based on trading volume</a:t>
            </a:r>
            <a:endParaRPr lang="ko-KR" altLang="en-US" dirty="0"/>
          </a:p>
        </p:txBody>
      </p:sp>
      <p:sp>
        <p:nvSpPr>
          <p:cNvPr id="38" name="TextBox 37">
            <a:extLst>
              <a:ext uri="{FF2B5EF4-FFF2-40B4-BE49-F238E27FC236}">
                <a16:creationId xmlns:a16="http://schemas.microsoft.com/office/drawing/2014/main" id="{A9C994A5-5D55-B62B-D993-2894201C60DE}"/>
              </a:ext>
            </a:extLst>
          </p:cNvPr>
          <p:cNvSpPr txBox="1"/>
          <p:nvPr/>
        </p:nvSpPr>
        <p:spPr>
          <a:xfrm>
            <a:off x="5672799" y="3037855"/>
            <a:ext cx="3472810" cy="923330"/>
          </a:xfrm>
          <a:prstGeom prst="rect">
            <a:avLst/>
          </a:prstGeom>
          <a:noFill/>
        </p:spPr>
        <p:txBody>
          <a:bodyPr wrap="none" rtlCol="0">
            <a:spAutoFit/>
          </a:bodyPr>
          <a:lstStyle/>
          <a:p>
            <a:r>
              <a:rPr lang="en-US" altLang="ko-KR" dirty="0">
                <a:solidFill>
                  <a:srgbClr val="FF0000"/>
                </a:solidFill>
              </a:rPr>
              <a:t>def</a:t>
            </a:r>
            <a:r>
              <a:rPr lang="en-US" altLang="ko-KR" dirty="0"/>
              <a:t> </a:t>
            </a:r>
            <a:r>
              <a:rPr lang="en-US" altLang="ko-KR" dirty="0" err="1"/>
              <a:t>list_by_weight</a:t>
            </a:r>
            <a:r>
              <a:rPr lang="en-US" altLang="ko-KR" dirty="0"/>
              <a:t>(L4, 5)</a:t>
            </a:r>
            <a:r>
              <a:rPr lang="en-US" altLang="ko-KR" dirty="0">
                <a:solidFill>
                  <a:schemeClr val="bg1">
                    <a:lumMod val="50000"/>
                  </a:schemeClr>
                </a:solidFill>
              </a:rPr>
              <a:t> </a:t>
            </a:r>
          </a:p>
          <a:p>
            <a:r>
              <a:rPr lang="en-US" altLang="ko-KR" dirty="0">
                <a:solidFill>
                  <a:schemeClr val="bg1">
                    <a:lumMod val="50000"/>
                  </a:schemeClr>
                </a:solidFill>
              </a:rPr>
              <a:t>the function select 5 </a:t>
            </a:r>
            <a:r>
              <a:rPr lang="en-US" altLang="ko-KR" dirty="0" err="1">
                <a:solidFill>
                  <a:schemeClr val="bg1">
                    <a:lumMod val="50000"/>
                  </a:schemeClr>
                </a:solidFill>
              </a:rPr>
              <a:t>elemtents</a:t>
            </a:r>
            <a:endParaRPr lang="en-US" altLang="ko-KR" dirty="0">
              <a:solidFill>
                <a:schemeClr val="bg1">
                  <a:lumMod val="50000"/>
                </a:schemeClr>
              </a:solidFill>
            </a:endParaRPr>
          </a:p>
          <a:p>
            <a:r>
              <a:rPr lang="en-US" altLang="ko-KR" dirty="0">
                <a:solidFill>
                  <a:schemeClr val="bg1">
                    <a:lumMod val="50000"/>
                  </a:schemeClr>
                </a:solidFill>
              </a:rPr>
              <a:t>randomly based on their weight.</a:t>
            </a:r>
            <a:endParaRPr lang="ko-KR" altLang="en-US" dirty="0">
              <a:solidFill>
                <a:schemeClr val="bg1">
                  <a:lumMod val="50000"/>
                </a:schemeClr>
              </a:solidFill>
            </a:endParaRPr>
          </a:p>
        </p:txBody>
      </p:sp>
    </p:spTree>
    <p:extLst>
      <p:ext uri="{BB962C8B-B14F-4D97-AF65-F5344CB8AC3E}">
        <p14:creationId xmlns:p14="http://schemas.microsoft.com/office/powerpoint/2010/main" val="2480855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6E565E75-9F69-257D-11F8-00CE9E5F448B}"/>
              </a:ext>
            </a:extLst>
          </p:cNvPr>
          <p:cNvSpPr/>
          <p:nvPr/>
        </p:nvSpPr>
        <p:spPr>
          <a:xfrm>
            <a:off x="8070056" y="-13982"/>
            <a:ext cx="4274606" cy="6885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912DF434-28DB-4621-A497-D62C41CE0419}"/>
              </a:ext>
            </a:extLst>
          </p:cNvPr>
          <p:cNvSpPr>
            <a:spLocks noGrp="1"/>
          </p:cNvSpPr>
          <p:nvPr>
            <p:ph type="title"/>
          </p:nvPr>
        </p:nvSpPr>
        <p:spPr>
          <a:xfrm>
            <a:off x="949282" y="395666"/>
            <a:ext cx="6532173" cy="804189"/>
          </a:xfrm>
        </p:spPr>
        <p:txBody>
          <a:bodyPr rtlCol="0"/>
          <a:lstStyle/>
          <a:p>
            <a:pPr rtl="0"/>
            <a:r>
              <a:rPr lang="en-US" altLang="ko-KR" sz="4800" b="1" dirty="0"/>
              <a:t>Cache performance</a:t>
            </a:r>
          </a:p>
        </p:txBody>
      </p:sp>
      <p:cxnSp>
        <p:nvCxnSpPr>
          <p:cNvPr id="9" name="직선 연결선 8">
            <a:extLst>
              <a:ext uri="{FF2B5EF4-FFF2-40B4-BE49-F238E27FC236}">
                <a16:creationId xmlns:a16="http://schemas.microsoft.com/office/drawing/2014/main" id="{72A769E9-A03A-BCBE-1066-4BA86C6E92AA}"/>
              </a:ext>
            </a:extLst>
          </p:cNvPr>
          <p:cNvCxnSpPr>
            <a:cxnSpLocks/>
          </p:cNvCxnSpPr>
          <p:nvPr/>
        </p:nvCxnSpPr>
        <p:spPr>
          <a:xfrm>
            <a:off x="1032409" y="1392377"/>
            <a:ext cx="61684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5C4D01A-967A-18DA-3FCC-8CA1D0B48CF0}"/>
              </a:ext>
            </a:extLst>
          </p:cNvPr>
          <p:cNvSpPr txBox="1"/>
          <p:nvPr/>
        </p:nvSpPr>
        <p:spPr>
          <a:xfrm>
            <a:off x="6744972" y="323568"/>
            <a:ext cx="3846490" cy="923330"/>
          </a:xfrm>
          <a:prstGeom prst="rect">
            <a:avLst/>
          </a:prstGeom>
          <a:noFill/>
        </p:spPr>
        <p:txBody>
          <a:bodyPr wrap="square" rtlCol="0">
            <a:spAutoFit/>
          </a:bodyPr>
          <a:lstStyle/>
          <a:p>
            <a:r>
              <a:rPr lang="en-US" altLang="ko-KR" sz="5400" b="1" dirty="0">
                <a:solidFill>
                  <a:schemeClr val="bg2">
                    <a:lumMod val="75000"/>
                  </a:schemeClr>
                </a:solidFill>
              </a:rPr>
              <a:t>measuring</a:t>
            </a:r>
            <a:endParaRPr lang="ko-KR" altLang="en-US" sz="5400" b="1" dirty="0">
              <a:solidFill>
                <a:schemeClr val="bg2">
                  <a:lumMod val="75000"/>
                </a:schemeClr>
              </a:solidFill>
            </a:endParaRPr>
          </a:p>
        </p:txBody>
      </p:sp>
      <p:pic>
        <p:nvPicPr>
          <p:cNvPr id="12" name="그림 11">
            <a:extLst>
              <a:ext uri="{FF2B5EF4-FFF2-40B4-BE49-F238E27FC236}">
                <a16:creationId xmlns:a16="http://schemas.microsoft.com/office/drawing/2014/main" id="{287DDAE3-28EB-244C-EFCF-9A38AF6AF159}"/>
              </a:ext>
            </a:extLst>
          </p:cNvPr>
          <p:cNvPicPr>
            <a:picLocks noChangeAspect="1"/>
          </p:cNvPicPr>
          <p:nvPr/>
        </p:nvPicPr>
        <p:blipFill>
          <a:blip r:embed="rId3"/>
          <a:stretch>
            <a:fillRect/>
          </a:stretch>
        </p:blipFill>
        <p:spPr>
          <a:xfrm>
            <a:off x="324063" y="1640579"/>
            <a:ext cx="9259102" cy="1063082"/>
          </a:xfrm>
          <a:prstGeom prst="rect">
            <a:avLst/>
          </a:prstGeom>
        </p:spPr>
      </p:pic>
      <p:pic>
        <p:nvPicPr>
          <p:cNvPr id="24" name="그림 23">
            <a:extLst>
              <a:ext uri="{FF2B5EF4-FFF2-40B4-BE49-F238E27FC236}">
                <a16:creationId xmlns:a16="http://schemas.microsoft.com/office/drawing/2014/main" id="{62789189-8F1D-C4EF-66F9-78F5C216CC4E}"/>
              </a:ext>
            </a:extLst>
          </p:cNvPr>
          <p:cNvPicPr>
            <a:picLocks noChangeAspect="1"/>
          </p:cNvPicPr>
          <p:nvPr/>
        </p:nvPicPr>
        <p:blipFill>
          <a:blip r:embed="rId4"/>
          <a:stretch>
            <a:fillRect/>
          </a:stretch>
        </p:blipFill>
        <p:spPr>
          <a:xfrm>
            <a:off x="324063" y="2920992"/>
            <a:ext cx="11833593" cy="682437"/>
          </a:xfrm>
          <a:prstGeom prst="rect">
            <a:avLst/>
          </a:prstGeom>
        </p:spPr>
      </p:pic>
      <p:pic>
        <p:nvPicPr>
          <p:cNvPr id="26" name="그림 25">
            <a:extLst>
              <a:ext uri="{FF2B5EF4-FFF2-40B4-BE49-F238E27FC236}">
                <a16:creationId xmlns:a16="http://schemas.microsoft.com/office/drawing/2014/main" id="{E61B76B2-A989-97BA-3C65-D6B1F1AA134D}"/>
              </a:ext>
            </a:extLst>
          </p:cNvPr>
          <p:cNvPicPr>
            <a:picLocks noChangeAspect="1"/>
          </p:cNvPicPr>
          <p:nvPr/>
        </p:nvPicPr>
        <p:blipFill>
          <a:blip r:embed="rId5"/>
          <a:stretch>
            <a:fillRect/>
          </a:stretch>
        </p:blipFill>
        <p:spPr>
          <a:xfrm>
            <a:off x="324063" y="3820760"/>
            <a:ext cx="1577477" cy="1303133"/>
          </a:xfrm>
          <a:prstGeom prst="rect">
            <a:avLst/>
          </a:prstGeom>
        </p:spPr>
      </p:pic>
      <p:sp>
        <p:nvSpPr>
          <p:cNvPr id="27" name="TextBox 26">
            <a:extLst>
              <a:ext uri="{FF2B5EF4-FFF2-40B4-BE49-F238E27FC236}">
                <a16:creationId xmlns:a16="http://schemas.microsoft.com/office/drawing/2014/main" id="{94DBEC18-B2CB-D86E-5140-0E2C1075C973}"/>
              </a:ext>
            </a:extLst>
          </p:cNvPr>
          <p:cNvSpPr txBox="1"/>
          <p:nvPr/>
        </p:nvSpPr>
        <p:spPr>
          <a:xfrm>
            <a:off x="258004" y="5525534"/>
            <a:ext cx="11198643" cy="369332"/>
          </a:xfrm>
          <a:prstGeom prst="rect">
            <a:avLst/>
          </a:prstGeom>
          <a:noFill/>
        </p:spPr>
        <p:txBody>
          <a:bodyPr wrap="none" rtlCol="0">
            <a:spAutoFit/>
          </a:bodyPr>
          <a:lstStyle/>
          <a:p>
            <a:r>
              <a:rPr lang="en-US" altLang="ko-KR" dirty="0"/>
              <a:t>Since nothing there were no duplicated keys, which means no same search for</a:t>
            </a:r>
            <a:r>
              <a:rPr lang="ko-KR" altLang="en-US" dirty="0"/>
              <a:t> </a:t>
            </a:r>
            <a:r>
              <a:rPr lang="en-US" altLang="ko-KR" dirty="0"/>
              <a:t>same</a:t>
            </a:r>
            <a:r>
              <a:rPr lang="ko-KR" altLang="en-US" dirty="0"/>
              <a:t> </a:t>
            </a:r>
            <a:r>
              <a:rPr lang="en-US" altLang="ko-KR" dirty="0"/>
              <a:t>key,</a:t>
            </a:r>
            <a:r>
              <a:rPr lang="ko-KR" altLang="en-US" dirty="0"/>
              <a:t> </a:t>
            </a:r>
            <a:r>
              <a:rPr lang="en-US" altLang="ko-KR" dirty="0"/>
              <a:t>every try outputs </a:t>
            </a:r>
            <a:r>
              <a:rPr lang="en-US" altLang="ko-KR" dirty="0">
                <a:solidFill>
                  <a:srgbClr val="FF0000"/>
                </a:solidFill>
              </a:rPr>
              <a:t>miss</a:t>
            </a:r>
            <a:r>
              <a:rPr lang="en-US" altLang="ko-KR" dirty="0"/>
              <a:t>!</a:t>
            </a:r>
            <a:endParaRPr lang="ko-KR" altLang="en-US" dirty="0"/>
          </a:p>
        </p:txBody>
      </p:sp>
      <p:sp>
        <p:nvSpPr>
          <p:cNvPr id="28" name="TextBox 27">
            <a:extLst>
              <a:ext uri="{FF2B5EF4-FFF2-40B4-BE49-F238E27FC236}">
                <a16:creationId xmlns:a16="http://schemas.microsoft.com/office/drawing/2014/main" id="{04585CBF-3382-5C6C-FF79-E15CDD96D028}"/>
              </a:ext>
            </a:extLst>
          </p:cNvPr>
          <p:cNvSpPr txBox="1"/>
          <p:nvPr/>
        </p:nvSpPr>
        <p:spPr>
          <a:xfrm>
            <a:off x="258004" y="5894866"/>
            <a:ext cx="3727624" cy="400110"/>
          </a:xfrm>
          <a:prstGeom prst="rect">
            <a:avLst/>
          </a:prstGeom>
          <a:noFill/>
        </p:spPr>
        <p:txBody>
          <a:bodyPr wrap="none" rtlCol="0">
            <a:spAutoFit/>
          </a:bodyPr>
          <a:lstStyle/>
          <a:p>
            <a:r>
              <a:rPr lang="en-US" altLang="ko-KR" sz="2000" dirty="0"/>
              <a:t>Then, what about 10,000 times?</a:t>
            </a:r>
            <a:endParaRPr lang="ko-KR" altLang="en-US" sz="2000" dirty="0"/>
          </a:p>
        </p:txBody>
      </p:sp>
    </p:spTree>
    <p:extLst>
      <p:ext uri="{BB962C8B-B14F-4D97-AF65-F5344CB8AC3E}">
        <p14:creationId xmlns:p14="http://schemas.microsoft.com/office/powerpoint/2010/main" val="255586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6E565E75-9F69-257D-11F8-00CE9E5F448B}"/>
              </a:ext>
            </a:extLst>
          </p:cNvPr>
          <p:cNvSpPr/>
          <p:nvPr/>
        </p:nvSpPr>
        <p:spPr>
          <a:xfrm>
            <a:off x="8070056" y="0"/>
            <a:ext cx="4274606" cy="6885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912DF434-28DB-4621-A497-D62C41CE0419}"/>
              </a:ext>
            </a:extLst>
          </p:cNvPr>
          <p:cNvSpPr>
            <a:spLocks noGrp="1"/>
          </p:cNvSpPr>
          <p:nvPr>
            <p:ph type="title"/>
          </p:nvPr>
        </p:nvSpPr>
        <p:spPr>
          <a:xfrm>
            <a:off x="949282" y="395666"/>
            <a:ext cx="6532173" cy="804189"/>
          </a:xfrm>
        </p:spPr>
        <p:txBody>
          <a:bodyPr rtlCol="0"/>
          <a:lstStyle/>
          <a:p>
            <a:pPr rtl="0"/>
            <a:r>
              <a:rPr lang="en-US" altLang="ko-KR" sz="4800" b="1" dirty="0"/>
              <a:t>Cache performance</a:t>
            </a:r>
          </a:p>
        </p:txBody>
      </p:sp>
      <p:cxnSp>
        <p:nvCxnSpPr>
          <p:cNvPr id="9" name="직선 연결선 8">
            <a:extLst>
              <a:ext uri="{FF2B5EF4-FFF2-40B4-BE49-F238E27FC236}">
                <a16:creationId xmlns:a16="http://schemas.microsoft.com/office/drawing/2014/main" id="{72A769E9-A03A-BCBE-1066-4BA86C6E92AA}"/>
              </a:ext>
            </a:extLst>
          </p:cNvPr>
          <p:cNvCxnSpPr>
            <a:cxnSpLocks/>
          </p:cNvCxnSpPr>
          <p:nvPr/>
        </p:nvCxnSpPr>
        <p:spPr>
          <a:xfrm>
            <a:off x="1032409" y="1392377"/>
            <a:ext cx="61684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5C4D01A-967A-18DA-3FCC-8CA1D0B48CF0}"/>
              </a:ext>
            </a:extLst>
          </p:cNvPr>
          <p:cNvSpPr txBox="1"/>
          <p:nvPr/>
        </p:nvSpPr>
        <p:spPr>
          <a:xfrm>
            <a:off x="6744972" y="323568"/>
            <a:ext cx="4909880" cy="923330"/>
          </a:xfrm>
          <a:prstGeom prst="rect">
            <a:avLst/>
          </a:prstGeom>
          <a:noFill/>
        </p:spPr>
        <p:txBody>
          <a:bodyPr wrap="square" rtlCol="0">
            <a:spAutoFit/>
          </a:bodyPr>
          <a:lstStyle/>
          <a:p>
            <a:r>
              <a:rPr lang="en-US" altLang="ko-KR" sz="5400" b="1" dirty="0">
                <a:solidFill>
                  <a:schemeClr val="bg2">
                    <a:lumMod val="75000"/>
                  </a:schemeClr>
                </a:solidFill>
              </a:rPr>
              <a:t>: cases</a:t>
            </a:r>
            <a:endParaRPr lang="ko-KR" altLang="en-US" sz="5400" b="1" dirty="0">
              <a:solidFill>
                <a:schemeClr val="bg2">
                  <a:lumMod val="75000"/>
                </a:schemeClr>
              </a:solidFill>
            </a:endParaRPr>
          </a:p>
        </p:txBody>
      </p:sp>
      <p:pic>
        <p:nvPicPr>
          <p:cNvPr id="4" name="그림 3">
            <a:extLst>
              <a:ext uri="{FF2B5EF4-FFF2-40B4-BE49-F238E27FC236}">
                <a16:creationId xmlns:a16="http://schemas.microsoft.com/office/drawing/2014/main" id="{AFCBEBC3-D8D7-EA1B-435D-57E6F7D37667}"/>
              </a:ext>
            </a:extLst>
          </p:cNvPr>
          <p:cNvPicPr>
            <a:picLocks noChangeAspect="1"/>
          </p:cNvPicPr>
          <p:nvPr/>
        </p:nvPicPr>
        <p:blipFill>
          <a:blip r:embed="rId3"/>
          <a:stretch>
            <a:fillRect/>
          </a:stretch>
        </p:blipFill>
        <p:spPr>
          <a:xfrm>
            <a:off x="1994180" y="1623295"/>
            <a:ext cx="8203641" cy="1063082"/>
          </a:xfrm>
          <a:prstGeom prst="rect">
            <a:avLst/>
          </a:prstGeom>
        </p:spPr>
      </p:pic>
      <p:sp>
        <p:nvSpPr>
          <p:cNvPr id="5" name="타원 4">
            <a:extLst>
              <a:ext uri="{FF2B5EF4-FFF2-40B4-BE49-F238E27FC236}">
                <a16:creationId xmlns:a16="http://schemas.microsoft.com/office/drawing/2014/main" id="{1C315309-45E1-8F44-3E1B-F7141A64EF4E}"/>
              </a:ext>
            </a:extLst>
          </p:cNvPr>
          <p:cNvSpPr/>
          <p:nvPr/>
        </p:nvSpPr>
        <p:spPr>
          <a:xfrm>
            <a:off x="6073141" y="289678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a:extLst>
              <a:ext uri="{FF2B5EF4-FFF2-40B4-BE49-F238E27FC236}">
                <a16:creationId xmlns:a16="http://schemas.microsoft.com/office/drawing/2014/main" id="{727D2BE6-4BB9-866D-81C7-6B213F70D1B5}"/>
              </a:ext>
            </a:extLst>
          </p:cNvPr>
          <p:cNvSpPr/>
          <p:nvPr/>
        </p:nvSpPr>
        <p:spPr>
          <a:xfrm>
            <a:off x="6073140" y="312860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C0F2C945-2C63-93AE-DA91-BEE0F0A804AB}"/>
              </a:ext>
            </a:extLst>
          </p:cNvPr>
          <p:cNvSpPr/>
          <p:nvPr/>
        </p:nvSpPr>
        <p:spPr>
          <a:xfrm>
            <a:off x="6073140" y="338328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A81B6D1-D10B-DDB1-E901-51DEBD825E61}"/>
              </a:ext>
            </a:extLst>
          </p:cNvPr>
          <p:cNvSpPr txBox="1"/>
          <p:nvPr/>
        </p:nvSpPr>
        <p:spPr>
          <a:xfrm>
            <a:off x="4865950" y="3546168"/>
            <a:ext cx="2460097" cy="369332"/>
          </a:xfrm>
          <a:prstGeom prst="rect">
            <a:avLst/>
          </a:prstGeom>
          <a:noFill/>
        </p:spPr>
        <p:txBody>
          <a:bodyPr wrap="none" rtlCol="0">
            <a:spAutoFit/>
          </a:bodyPr>
          <a:lstStyle/>
          <a:p>
            <a:r>
              <a:rPr lang="en-US" altLang="ko-KR" dirty="0"/>
              <a:t>10,000 times searching</a:t>
            </a:r>
            <a:endParaRPr lang="ko-KR" altLang="en-US" dirty="0"/>
          </a:p>
        </p:txBody>
      </p:sp>
      <p:pic>
        <p:nvPicPr>
          <p:cNvPr id="11" name="그림 10">
            <a:extLst>
              <a:ext uri="{FF2B5EF4-FFF2-40B4-BE49-F238E27FC236}">
                <a16:creationId xmlns:a16="http://schemas.microsoft.com/office/drawing/2014/main" id="{3201A13B-C503-E286-0597-A5813AD5967F}"/>
              </a:ext>
            </a:extLst>
          </p:cNvPr>
          <p:cNvPicPr>
            <a:picLocks noChangeAspect="1"/>
          </p:cNvPicPr>
          <p:nvPr/>
        </p:nvPicPr>
        <p:blipFill>
          <a:blip r:embed="rId4"/>
          <a:stretch>
            <a:fillRect/>
          </a:stretch>
        </p:blipFill>
        <p:spPr>
          <a:xfrm>
            <a:off x="1866757" y="4100567"/>
            <a:ext cx="2781541" cy="1280271"/>
          </a:xfrm>
          <a:prstGeom prst="rect">
            <a:avLst/>
          </a:prstGeom>
        </p:spPr>
      </p:pic>
      <p:sp>
        <p:nvSpPr>
          <p:cNvPr id="13" name="TextBox 12">
            <a:extLst>
              <a:ext uri="{FF2B5EF4-FFF2-40B4-BE49-F238E27FC236}">
                <a16:creationId xmlns:a16="http://schemas.microsoft.com/office/drawing/2014/main" id="{E5FBB77F-AEBC-764D-8744-17D6A22C1F43}"/>
              </a:ext>
            </a:extLst>
          </p:cNvPr>
          <p:cNvSpPr txBox="1"/>
          <p:nvPr/>
        </p:nvSpPr>
        <p:spPr>
          <a:xfrm>
            <a:off x="2263025" y="5465623"/>
            <a:ext cx="1989006" cy="369332"/>
          </a:xfrm>
          <a:prstGeom prst="rect">
            <a:avLst/>
          </a:prstGeom>
          <a:noFill/>
        </p:spPr>
        <p:txBody>
          <a:bodyPr wrap="none" rtlCol="0">
            <a:spAutoFit/>
          </a:bodyPr>
          <a:lstStyle/>
          <a:p>
            <a:r>
              <a:rPr lang="en-US" altLang="ko-KR" dirty="0"/>
              <a:t>Sorted by “Name”</a:t>
            </a:r>
            <a:endParaRPr lang="ko-KR" altLang="en-US" dirty="0"/>
          </a:p>
        </p:txBody>
      </p:sp>
      <p:pic>
        <p:nvPicPr>
          <p:cNvPr id="16" name="그림 15">
            <a:extLst>
              <a:ext uri="{FF2B5EF4-FFF2-40B4-BE49-F238E27FC236}">
                <a16:creationId xmlns:a16="http://schemas.microsoft.com/office/drawing/2014/main" id="{3951A665-138A-AB4E-0D6F-35506B3F2F0B}"/>
              </a:ext>
            </a:extLst>
          </p:cNvPr>
          <p:cNvPicPr>
            <a:picLocks noChangeAspect="1"/>
          </p:cNvPicPr>
          <p:nvPr/>
        </p:nvPicPr>
        <p:blipFill>
          <a:blip r:embed="rId5"/>
          <a:stretch>
            <a:fillRect/>
          </a:stretch>
        </p:blipFill>
        <p:spPr>
          <a:xfrm>
            <a:off x="4874414" y="4092946"/>
            <a:ext cx="2773920" cy="1287892"/>
          </a:xfrm>
          <a:prstGeom prst="rect">
            <a:avLst/>
          </a:prstGeom>
        </p:spPr>
      </p:pic>
      <p:sp>
        <p:nvSpPr>
          <p:cNvPr id="17" name="TextBox 16">
            <a:extLst>
              <a:ext uri="{FF2B5EF4-FFF2-40B4-BE49-F238E27FC236}">
                <a16:creationId xmlns:a16="http://schemas.microsoft.com/office/drawing/2014/main" id="{A62A9A4B-6C5A-D2CC-6734-75AB570080D2}"/>
              </a:ext>
            </a:extLst>
          </p:cNvPr>
          <p:cNvSpPr txBox="1"/>
          <p:nvPr/>
        </p:nvSpPr>
        <p:spPr>
          <a:xfrm>
            <a:off x="5121187" y="5465623"/>
            <a:ext cx="2148473" cy="369332"/>
          </a:xfrm>
          <a:prstGeom prst="rect">
            <a:avLst/>
          </a:prstGeom>
          <a:noFill/>
        </p:spPr>
        <p:txBody>
          <a:bodyPr wrap="none" rtlCol="0">
            <a:spAutoFit/>
          </a:bodyPr>
          <a:lstStyle/>
          <a:p>
            <a:r>
              <a:rPr lang="en-US" altLang="ko-KR" dirty="0"/>
              <a:t>Sorted by “Volume”</a:t>
            </a:r>
            <a:endParaRPr lang="ko-KR" altLang="en-US" dirty="0"/>
          </a:p>
        </p:txBody>
      </p:sp>
      <p:pic>
        <p:nvPicPr>
          <p:cNvPr id="19" name="그림 18">
            <a:extLst>
              <a:ext uri="{FF2B5EF4-FFF2-40B4-BE49-F238E27FC236}">
                <a16:creationId xmlns:a16="http://schemas.microsoft.com/office/drawing/2014/main" id="{55EF7C82-1DD8-7689-9DA7-9F551A3872A8}"/>
              </a:ext>
            </a:extLst>
          </p:cNvPr>
          <p:cNvPicPr>
            <a:picLocks noChangeAspect="1"/>
          </p:cNvPicPr>
          <p:nvPr/>
        </p:nvPicPr>
        <p:blipFill>
          <a:blip r:embed="rId6"/>
          <a:stretch>
            <a:fillRect/>
          </a:stretch>
        </p:blipFill>
        <p:spPr>
          <a:xfrm>
            <a:off x="7973116" y="4092946"/>
            <a:ext cx="2751058" cy="1265030"/>
          </a:xfrm>
          <a:prstGeom prst="rect">
            <a:avLst/>
          </a:prstGeom>
        </p:spPr>
      </p:pic>
      <p:sp>
        <p:nvSpPr>
          <p:cNvPr id="22" name="TextBox 21">
            <a:extLst>
              <a:ext uri="{FF2B5EF4-FFF2-40B4-BE49-F238E27FC236}">
                <a16:creationId xmlns:a16="http://schemas.microsoft.com/office/drawing/2014/main" id="{521ADD0B-0BF1-D8DD-5F06-4EBD5B4D3B14}"/>
              </a:ext>
            </a:extLst>
          </p:cNvPr>
          <p:cNvSpPr txBox="1"/>
          <p:nvPr/>
        </p:nvSpPr>
        <p:spPr>
          <a:xfrm>
            <a:off x="8070056" y="5465623"/>
            <a:ext cx="2568717" cy="369332"/>
          </a:xfrm>
          <a:prstGeom prst="rect">
            <a:avLst/>
          </a:prstGeom>
          <a:noFill/>
        </p:spPr>
        <p:txBody>
          <a:bodyPr wrap="none" rtlCol="0">
            <a:spAutoFit/>
          </a:bodyPr>
          <a:lstStyle/>
          <a:p>
            <a:r>
              <a:rPr lang="en-US" altLang="ko-KR" dirty="0"/>
              <a:t>Sorted by “Market Cap”</a:t>
            </a:r>
            <a:endParaRPr lang="ko-KR" altLang="en-US" dirty="0"/>
          </a:p>
        </p:txBody>
      </p:sp>
    </p:spTree>
    <p:extLst>
      <p:ext uri="{BB962C8B-B14F-4D97-AF65-F5344CB8AC3E}">
        <p14:creationId xmlns:p14="http://schemas.microsoft.com/office/powerpoint/2010/main" val="591539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6E565E75-9F69-257D-11F8-00CE9E5F448B}"/>
              </a:ext>
            </a:extLst>
          </p:cNvPr>
          <p:cNvSpPr/>
          <p:nvPr/>
        </p:nvSpPr>
        <p:spPr>
          <a:xfrm>
            <a:off x="8070056" y="0"/>
            <a:ext cx="4274606" cy="6885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912DF434-28DB-4621-A497-D62C41CE0419}"/>
              </a:ext>
            </a:extLst>
          </p:cNvPr>
          <p:cNvSpPr>
            <a:spLocks noGrp="1"/>
          </p:cNvSpPr>
          <p:nvPr>
            <p:ph type="title"/>
          </p:nvPr>
        </p:nvSpPr>
        <p:spPr>
          <a:xfrm>
            <a:off x="949282" y="395666"/>
            <a:ext cx="6532173" cy="804189"/>
          </a:xfrm>
        </p:spPr>
        <p:txBody>
          <a:bodyPr rtlCol="0"/>
          <a:lstStyle/>
          <a:p>
            <a:pPr rtl="0"/>
            <a:r>
              <a:rPr lang="en-US" altLang="ko-KR" sz="4800" b="1" dirty="0"/>
              <a:t>Cache performance</a:t>
            </a:r>
          </a:p>
        </p:txBody>
      </p:sp>
      <p:cxnSp>
        <p:nvCxnSpPr>
          <p:cNvPr id="9" name="직선 연결선 8">
            <a:extLst>
              <a:ext uri="{FF2B5EF4-FFF2-40B4-BE49-F238E27FC236}">
                <a16:creationId xmlns:a16="http://schemas.microsoft.com/office/drawing/2014/main" id="{72A769E9-A03A-BCBE-1066-4BA86C6E92AA}"/>
              </a:ext>
            </a:extLst>
          </p:cNvPr>
          <p:cNvCxnSpPr>
            <a:cxnSpLocks/>
          </p:cNvCxnSpPr>
          <p:nvPr/>
        </p:nvCxnSpPr>
        <p:spPr>
          <a:xfrm>
            <a:off x="1032409" y="1392377"/>
            <a:ext cx="61684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5C4D01A-967A-18DA-3FCC-8CA1D0B48CF0}"/>
              </a:ext>
            </a:extLst>
          </p:cNvPr>
          <p:cNvSpPr txBox="1"/>
          <p:nvPr/>
        </p:nvSpPr>
        <p:spPr>
          <a:xfrm>
            <a:off x="6744972" y="323568"/>
            <a:ext cx="4909880" cy="923330"/>
          </a:xfrm>
          <a:prstGeom prst="rect">
            <a:avLst/>
          </a:prstGeom>
          <a:noFill/>
        </p:spPr>
        <p:txBody>
          <a:bodyPr wrap="square" rtlCol="0">
            <a:spAutoFit/>
          </a:bodyPr>
          <a:lstStyle/>
          <a:p>
            <a:r>
              <a:rPr lang="en-US" altLang="ko-KR" sz="5400" b="1" dirty="0">
                <a:solidFill>
                  <a:schemeClr val="bg2">
                    <a:lumMod val="75000"/>
                  </a:schemeClr>
                </a:solidFill>
              </a:rPr>
              <a:t>: cases</a:t>
            </a:r>
            <a:endParaRPr lang="ko-KR" altLang="en-US" sz="5400" b="1" dirty="0">
              <a:solidFill>
                <a:schemeClr val="bg2">
                  <a:lumMod val="75000"/>
                </a:schemeClr>
              </a:solidFill>
            </a:endParaRPr>
          </a:p>
        </p:txBody>
      </p:sp>
      <p:pic>
        <p:nvPicPr>
          <p:cNvPr id="4" name="그림 3">
            <a:extLst>
              <a:ext uri="{FF2B5EF4-FFF2-40B4-BE49-F238E27FC236}">
                <a16:creationId xmlns:a16="http://schemas.microsoft.com/office/drawing/2014/main" id="{AFCBEBC3-D8D7-EA1B-435D-57E6F7D37667}"/>
              </a:ext>
            </a:extLst>
          </p:cNvPr>
          <p:cNvPicPr>
            <a:picLocks noChangeAspect="1"/>
          </p:cNvPicPr>
          <p:nvPr/>
        </p:nvPicPr>
        <p:blipFill>
          <a:blip r:embed="rId3"/>
          <a:stretch>
            <a:fillRect/>
          </a:stretch>
        </p:blipFill>
        <p:spPr>
          <a:xfrm>
            <a:off x="1994180" y="1623295"/>
            <a:ext cx="8203641" cy="1063082"/>
          </a:xfrm>
          <a:prstGeom prst="rect">
            <a:avLst/>
          </a:prstGeom>
        </p:spPr>
      </p:pic>
      <p:sp>
        <p:nvSpPr>
          <p:cNvPr id="5" name="타원 4">
            <a:extLst>
              <a:ext uri="{FF2B5EF4-FFF2-40B4-BE49-F238E27FC236}">
                <a16:creationId xmlns:a16="http://schemas.microsoft.com/office/drawing/2014/main" id="{1C315309-45E1-8F44-3E1B-F7141A64EF4E}"/>
              </a:ext>
            </a:extLst>
          </p:cNvPr>
          <p:cNvSpPr/>
          <p:nvPr/>
        </p:nvSpPr>
        <p:spPr>
          <a:xfrm>
            <a:off x="6073141" y="289678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a:extLst>
              <a:ext uri="{FF2B5EF4-FFF2-40B4-BE49-F238E27FC236}">
                <a16:creationId xmlns:a16="http://schemas.microsoft.com/office/drawing/2014/main" id="{727D2BE6-4BB9-866D-81C7-6B213F70D1B5}"/>
              </a:ext>
            </a:extLst>
          </p:cNvPr>
          <p:cNvSpPr/>
          <p:nvPr/>
        </p:nvSpPr>
        <p:spPr>
          <a:xfrm>
            <a:off x="6073140" y="312860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C0F2C945-2C63-93AE-DA91-BEE0F0A804AB}"/>
              </a:ext>
            </a:extLst>
          </p:cNvPr>
          <p:cNvSpPr/>
          <p:nvPr/>
        </p:nvSpPr>
        <p:spPr>
          <a:xfrm>
            <a:off x="6073140" y="338328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A81B6D1-D10B-DDB1-E901-51DEBD825E61}"/>
              </a:ext>
            </a:extLst>
          </p:cNvPr>
          <p:cNvSpPr txBox="1"/>
          <p:nvPr/>
        </p:nvSpPr>
        <p:spPr>
          <a:xfrm>
            <a:off x="4865950" y="3546168"/>
            <a:ext cx="2580322" cy="369332"/>
          </a:xfrm>
          <a:prstGeom prst="rect">
            <a:avLst/>
          </a:prstGeom>
          <a:noFill/>
        </p:spPr>
        <p:txBody>
          <a:bodyPr wrap="none" rtlCol="0">
            <a:spAutoFit/>
          </a:bodyPr>
          <a:lstStyle/>
          <a:p>
            <a:r>
              <a:rPr lang="en-US" altLang="ko-KR" dirty="0"/>
              <a:t>100,000 times searching</a:t>
            </a:r>
            <a:endParaRPr lang="ko-KR" altLang="en-US" dirty="0"/>
          </a:p>
        </p:txBody>
      </p:sp>
      <p:sp>
        <p:nvSpPr>
          <p:cNvPr id="13" name="TextBox 12">
            <a:extLst>
              <a:ext uri="{FF2B5EF4-FFF2-40B4-BE49-F238E27FC236}">
                <a16:creationId xmlns:a16="http://schemas.microsoft.com/office/drawing/2014/main" id="{E5FBB77F-AEBC-764D-8744-17D6A22C1F43}"/>
              </a:ext>
            </a:extLst>
          </p:cNvPr>
          <p:cNvSpPr txBox="1"/>
          <p:nvPr/>
        </p:nvSpPr>
        <p:spPr>
          <a:xfrm>
            <a:off x="3688414" y="5765167"/>
            <a:ext cx="1444883" cy="369332"/>
          </a:xfrm>
          <a:prstGeom prst="rect">
            <a:avLst/>
          </a:prstGeom>
          <a:noFill/>
        </p:spPr>
        <p:txBody>
          <a:bodyPr wrap="none" rtlCol="0">
            <a:spAutoFit/>
          </a:bodyPr>
          <a:lstStyle/>
          <a:p>
            <a:r>
              <a:rPr lang="en-US" altLang="ko-KR" dirty="0"/>
              <a:t>10,000 times</a:t>
            </a:r>
            <a:endParaRPr lang="ko-KR" altLang="en-US" dirty="0"/>
          </a:p>
        </p:txBody>
      </p:sp>
      <p:sp>
        <p:nvSpPr>
          <p:cNvPr id="22" name="TextBox 21">
            <a:extLst>
              <a:ext uri="{FF2B5EF4-FFF2-40B4-BE49-F238E27FC236}">
                <a16:creationId xmlns:a16="http://schemas.microsoft.com/office/drawing/2014/main" id="{521ADD0B-0BF1-D8DD-5F06-4EBD5B4D3B14}"/>
              </a:ext>
            </a:extLst>
          </p:cNvPr>
          <p:cNvSpPr txBox="1"/>
          <p:nvPr/>
        </p:nvSpPr>
        <p:spPr>
          <a:xfrm>
            <a:off x="4947479" y="3888944"/>
            <a:ext cx="2297039" cy="369332"/>
          </a:xfrm>
          <a:prstGeom prst="rect">
            <a:avLst/>
          </a:prstGeom>
          <a:noFill/>
        </p:spPr>
        <p:txBody>
          <a:bodyPr wrap="none" rtlCol="0">
            <a:spAutoFit/>
          </a:bodyPr>
          <a:lstStyle/>
          <a:p>
            <a:r>
              <a:rPr lang="en-US" altLang="ko-KR" u="sng" dirty="0">
                <a:latin typeface="Abadi Extra Light" panose="020B0204020104020204" pitchFamily="34" charset="0"/>
              </a:rPr>
              <a:t>Sorted by “Market Cap”</a:t>
            </a:r>
            <a:endParaRPr lang="ko-KR" altLang="en-US" u="sng" dirty="0">
              <a:latin typeface="Abadi Extra Light" panose="020B0204020104020204" pitchFamily="34" charset="0"/>
            </a:endParaRPr>
          </a:p>
        </p:txBody>
      </p:sp>
      <p:pic>
        <p:nvPicPr>
          <p:cNvPr id="14" name="그림 13">
            <a:extLst>
              <a:ext uri="{FF2B5EF4-FFF2-40B4-BE49-F238E27FC236}">
                <a16:creationId xmlns:a16="http://schemas.microsoft.com/office/drawing/2014/main" id="{8E2D7DAE-EA24-2CC8-7AC3-E9EAC0166877}"/>
              </a:ext>
            </a:extLst>
          </p:cNvPr>
          <p:cNvPicPr>
            <a:picLocks noChangeAspect="1"/>
          </p:cNvPicPr>
          <p:nvPr/>
        </p:nvPicPr>
        <p:blipFill>
          <a:blip r:embed="rId4"/>
          <a:stretch>
            <a:fillRect/>
          </a:stretch>
        </p:blipFill>
        <p:spPr>
          <a:xfrm>
            <a:off x="6658328" y="4458927"/>
            <a:ext cx="2823455" cy="1249788"/>
          </a:xfrm>
          <a:prstGeom prst="rect">
            <a:avLst/>
          </a:prstGeom>
        </p:spPr>
      </p:pic>
      <p:pic>
        <p:nvPicPr>
          <p:cNvPr id="18" name="그림 17">
            <a:extLst>
              <a:ext uri="{FF2B5EF4-FFF2-40B4-BE49-F238E27FC236}">
                <a16:creationId xmlns:a16="http://schemas.microsoft.com/office/drawing/2014/main" id="{B901FA2E-9F16-4C0C-700B-C58FD15351C3}"/>
              </a:ext>
            </a:extLst>
          </p:cNvPr>
          <p:cNvPicPr>
            <a:picLocks noChangeAspect="1"/>
          </p:cNvPicPr>
          <p:nvPr/>
        </p:nvPicPr>
        <p:blipFill>
          <a:blip r:embed="rId5"/>
          <a:stretch>
            <a:fillRect/>
          </a:stretch>
        </p:blipFill>
        <p:spPr>
          <a:xfrm>
            <a:off x="3035327" y="4471168"/>
            <a:ext cx="2751058" cy="1265030"/>
          </a:xfrm>
          <a:prstGeom prst="rect">
            <a:avLst/>
          </a:prstGeom>
        </p:spPr>
      </p:pic>
      <p:sp>
        <p:nvSpPr>
          <p:cNvPr id="20" name="TextBox 19">
            <a:extLst>
              <a:ext uri="{FF2B5EF4-FFF2-40B4-BE49-F238E27FC236}">
                <a16:creationId xmlns:a16="http://schemas.microsoft.com/office/drawing/2014/main" id="{1C04BD18-CEF0-7E99-E1FF-B705570D00E8}"/>
              </a:ext>
            </a:extLst>
          </p:cNvPr>
          <p:cNvSpPr txBox="1"/>
          <p:nvPr/>
        </p:nvSpPr>
        <p:spPr>
          <a:xfrm>
            <a:off x="7200900" y="5765167"/>
            <a:ext cx="1565108" cy="369332"/>
          </a:xfrm>
          <a:prstGeom prst="rect">
            <a:avLst/>
          </a:prstGeom>
          <a:noFill/>
        </p:spPr>
        <p:txBody>
          <a:bodyPr wrap="none" rtlCol="0">
            <a:spAutoFit/>
          </a:bodyPr>
          <a:lstStyle/>
          <a:p>
            <a:r>
              <a:rPr lang="en-US" altLang="ko-KR" dirty="0"/>
              <a:t>100,000 times</a:t>
            </a:r>
            <a:endParaRPr lang="ko-KR" altLang="en-US" dirty="0"/>
          </a:p>
        </p:txBody>
      </p:sp>
    </p:spTree>
    <p:extLst>
      <p:ext uri="{BB962C8B-B14F-4D97-AF65-F5344CB8AC3E}">
        <p14:creationId xmlns:p14="http://schemas.microsoft.com/office/powerpoint/2010/main" val="2954051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6E565E75-9F69-257D-11F8-00CE9E5F448B}"/>
              </a:ext>
            </a:extLst>
          </p:cNvPr>
          <p:cNvSpPr/>
          <p:nvPr/>
        </p:nvSpPr>
        <p:spPr>
          <a:xfrm>
            <a:off x="8070056" y="0"/>
            <a:ext cx="4274606" cy="6885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912DF434-28DB-4621-A497-D62C41CE0419}"/>
              </a:ext>
            </a:extLst>
          </p:cNvPr>
          <p:cNvSpPr>
            <a:spLocks noGrp="1"/>
          </p:cNvSpPr>
          <p:nvPr>
            <p:ph type="title"/>
          </p:nvPr>
        </p:nvSpPr>
        <p:spPr>
          <a:xfrm>
            <a:off x="949282" y="395666"/>
            <a:ext cx="6532173" cy="804189"/>
          </a:xfrm>
        </p:spPr>
        <p:txBody>
          <a:bodyPr rtlCol="0"/>
          <a:lstStyle/>
          <a:p>
            <a:pPr rtl="0"/>
            <a:r>
              <a:rPr lang="en-US" altLang="ko-KR" sz="4800" b="1" dirty="0"/>
              <a:t>Cache performance</a:t>
            </a:r>
          </a:p>
        </p:txBody>
      </p:sp>
      <p:cxnSp>
        <p:nvCxnSpPr>
          <p:cNvPr id="9" name="직선 연결선 8">
            <a:extLst>
              <a:ext uri="{FF2B5EF4-FFF2-40B4-BE49-F238E27FC236}">
                <a16:creationId xmlns:a16="http://schemas.microsoft.com/office/drawing/2014/main" id="{72A769E9-A03A-BCBE-1066-4BA86C6E92AA}"/>
              </a:ext>
            </a:extLst>
          </p:cNvPr>
          <p:cNvCxnSpPr>
            <a:cxnSpLocks/>
          </p:cNvCxnSpPr>
          <p:nvPr/>
        </p:nvCxnSpPr>
        <p:spPr>
          <a:xfrm>
            <a:off x="1032409" y="1392377"/>
            <a:ext cx="61684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5C4D01A-967A-18DA-3FCC-8CA1D0B48CF0}"/>
              </a:ext>
            </a:extLst>
          </p:cNvPr>
          <p:cNvSpPr txBox="1"/>
          <p:nvPr/>
        </p:nvSpPr>
        <p:spPr>
          <a:xfrm>
            <a:off x="6744972" y="323568"/>
            <a:ext cx="4909880" cy="923330"/>
          </a:xfrm>
          <a:prstGeom prst="rect">
            <a:avLst/>
          </a:prstGeom>
          <a:noFill/>
        </p:spPr>
        <p:txBody>
          <a:bodyPr wrap="square" rtlCol="0">
            <a:spAutoFit/>
          </a:bodyPr>
          <a:lstStyle/>
          <a:p>
            <a:r>
              <a:rPr lang="en-US" altLang="ko-KR" sz="5400" b="1" dirty="0">
                <a:solidFill>
                  <a:schemeClr val="bg2">
                    <a:lumMod val="75000"/>
                  </a:schemeClr>
                </a:solidFill>
              </a:rPr>
              <a:t>: cases</a:t>
            </a:r>
            <a:endParaRPr lang="ko-KR" altLang="en-US" sz="5400" b="1" dirty="0">
              <a:solidFill>
                <a:schemeClr val="bg2">
                  <a:lumMod val="75000"/>
                </a:schemeClr>
              </a:solidFill>
            </a:endParaRPr>
          </a:p>
        </p:txBody>
      </p:sp>
      <p:pic>
        <p:nvPicPr>
          <p:cNvPr id="4" name="그림 3">
            <a:extLst>
              <a:ext uri="{FF2B5EF4-FFF2-40B4-BE49-F238E27FC236}">
                <a16:creationId xmlns:a16="http://schemas.microsoft.com/office/drawing/2014/main" id="{AFCBEBC3-D8D7-EA1B-435D-57E6F7D37667}"/>
              </a:ext>
            </a:extLst>
          </p:cNvPr>
          <p:cNvPicPr>
            <a:picLocks noChangeAspect="1"/>
          </p:cNvPicPr>
          <p:nvPr/>
        </p:nvPicPr>
        <p:blipFill>
          <a:blip r:embed="rId3"/>
          <a:stretch>
            <a:fillRect/>
          </a:stretch>
        </p:blipFill>
        <p:spPr>
          <a:xfrm>
            <a:off x="1994180" y="1623295"/>
            <a:ext cx="8203641" cy="1063082"/>
          </a:xfrm>
          <a:prstGeom prst="rect">
            <a:avLst/>
          </a:prstGeom>
        </p:spPr>
      </p:pic>
      <p:sp>
        <p:nvSpPr>
          <p:cNvPr id="5" name="타원 4">
            <a:extLst>
              <a:ext uri="{FF2B5EF4-FFF2-40B4-BE49-F238E27FC236}">
                <a16:creationId xmlns:a16="http://schemas.microsoft.com/office/drawing/2014/main" id="{1C315309-45E1-8F44-3E1B-F7141A64EF4E}"/>
              </a:ext>
            </a:extLst>
          </p:cNvPr>
          <p:cNvSpPr/>
          <p:nvPr/>
        </p:nvSpPr>
        <p:spPr>
          <a:xfrm>
            <a:off x="6073141" y="289678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a:extLst>
              <a:ext uri="{FF2B5EF4-FFF2-40B4-BE49-F238E27FC236}">
                <a16:creationId xmlns:a16="http://schemas.microsoft.com/office/drawing/2014/main" id="{727D2BE6-4BB9-866D-81C7-6B213F70D1B5}"/>
              </a:ext>
            </a:extLst>
          </p:cNvPr>
          <p:cNvSpPr/>
          <p:nvPr/>
        </p:nvSpPr>
        <p:spPr>
          <a:xfrm>
            <a:off x="6073140" y="312860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C0F2C945-2C63-93AE-DA91-BEE0F0A804AB}"/>
              </a:ext>
            </a:extLst>
          </p:cNvPr>
          <p:cNvSpPr/>
          <p:nvPr/>
        </p:nvSpPr>
        <p:spPr>
          <a:xfrm>
            <a:off x="6073140" y="338328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0A81B6D1-D10B-DDB1-E901-51DEBD825E61}"/>
              </a:ext>
            </a:extLst>
          </p:cNvPr>
          <p:cNvSpPr txBox="1"/>
          <p:nvPr/>
        </p:nvSpPr>
        <p:spPr>
          <a:xfrm>
            <a:off x="4040116" y="3506068"/>
            <a:ext cx="4410759" cy="369332"/>
          </a:xfrm>
          <a:prstGeom prst="rect">
            <a:avLst/>
          </a:prstGeom>
          <a:noFill/>
        </p:spPr>
        <p:txBody>
          <a:bodyPr wrap="none" rtlCol="0">
            <a:spAutoFit/>
          </a:bodyPr>
          <a:lstStyle/>
          <a:p>
            <a:r>
              <a:rPr lang="en-US" altLang="ko-KR" dirty="0"/>
              <a:t>10,000 times searching sorted </a:t>
            </a:r>
            <a:r>
              <a:rPr lang="en-US" altLang="ko-KR" dirty="0" err="1"/>
              <a:t>by“Volume</a:t>
            </a:r>
            <a:r>
              <a:rPr lang="en-US" altLang="ko-KR" dirty="0"/>
              <a:t>”</a:t>
            </a:r>
            <a:endParaRPr lang="ko-KR" altLang="en-US" dirty="0"/>
          </a:p>
        </p:txBody>
      </p:sp>
      <p:sp>
        <p:nvSpPr>
          <p:cNvPr id="22" name="TextBox 21">
            <a:extLst>
              <a:ext uri="{FF2B5EF4-FFF2-40B4-BE49-F238E27FC236}">
                <a16:creationId xmlns:a16="http://schemas.microsoft.com/office/drawing/2014/main" id="{521ADD0B-0BF1-D8DD-5F06-4EBD5B4D3B14}"/>
              </a:ext>
            </a:extLst>
          </p:cNvPr>
          <p:cNvSpPr txBox="1"/>
          <p:nvPr/>
        </p:nvSpPr>
        <p:spPr>
          <a:xfrm>
            <a:off x="4947479" y="3888944"/>
            <a:ext cx="2436886" cy="369332"/>
          </a:xfrm>
          <a:prstGeom prst="rect">
            <a:avLst/>
          </a:prstGeom>
          <a:noFill/>
        </p:spPr>
        <p:txBody>
          <a:bodyPr wrap="none" rtlCol="0">
            <a:spAutoFit/>
          </a:bodyPr>
          <a:lstStyle/>
          <a:p>
            <a:r>
              <a:rPr lang="en-US" altLang="ko-KR" u="sng" dirty="0">
                <a:latin typeface="Abadi Extra Light" panose="020B0204020104020204" pitchFamily="34" charset="0"/>
              </a:rPr>
              <a:t>different block size(4, 8)</a:t>
            </a:r>
            <a:endParaRPr lang="ko-KR" altLang="en-US" u="sng" dirty="0">
              <a:latin typeface="Abadi Extra Light" panose="020B0204020104020204" pitchFamily="34" charset="0"/>
            </a:endParaRPr>
          </a:p>
        </p:txBody>
      </p:sp>
      <p:graphicFrame>
        <p:nvGraphicFramePr>
          <p:cNvPr id="27" name="표 26">
            <a:extLst>
              <a:ext uri="{FF2B5EF4-FFF2-40B4-BE49-F238E27FC236}">
                <a16:creationId xmlns:a16="http://schemas.microsoft.com/office/drawing/2014/main" id="{25639D83-B9D1-D34C-4D85-16A717042F6C}"/>
              </a:ext>
            </a:extLst>
          </p:cNvPr>
          <p:cNvGraphicFramePr>
            <a:graphicFrameLocks noGrp="1"/>
          </p:cNvGraphicFramePr>
          <p:nvPr>
            <p:extLst>
              <p:ext uri="{D42A27DB-BD31-4B8C-83A1-F6EECF244321}">
                <p14:modId xmlns:p14="http://schemas.microsoft.com/office/powerpoint/2010/main" val="2510077470"/>
              </p:ext>
            </p:extLst>
          </p:nvPr>
        </p:nvGraphicFramePr>
        <p:xfrm>
          <a:off x="3676096" y="4547460"/>
          <a:ext cx="4885524" cy="1115688"/>
        </p:xfrm>
        <a:graphic>
          <a:graphicData uri="http://schemas.openxmlformats.org/drawingml/2006/table">
            <a:tbl>
              <a:tblPr>
                <a:tableStyleId>{2D5ABB26-0587-4C30-8999-92F81FD0307C}</a:tableStyleId>
              </a:tblPr>
              <a:tblGrid>
                <a:gridCol w="1099555">
                  <a:extLst>
                    <a:ext uri="{9D8B030D-6E8A-4147-A177-3AD203B41FA5}">
                      <a16:colId xmlns:a16="http://schemas.microsoft.com/office/drawing/2014/main" val="1134104473"/>
                    </a:ext>
                  </a:extLst>
                </a:gridCol>
                <a:gridCol w="1261990">
                  <a:extLst>
                    <a:ext uri="{9D8B030D-6E8A-4147-A177-3AD203B41FA5}">
                      <a16:colId xmlns:a16="http://schemas.microsoft.com/office/drawing/2014/main" val="389647110"/>
                    </a:ext>
                  </a:extLst>
                </a:gridCol>
                <a:gridCol w="999596">
                  <a:extLst>
                    <a:ext uri="{9D8B030D-6E8A-4147-A177-3AD203B41FA5}">
                      <a16:colId xmlns:a16="http://schemas.microsoft.com/office/drawing/2014/main" val="3278026744"/>
                    </a:ext>
                  </a:extLst>
                </a:gridCol>
                <a:gridCol w="1524383">
                  <a:extLst>
                    <a:ext uri="{9D8B030D-6E8A-4147-A177-3AD203B41FA5}">
                      <a16:colId xmlns:a16="http://schemas.microsoft.com/office/drawing/2014/main" val="1274621050"/>
                    </a:ext>
                  </a:extLst>
                </a:gridCol>
              </a:tblGrid>
              <a:tr h="278922">
                <a:tc>
                  <a:txBody>
                    <a:bodyPr/>
                    <a:lstStyle/>
                    <a:p>
                      <a:pPr algn="ctr" fontAlgn="ctr"/>
                      <a:r>
                        <a:rPr lang="en-US" sz="1100" u="none" strike="noStrike" dirty="0">
                          <a:effectLst/>
                        </a:rPr>
                        <a:t>Block number</a:t>
                      </a:r>
                      <a:endParaRPr lang="en-US" sz="1100" b="0" i="0" u="none" strike="noStrike" dirty="0">
                        <a:solidFill>
                          <a:srgbClr val="000000"/>
                        </a:solidFill>
                        <a:effectLst/>
                        <a:latin typeface="한컴산뜻돋움" panose="02000000000000000000" pitchFamily="2" charset="-127"/>
                        <a:ea typeface="한컴산뜻돋움" panose="02000000000000000000" pitchFamily="2" charset="-127"/>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100" u="none" strike="noStrike">
                          <a:effectLst/>
                        </a:rPr>
                        <a:t>8</a:t>
                      </a:r>
                      <a:endParaRPr lang="en-US" altLang="ko-KR" sz="1100" b="0" i="0" u="none" strike="noStrike">
                        <a:solidFill>
                          <a:srgbClr val="000000"/>
                        </a:solidFill>
                        <a:effectLst/>
                        <a:latin typeface="한컴산뜻돋움" panose="02000000000000000000" pitchFamily="2" charset="-127"/>
                        <a:ea typeface="한컴산뜻돋움" panose="02000000000000000000" pitchFamily="2" charset="-127"/>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100" u="none" strike="noStrike">
                          <a:effectLst/>
                        </a:rPr>
                        <a:t>4</a:t>
                      </a:r>
                      <a:endParaRPr lang="en-US" altLang="ko-KR" sz="1100" b="0" i="0" u="none" strike="noStrike">
                        <a:solidFill>
                          <a:srgbClr val="000000"/>
                        </a:solidFill>
                        <a:effectLst/>
                        <a:latin typeface="한컴산뜻돋움" panose="02000000000000000000" pitchFamily="2" charset="-127"/>
                        <a:ea typeface="한컴산뜻돋움" panose="02000000000000000000" pitchFamily="2" charset="-127"/>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한컴산뜻돋움" panose="02000000000000000000" pitchFamily="2" charset="-127"/>
                          <a:ea typeface="한컴산뜻돋움" panose="02000000000000000000" pitchFamily="2" charset="-127"/>
                        </a:rPr>
                        <a:t>difference</a:t>
                      </a: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8388763"/>
                  </a:ext>
                </a:extLst>
              </a:tr>
              <a:tr h="278922">
                <a:tc>
                  <a:txBody>
                    <a:bodyPr/>
                    <a:lstStyle/>
                    <a:p>
                      <a:pPr algn="ctr" fontAlgn="ctr"/>
                      <a:r>
                        <a:rPr lang="en-US" sz="1100" u="none" strike="noStrike">
                          <a:effectLst/>
                        </a:rPr>
                        <a:t>avg. L1 hit ratio</a:t>
                      </a:r>
                      <a:endParaRPr lang="en-US" sz="1100" b="0" i="0" u="none" strike="noStrike">
                        <a:solidFill>
                          <a:srgbClr val="000000"/>
                        </a:solidFill>
                        <a:effectLst/>
                        <a:latin typeface="한컴산뜻돋움" panose="02000000000000000000" pitchFamily="2" charset="-127"/>
                        <a:ea typeface="한컴산뜻돋움" panose="02000000000000000000" pitchFamily="2" charset="-127"/>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100" u="none" strike="noStrike">
                          <a:effectLst/>
                        </a:rPr>
                        <a:t>0.002744444</a:t>
                      </a:r>
                      <a:endParaRPr lang="en-US" altLang="ko-KR" sz="1100" b="0" i="0" u="none" strike="noStrike">
                        <a:solidFill>
                          <a:srgbClr val="000000"/>
                        </a:solidFill>
                        <a:effectLst/>
                        <a:latin typeface="한컴산뜻돋움" panose="02000000000000000000" pitchFamily="2" charset="-127"/>
                        <a:ea typeface="한컴산뜻돋움" panose="02000000000000000000" pitchFamily="2" charset="-127"/>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100" u="none" strike="noStrike">
                          <a:effectLst/>
                        </a:rPr>
                        <a:t>0.002588889</a:t>
                      </a:r>
                      <a:endParaRPr lang="en-US" altLang="ko-KR" sz="1100" b="0" i="0" u="none" strike="noStrike">
                        <a:solidFill>
                          <a:srgbClr val="000000"/>
                        </a:solidFill>
                        <a:effectLst/>
                        <a:latin typeface="한컴산뜻돋움" panose="02000000000000000000" pitchFamily="2" charset="-127"/>
                        <a:ea typeface="한컴산뜻돋움" panose="02000000000000000000" pitchFamily="2" charset="-127"/>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100" u="none" strike="noStrike" dirty="0">
                          <a:effectLst/>
                        </a:rPr>
                        <a:t>6%</a:t>
                      </a:r>
                      <a:endParaRPr lang="en-US" altLang="ko-KR" sz="1100" b="0" i="0" u="none" strike="noStrike" dirty="0">
                        <a:solidFill>
                          <a:srgbClr val="000000"/>
                        </a:solidFill>
                        <a:effectLst/>
                        <a:latin typeface="한컴산뜻돋움" panose="02000000000000000000" pitchFamily="2" charset="-127"/>
                        <a:ea typeface="한컴산뜻돋움" panose="02000000000000000000" pitchFamily="2" charset="-127"/>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2766338"/>
                  </a:ext>
                </a:extLst>
              </a:tr>
              <a:tr h="278922">
                <a:tc>
                  <a:txBody>
                    <a:bodyPr/>
                    <a:lstStyle/>
                    <a:p>
                      <a:pPr algn="ctr" fontAlgn="ctr"/>
                      <a:r>
                        <a:rPr lang="en-US" sz="1100" u="none" strike="noStrike">
                          <a:effectLst/>
                        </a:rPr>
                        <a:t>avg. L2 hit ratio</a:t>
                      </a:r>
                      <a:endParaRPr lang="en-US" sz="1100" b="0" i="0" u="none" strike="noStrike">
                        <a:solidFill>
                          <a:srgbClr val="000000"/>
                        </a:solidFill>
                        <a:effectLst/>
                        <a:latin typeface="한컴산뜻돋움" panose="02000000000000000000" pitchFamily="2" charset="-127"/>
                        <a:ea typeface="한컴산뜻돋움" panose="02000000000000000000" pitchFamily="2" charset="-127"/>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100" u="none" strike="noStrike">
                          <a:effectLst/>
                        </a:rPr>
                        <a:t>0.036510824</a:t>
                      </a:r>
                      <a:endParaRPr lang="en-US" altLang="ko-KR" sz="1100" b="0" i="0" u="none" strike="noStrike">
                        <a:solidFill>
                          <a:srgbClr val="000000"/>
                        </a:solidFill>
                        <a:effectLst/>
                        <a:latin typeface="한컴산뜻돋움" panose="02000000000000000000" pitchFamily="2" charset="-127"/>
                        <a:ea typeface="한컴산뜻돋움" panose="02000000000000000000" pitchFamily="2" charset="-127"/>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100" u="none" strike="noStrike">
                          <a:effectLst/>
                        </a:rPr>
                        <a:t>0.036015428</a:t>
                      </a:r>
                      <a:endParaRPr lang="en-US" altLang="ko-KR" sz="1100" b="0" i="0" u="none" strike="noStrike">
                        <a:solidFill>
                          <a:srgbClr val="000000"/>
                        </a:solidFill>
                        <a:effectLst/>
                        <a:latin typeface="한컴산뜻돋움" panose="02000000000000000000" pitchFamily="2" charset="-127"/>
                        <a:ea typeface="한컴산뜻돋움" panose="02000000000000000000" pitchFamily="2" charset="-127"/>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100" u="none" strike="noStrike">
                          <a:effectLst/>
                        </a:rPr>
                        <a:t>1%</a:t>
                      </a:r>
                      <a:endParaRPr lang="en-US" altLang="ko-KR" sz="1100" b="0" i="0" u="none" strike="noStrike">
                        <a:solidFill>
                          <a:srgbClr val="000000"/>
                        </a:solidFill>
                        <a:effectLst/>
                        <a:latin typeface="한컴산뜻돋움" panose="02000000000000000000" pitchFamily="2" charset="-127"/>
                        <a:ea typeface="한컴산뜻돋움" panose="02000000000000000000" pitchFamily="2" charset="-127"/>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7522081"/>
                  </a:ext>
                </a:extLst>
              </a:tr>
              <a:tr h="278922">
                <a:tc>
                  <a:txBody>
                    <a:bodyPr/>
                    <a:lstStyle/>
                    <a:p>
                      <a:pPr algn="ctr" fontAlgn="ctr"/>
                      <a:r>
                        <a:rPr lang="en-US" sz="1100" u="none" strike="noStrike">
                          <a:effectLst/>
                        </a:rPr>
                        <a:t>avg. L3 hit ratio</a:t>
                      </a:r>
                      <a:endParaRPr lang="en-US" sz="1100" b="0" i="0" u="none" strike="noStrike">
                        <a:solidFill>
                          <a:srgbClr val="000000"/>
                        </a:solidFill>
                        <a:effectLst/>
                        <a:latin typeface="한컴산뜻돋움" panose="02000000000000000000" pitchFamily="2" charset="-127"/>
                        <a:ea typeface="한컴산뜻돋움" panose="02000000000000000000" pitchFamily="2" charset="-127"/>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100" u="none" strike="noStrike">
                          <a:effectLst/>
                        </a:rPr>
                        <a:t>0.307622911</a:t>
                      </a:r>
                      <a:endParaRPr lang="en-US" altLang="ko-KR" sz="1100" b="0" i="0" u="none" strike="noStrike">
                        <a:solidFill>
                          <a:srgbClr val="000000"/>
                        </a:solidFill>
                        <a:effectLst/>
                        <a:latin typeface="한컴산뜻돋움" panose="02000000000000000000" pitchFamily="2" charset="-127"/>
                        <a:ea typeface="한컴산뜻돋움" panose="02000000000000000000" pitchFamily="2" charset="-127"/>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100" u="none" strike="noStrike" dirty="0">
                          <a:effectLst/>
                        </a:rPr>
                        <a:t>0.326664947</a:t>
                      </a:r>
                      <a:endParaRPr lang="en-US" altLang="ko-KR" sz="1100" b="0" i="0" u="none" strike="noStrike" dirty="0">
                        <a:solidFill>
                          <a:srgbClr val="000000"/>
                        </a:solidFill>
                        <a:effectLst/>
                        <a:latin typeface="한컴산뜻돋움" panose="02000000000000000000" pitchFamily="2" charset="-127"/>
                        <a:ea typeface="한컴산뜻돋움" panose="02000000000000000000" pitchFamily="2" charset="-127"/>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ko-KR" sz="1100" u="none" strike="noStrike" dirty="0">
                          <a:effectLst/>
                        </a:rPr>
                        <a:t>-6%</a:t>
                      </a:r>
                      <a:endParaRPr lang="en-US" altLang="ko-KR" sz="1100" b="0" i="0" u="none" strike="noStrike" dirty="0">
                        <a:solidFill>
                          <a:srgbClr val="000000"/>
                        </a:solidFill>
                        <a:effectLst/>
                        <a:latin typeface="한컴산뜻돋움" panose="02000000000000000000" pitchFamily="2" charset="-127"/>
                        <a:ea typeface="한컴산뜻돋움" panose="02000000000000000000" pitchFamily="2" charset="-127"/>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3903638"/>
                  </a:ext>
                </a:extLst>
              </a:tr>
            </a:tbl>
          </a:graphicData>
        </a:graphic>
      </p:graphicFrame>
    </p:spTree>
    <p:extLst>
      <p:ext uri="{BB962C8B-B14F-4D97-AF65-F5344CB8AC3E}">
        <p14:creationId xmlns:p14="http://schemas.microsoft.com/office/powerpoint/2010/main" val="1352152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FAE308-3076-43DB-B834-DA0B0AE19AF9}"/>
              </a:ext>
            </a:extLst>
          </p:cNvPr>
          <p:cNvSpPr>
            <a:spLocks noGrp="1"/>
          </p:cNvSpPr>
          <p:nvPr>
            <p:ph type="ctrTitle"/>
          </p:nvPr>
        </p:nvSpPr>
        <p:spPr>
          <a:xfrm>
            <a:off x="1163792" y="1425929"/>
            <a:ext cx="6220278" cy="2387600"/>
          </a:xfrm>
        </p:spPr>
        <p:txBody>
          <a:bodyPr rtlCol="0"/>
          <a:lstStyle/>
          <a:p>
            <a:pPr rtl="0"/>
            <a:r>
              <a:rPr lang="en-US" altLang="ko-KR" dirty="0"/>
              <a:t>Thank you</a:t>
            </a:r>
            <a:endParaRPr lang="ko-KR" alt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rtl="0"/>
            <a:r>
              <a:rPr lang="en-US" altLang="ko-KR" dirty="0"/>
              <a:t>Contents</a:t>
            </a:r>
            <a:endParaRPr lang="ko-KR" altLang="en-US" dirty="0"/>
          </a:p>
        </p:txBody>
      </p:sp>
      <p:sp>
        <p:nvSpPr>
          <p:cNvPr id="3" name="내용 개체 틀 2">
            <a:extLst>
              <a:ext uri="{FF2B5EF4-FFF2-40B4-BE49-F238E27FC236}">
                <a16:creationId xmlns:a16="http://schemas.microsoft.com/office/drawing/2014/main" id="{22788C46-D0BC-4307-AE55-7601A139E7CB}"/>
              </a:ext>
            </a:extLst>
          </p:cNvPr>
          <p:cNvSpPr>
            <a:spLocks noGrp="1"/>
          </p:cNvSpPr>
          <p:nvPr>
            <p:ph idx="1"/>
          </p:nvPr>
        </p:nvSpPr>
        <p:spPr>
          <a:xfrm>
            <a:off x="1167493" y="2485058"/>
            <a:ext cx="9779182" cy="3366815"/>
          </a:xfrm>
        </p:spPr>
        <p:txBody>
          <a:bodyPr vert="horz" lIns="91440" tIns="45720" rIns="91440" bIns="45720" rtlCol="0" anchor="t">
            <a:normAutofit/>
          </a:bodyPr>
          <a:lstStyle/>
          <a:p>
            <a:pPr marL="514350" indent="-514350" rtl="0">
              <a:buAutoNum type="arabicPeriod"/>
            </a:pPr>
            <a:r>
              <a:rPr lang="en-US" altLang="ko-KR" sz="3200" b="1" dirty="0"/>
              <a:t>Data set</a:t>
            </a:r>
          </a:p>
          <a:p>
            <a:pPr marL="514350" indent="-514350" rtl="0">
              <a:buAutoNum type="arabicPeriod"/>
            </a:pPr>
            <a:r>
              <a:rPr lang="en-US" altLang="ko-KR" sz="3200" b="1" dirty="0"/>
              <a:t>Cache hierarchy</a:t>
            </a:r>
          </a:p>
          <a:p>
            <a:pPr marL="514350" indent="-514350" rtl="0">
              <a:buAutoNum type="arabicPeriod"/>
            </a:pPr>
            <a:r>
              <a:rPr lang="en-US" altLang="ko-KR" sz="3200" b="1" dirty="0"/>
              <a:t>Implementation code</a:t>
            </a:r>
          </a:p>
          <a:p>
            <a:pPr marL="514350" indent="-514350" rtl="0">
              <a:buAutoNum type="arabicPeriod"/>
            </a:pPr>
            <a:r>
              <a:rPr lang="en-US" altLang="ko-KR" sz="3200" b="1" dirty="0"/>
              <a:t>Hit/Miss ratio</a:t>
            </a:r>
          </a:p>
          <a:p>
            <a:pPr marL="514350" indent="-514350">
              <a:buFont typeface="Arial" panose="020B0604020202020204" pitchFamily="34" charset="0"/>
              <a:buAutoNum type="arabicPeriod"/>
            </a:pPr>
            <a:r>
              <a:rPr lang="en-US" altLang="ko-KR" sz="3200" b="1" dirty="0"/>
              <a:t>Cache performance</a:t>
            </a:r>
          </a:p>
          <a:p>
            <a:pPr rtl="0"/>
            <a:endParaRPr lang="ko-KR" altLang="en-US" sz="3200" b="1" dirty="0"/>
          </a:p>
        </p:txBody>
      </p:sp>
      <p:cxnSp>
        <p:nvCxnSpPr>
          <p:cNvPr id="9" name="직선 연결선 8">
            <a:extLst>
              <a:ext uri="{FF2B5EF4-FFF2-40B4-BE49-F238E27FC236}">
                <a16:creationId xmlns:a16="http://schemas.microsoft.com/office/drawing/2014/main" id="{72A769E9-A03A-BCBE-1066-4BA86C6E92AA}"/>
              </a:ext>
            </a:extLst>
          </p:cNvPr>
          <p:cNvCxnSpPr>
            <a:cxnSpLocks/>
          </p:cNvCxnSpPr>
          <p:nvPr/>
        </p:nvCxnSpPr>
        <p:spPr>
          <a:xfrm>
            <a:off x="1167492" y="1995054"/>
            <a:ext cx="298887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a:extLst>
              <a:ext uri="{FF2B5EF4-FFF2-40B4-BE49-F238E27FC236}">
                <a16:creationId xmlns:a16="http://schemas.microsoft.com/office/drawing/2014/main" id="{FC5B5D62-251C-54DF-0A07-C13F626E0FC0}"/>
              </a:ext>
            </a:extLst>
          </p:cNvPr>
          <p:cNvSpPr txBox="1">
            <a:spLocks/>
          </p:cNvSpPr>
          <p:nvPr/>
        </p:nvSpPr>
        <p:spPr>
          <a:xfrm>
            <a:off x="771252" y="-74006"/>
            <a:ext cx="9779183" cy="1325563"/>
          </a:xfrm>
          <a:prstGeom prst="rect">
            <a:avLst/>
          </a:prstGeom>
        </p:spPr>
        <p:txBody>
          <a:bodyPr vert="horz" lIns="91440" tIns="45720" rIns="91440" bIns="45720" rtlCol="0" anchor="b">
            <a:noAutofit/>
          </a:bodyPr>
          <a:lstStyle>
            <a:lvl1pPr algn="l" defTabSz="914400" rtl="0" eaLnBrk="1" latinLnBrk="1" hangingPunct="1">
              <a:lnSpc>
                <a:spcPct val="90000"/>
              </a:lnSpc>
              <a:spcBef>
                <a:spcPct val="0"/>
              </a:spcBef>
              <a:buNone/>
              <a:defRPr sz="4800" b="1" kern="1200">
                <a:solidFill>
                  <a:schemeClr val="tx1"/>
                </a:solidFill>
                <a:latin typeface="맑은 고딕" panose="020B0503020000020004" pitchFamily="50" charset="-127"/>
                <a:ea typeface="맑은 고딕" panose="020B0503020000020004" pitchFamily="50" charset="-127"/>
                <a:cs typeface="+mj-cs"/>
              </a:defRPr>
            </a:lvl1pPr>
          </a:lstStyle>
          <a:p>
            <a:r>
              <a:rPr lang="en-US" altLang="ko-KR"/>
              <a:t>Data set</a:t>
            </a:r>
            <a:endParaRPr lang="ko-KR" altLang="en-US" dirty="0"/>
          </a:p>
        </p:txBody>
      </p:sp>
      <p:cxnSp>
        <p:nvCxnSpPr>
          <p:cNvPr id="6" name="직선 연결선 5">
            <a:extLst>
              <a:ext uri="{FF2B5EF4-FFF2-40B4-BE49-F238E27FC236}">
                <a16:creationId xmlns:a16="http://schemas.microsoft.com/office/drawing/2014/main" id="{2F4C4E5A-6E63-89CE-CD26-1E5EC757B695}"/>
              </a:ext>
            </a:extLst>
          </p:cNvPr>
          <p:cNvCxnSpPr>
            <a:cxnSpLocks/>
          </p:cNvCxnSpPr>
          <p:nvPr/>
        </p:nvCxnSpPr>
        <p:spPr>
          <a:xfrm>
            <a:off x="636169" y="1332228"/>
            <a:ext cx="298887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2" descr="Stock Market Today: Markets Climb on Election Cycle's Penultimate Day |  Kiplinger">
            <a:extLst>
              <a:ext uri="{FF2B5EF4-FFF2-40B4-BE49-F238E27FC236}">
                <a16:creationId xmlns:a16="http://schemas.microsoft.com/office/drawing/2014/main" id="{3EB20582-1E84-D90B-BB4E-F0EA4CD8CF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2081" y="588692"/>
            <a:ext cx="3497461" cy="1967322"/>
          </a:xfrm>
          <a:prstGeom prst="rect">
            <a:avLst/>
          </a:prstGeom>
          <a:noFill/>
          <a:extLst>
            <a:ext uri="{909E8E84-426E-40DD-AFC4-6F175D3DCCD1}">
              <a14:hiddenFill xmlns:a14="http://schemas.microsoft.com/office/drawing/2010/main">
                <a:solidFill>
                  <a:srgbClr val="FFFFFF"/>
                </a:solidFill>
              </a14:hiddenFill>
            </a:ext>
          </a:extLst>
        </p:spPr>
      </p:pic>
      <p:sp>
        <p:nvSpPr>
          <p:cNvPr id="8" name="내용 개체 틀 2">
            <a:extLst>
              <a:ext uri="{FF2B5EF4-FFF2-40B4-BE49-F238E27FC236}">
                <a16:creationId xmlns:a16="http://schemas.microsoft.com/office/drawing/2014/main" id="{F640CD03-8A07-B90A-E244-10C320FEB1BD}"/>
              </a:ext>
            </a:extLst>
          </p:cNvPr>
          <p:cNvSpPr>
            <a:spLocks noGrp="1"/>
          </p:cNvSpPr>
          <p:nvPr>
            <p:ph idx="1"/>
          </p:nvPr>
        </p:nvSpPr>
        <p:spPr>
          <a:xfrm>
            <a:off x="156210" y="1487564"/>
            <a:ext cx="7138555" cy="509278"/>
          </a:xfrm>
        </p:spPr>
        <p:txBody>
          <a:bodyPr vert="horz" lIns="91440" tIns="45720" rIns="91440" bIns="45720" rtlCol="0" anchor="t">
            <a:normAutofit fontScale="92500"/>
          </a:bodyPr>
          <a:lstStyle/>
          <a:p>
            <a:pPr marL="457200" indent="-457200" rtl="0">
              <a:buFont typeface="Wingdings" panose="05000000000000000000" pitchFamily="2" charset="2"/>
              <a:buChar char="Ø"/>
            </a:pPr>
            <a:r>
              <a:rPr lang="en-US" altLang="ko-KR" b="1" dirty="0"/>
              <a:t>Stock Data of Listed Companies in U.S.A</a:t>
            </a:r>
          </a:p>
          <a:p>
            <a:pPr rtl="0"/>
            <a:endParaRPr lang="en-US" altLang="ko-KR" b="1" dirty="0"/>
          </a:p>
          <a:p>
            <a:pPr rtl="0"/>
            <a:endParaRPr lang="en-US" altLang="ko-KR" b="1" dirty="0"/>
          </a:p>
          <a:p>
            <a:pPr rtl="0"/>
            <a:endParaRPr lang="ko-KR" altLang="en-US" b="1" dirty="0"/>
          </a:p>
        </p:txBody>
      </p:sp>
      <p:sp>
        <p:nvSpPr>
          <p:cNvPr id="9" name="TextBox 8">
            <a:extLst>
              <a:ext uri="{FF2B5EF4-FFF2-40B4-BE49-F238E27FC236}">
                <a16:creationId xmlns:a16="http://schemas.microsoft.com/office/drawing/2014/main" id="{61B02958-9D51-0463-8471-960E2C66FBF6}"/>
              </a:ext>
            </a:extLst>
          </p:cNvPr>
          <p:cNvSpPr txBox="1"/>
          <p:nvPr/>
        </p:nvSpPr>
        <p:spPr>
          <a:xfrm>
            <a:off x="633151" y="2790155"/>
            <a:ext cx="10847864" cy="969496"/>
          </a:xfrm>
          <a:prstGeom prst="rect">
            <a:avLst/>
          </a:prstGeom>
          <a:noFill/>
        </p:spPr>
        <p:txBody>
          <a:bodyPr wrap="square">
            <a:spAutoFit/>
          </a:bodyPr>
          <a:lstStyle/>
          <a:p>
            <a:pPr rtl="0"/>
            <a:r>
              <a:rPr lang="en-US" altLang="ko-KR" sz="1900" dirty="0"/>
              <a:t>- </a:t>
            </a:r>
            <a:r>
              <a:rPr lang="en-US" altLang="ko-KR" sz="1900" b="1" dirty="0"/>
              <a:t>Number of data elements </a:t>
            </a:r>
            <a:r>
              <a:rPr lang="en-US" altLang="ko-KR" sz="1900" dirty="0"/>
              <a:t>: 4776</a:t>
            </a:r>
          </a:p>
          <a:p>
            <a:pPr rtl="0"/>
            <a:r>
              <a:rPr lang="en-US" altLang="ko-KR" sz="1900" dirty="0"/>
              <a:t>- </a:t>
            </a:r>
            <a:r>
              <a:rPr lang="en-US" altLang="ko-KR" sz="1900" b="1" dirty="0"/>
              <a:t>Attributes</a:t>
            </a:r>
            <a:r>
              <a:rPr lang="en-US" altLang="ko-KR" sz="1900" dirty="0"/>
              <a:t> </a:t>
            </a:r>
          </a:p>
          <a:p>
            <a:pPr rtl="0"/>
            <a:r>
              <a:rPr lang="en-US" altLang="ko-KR" sz="1900" dirty="0"/>
              <a:t>  : Symbol, Name, Last Sale, Net Change, Market Cap, Country, IPO, Year, Volume, Sector, Industry</a:t>
            </a:r>
          </a:p>
        </p:txBody>
      </p:sp>
      <p:pic>
        <p:nvPicPr>
          <p:cNvPr id="10" name="그림 9">
            <a:extLst>
              <a:ext uri="{FF2B5EF4-FFF2-40B4-BE49-F238E27FC236}">
                <a16:creationId xmlns:a16="http://schemas.microsoft.com/office/drawing/2014/main" id="{9E696371-A863-589E-9C04-F30674DAC11B}"/>
              </a:ext>
            </a:extLst>
          </p:cNvPr>
          <p:cNvPicPr>
            <a:picLocks noChangeAspect="1"/>
          </p:cNvPicPr>
          <p:nvPr/>
        </p:nvPicPr>
        <p:blipFill>
          <a:blip r:embed="rId4"/>
          <a:stretch>
            <a:fillRect/>
          </a:stretch>
        </p:blipFill>
        <p:spPr>
          <a:xfrm>
            <a:off x="1928553" y="3919685"/>
            <a:ext cx="7828361" cy="2485447"/>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C7D34162-CCBC-B9AE-D268-EE467F86CDDD}"/>
              </a:ext>
            </a:extLst>
          </p:cNvPr>
          <p:cNvSpPr txBox="1"/>
          <p:nvPr/>
        </p:nvSpPr>
        <p:spPr>
          <a:xfrm>
            <a:off x="636169" y="1909683"/>
            <a:ext cx="6237145" cy="646331"/>
          </a:xfrm>
          <a:prstGeom prst="rect">
            <a:avLst/>
          </a:prstGeom>
          <a:noFill/>
        </p:spPr>
        <p:txBody>
          <a:bodyPr wrap="square">
            <a:spAutoFit/>
          </a:bodyPr>
          <a:lstStyle/>
          <a:p>
            <a:pPr rtl="0"/>
            <a:r>
              <a:rPr lang="en-US" altLang="ko-KR" sz="1800" b="1" dirty="0">
                <a:solidFill>
                  <a:schemeClr val="accent1"/>
                </a:solidFill>
              </a:rPr>
              <a:t>- Our scenario : People will often search for companies with                                 </a:t>
            </a:r>
          </a:p>
          <a:p>
            <a:pPr rtl="0"/>
            <a:r>
              <a:rPr lang="en-US" altLang="ko-KR" b="1" dirty="0">
                <a:solidFill>
                  <a:schemeClr val="accent1"/>
                </a:solidFill>
              </a:rPr>
              <a:t>                           </a:t>
            </a:r>
            <a:r>
              <a:rPr lang="en-US" altLang="ko-KR" sz="1800" b="1" dirty="0">
                <a:solidFill>
                  <a:schemeClr val="accent1"/>
                </a:solidFill>
              </a:rPr>
              <a:t>high trading volume or large market capital.   </a:t>
            </a:r>
          </a:p>
        </p:txBody>
      </p:sp>
      <p:sp>
        <p:nvSpPr>
          <p:cNvPr id="14" name="TextBox 13">
            <a:extLst>
              <a:ext uri="{FF2B5EF4-FFF2-40B4-BE49-F238E27FC236}">
                <a16:creationId xmlns:a16="http://schemas.microsoft.com/office/drawing/2014/main" id="{F3B75224-8E84-1A4C-0F26-83BA306F35AA}"/>
              </a:ext>
            </a:extLst>
          </p:cNvPr>
          <p:cNvSpPr txBox="1"/>
          <p:nvPr/>
        </p:nvSpPr>
        <p:spPr>
          <a:xfrm>
            <a:off x="7781472" y="6519446"/>
            <a:ext cx="4197927" cy="338554"/>
          </a:xfrm>
          <a:prstGeom prst="rect">
            <a:avLst/>
          </a:prstGeom>
          <a:noFill/>
        </p:spPr>
        <p:txBody>
          <a:bodyPr wrap="square" rtlCol="0">
            <a:spAutoFit/>
          </a:bodyPr>
          <a:lstStyle/>
          <a:p>
            <a:r>
              <a:rPr lang="en-US" altLang="ko-KR" sz="1600" dirty="0">
                <a:solidFill>
                  <a:schemeClr val="bg2">
                    <a:lumMod val="50000"/>
                  </a:schemeClr>
                </a:solidFill>
              </a:rPr>
              <a:t>Source : Nasdaq.com</a:t>
            </a:r>
            <a:endParaRPr lang="ko-KR" altLang="en-US" sz="1600" dirty="0">
              <a:solidFill>
                <a:schemeClr val="bg2">
                  <a:lumMod val="50000"/>
                </a:schemeClr>
              </a:solidFill>
            </a:endParaRPr>
          </a:p>
        </p:txBody>
      </p:sp>
    </p:spTree>
    <p:extLst>
      <p:ext uri="{BB962C8B-B14F-4D97-AF65-F5344CB8AC3E}">
        <p14:creationId xmlns:p14="http://schemas.microsoft.com/office/powerpoint/2010/main" val="2604561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2DF434-28DB-4621-A497-D62C41CE0419}"/>
              </a:ext>
            </a:extLst>
          </p:cNvPr>
          <p:cNvSpPr>
            <a:spLocks noGrp="1"/>
          </p:cNvSpPr>
          <p:nvPr>
            <p:ph type="title"/>
          </p:nvPr>
        </p:nvSpPr>
        <p:spPr>
          <a:xfrm>
            <a:off x="1167492" y="173180"/>
            <a:ext cx="9779183" cy="1325563"/>
          </a:xfrm>
        </p:spPr>
        <p:txBody>
          <a:bodyPr rtlCol="0"/>
          <a:lstStyle/>
          <a:p>
            <a:pPr rtl="0"/>
            <a:r>
              <a:rPr lang="en-US" altLang="ko-KR" dirty="0"/>
              <a:t>Data set</a:t>
            </a:r>
            <a:endParaRPr lang="ko-KR" altLang="en-US" dirty="0"/>
          </a:p>
        </p:txBody>
      </p:sp>
      <p:cxnSp>
        <p:nvCxnSpPr>
          <p:cNvPr id="9" name="직선 연결선 8">
            <a:extLst>
              <a:ext uri="{FF2B5EF4-FFF2-40B4-BE49-F238E27FC236}">
                <a16:creationId xmlns:a16="http://schemas.microsoft.com/office/drawing/2014/main" id="{72A769E9-A03A-BCBE-1066-4BA86C6E92AA}"/>
              </a:ext>
            </a:extLst>
          </p:cNvPr>
          <p:cNvCxnSpPr>
            <a:cxnSpLocks/>
          </p:cNvCxnSpPr>
          <p:nvPr/>
        </p:nvCxnSpPr>
        <p:spPr>
          <a:xfrm>
            <a:off x="1032409" y="1579414"/>
            <a:ext cx="298887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그림 5">
            <a:extLst>
              <a:ext uri="{FF2B5EF4-FFF2-40B4-BE49-F238E27FC236}">
                <a16:creationId xmlns:a16="http://schemas.microsoft.com/office/drawing/2014/main" id="{BE419CE0-EDC7-5D86-6CA2-256554D19877}"/>
              </a:ext>
            </a:extLst>
          </p:cNvPr>
          <p:cNvPicPr>
            <a:picLocks noChangeAspect="1"/>
          </p:cNvPicPr>
          <p:nvPr/>
        </p:nvPicPr>
        <p:blipFill>
          <a:blip r:embed="rId3"/>
          <a:stretch>
            <a:fillRect/>
          </a:stretch>
        </p:blipFill>
        <p:spPr>
          <a:xfrm>
            <a:off x="314843" y="5322349"/>
            <a:ext cx="6366511" cy="1245174"/>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63D531AB-1CA9-D56F-42C7-5AA1CF19EF9B}"/>
              </a:ext>
            </a:extLst>
          </p:cNvPr>
          <p:cNvSpPr txBox="1"/>
          <p:nvPr/>
        </p:nvSpPr>
        <p:spPr>
          <a:xfrm>
            <a:off x="314844" y="2446017"/>
            <a:ext cx="4246766" cy="707886"/>
          </a:xfrm>
          <a:prstGeom prst="rect">
            <a:avLst/>
          </a:prstGeom>
          <a:noFill/>
        </p:spPr>
        <p:txBody>
          <a:bodyPr wrap="square">
            <a:spAutoFit/>
          </a:bodyPr>
          <a:lstStyle/>
          <a:p>
            <a:pPr rtl="0"/>
            <a:r>
              <a:rPr lang="en-US" altLang="ko-KR" sz="2000" dirty="0"/>
              <a:t> - </a:t>
            </a:r>
            <a:r>
              <a:rPr lang="en-US" altLang="ko-KR" sz="2000" b="1" dirty="0"/>
              <a:t>Use Ordered dictionary in Python </a:t>
            </a:r>
          </a:p>
          <a:p>
            <a:pPr rtl="0"/>
            <a:r>
              <a:rPr lang="en-US" altLang="ko-KR" sz="2000" dirty="0"/>
              <a:t>: Key </a:t>
            </a:r>
            <a:r>
              <a:rPr lang="en-US" altLang="ko-KR" sz="2000" dirty="0">
                <a:sym typeface="Wingdings" panose="05000000000000000000" pitchFamily="2" charset="2"/>
              </a:rPr>
              <a:t> Symbol (Unique)</a:t>
            </a:r>
          </a:p>
        </p:txBody>
      </p:sp>
      <p:pic>
        <p:nvPicPr>
          <p:cNvPr id="13" name="그림 12">
            <a:extLst>
              <a:ext uri="{FF2B5EF4-FFF2-40B4-BE49-F238E27FC236}">
                <a16:creationId xmlns:a16="http://schemas.microsoft.com/office/drawing/2014/main" id="{1322A774-E273-37C4-A571-E5687AD9E961}"/>
              </a:ext>
            </a:extLst>
          </p:cNvPr>
          <p:cNvPicPr>
            <a:picLocks noChangeAspect="1"/>
          </p:cNvPicPr>
          <p:nvPr/>
        </p:nvPicPr>
        <p:blipFill>
          <a:blip r:embed="rId4"/>
          <a:stretch>
            <a:fillRect/>
          </a:stretch>
        </p:blipFill>
        <p:spPr>
          <a:xfrm>
            <a:off x="5433326" y="2269735"/>
            <a:ext cx="6094268" cy="2115115"/>
          </a:xfrm>
          <a:prstGeom prst="rect">
            <a:avLst/>
          </a:prstGeom>
          <a:ln>
            <a:solidFill>
              <a:schemeClr val="tx1"/>
            </a:solidFill>
          </a:ln>
        </p:spPr>
      </p:pic>
      <p:sp>
        <p:nvSpPr>
          <p:cNvPr id="17" name="TextBox 16">
            <a:extLst>
              <a:ext uri="{FF2B5EF4-FFF2-40B4-BE49-F238E27FC236}">
                <a16:creationId xmlns:a16="http://schemas.microsoft.com/office/drawing/2014/main" id="{93829339-D400-2582-9012-F33A0153BFCD}"/>
              </a:ext>
            </a:extLst>
          </p:cNvPr>
          <p:cNvSpPr txBox="1"/>
          <p:nvPr/>
        </p:nvSpPr>
        <p:spPr>
          <a:xfrm>
            <a:off x="200544" y="4038071"/>
            <a:ext cx="6094268" cy="400110"/>
          </a:xfrm>
          <a:prstGeom prst="rect">
            <a:avLst/>
          </a:prstGeom>
          <a:noFill/>
        </p:spPr>
        <p:txBody>
          <a:bodyPr wrap="square">
            <a:spAutoFit/>
          </a:bodyPr>
          <a:lstStyle/>
          <a:p>
            <a:pPr rtl="0"/>
            <a:r>
              <a:rPr lang="en-US" altLang="ko-KR" sz="2000" dirty="0"/>
              <a:t> - </a:t>
            </a:r>
            <a:r>
              <a:rPr lang="en-US" altLang="ko-KR" sz="2000" b="1" dirty="0"/>
              <a:t>Sort data by Volume in descending order</a:t>
            </a:r>
          </a:p>
        </p:txBody>
      </p:sp>
      <p:pic>
        <p:nvPicPr>
          <p:cNvPr id="19" name="그림 18">
            <a:extLst>
              <a:ext uri="{FF2B5EF4-FFF2-40B4-BE49-F238E27FC236}">
                <a16:creationId xmlns:a16="http://schemas.microsoft.com/office/drawing/2014/main" id="{1F57D606-FA06-88CA-836A-D12816D5A631}"/>
              </a:ext>
            </a:extLst>
          </p:cNvPr>
          <p:cNvPicPr>
            <a:picLocks noChangeAspect="1"/>
          </p:cNvPicPr>
          <p:nvPr/>
        </p:nvPicPr>
        <p:blipFill>
          <a:blip r:embed="rId5"/>
          <a:stretch>
            <a:fillRect/>
          </a:stretch>
        </p:blipFill>
        <p:spPr>
          <a:xfrm>
            <a:off x="5433326" y="1745640"/>
            <a:ext cx="3314987" cy="327688"/>
          </a:xfrm>
          <a:prstGeom prst="rect">
            <a:avLst/>
          </a:prstGeom>
          <a:ln>
            <a:solidFill>
              <a:schemeClr val="tx1"/>
            </a:solidFill>
          </a:ln>
        </p:spPr>
      </p:pic>
      <p:sp>
        <p:nvSpPr>
          <p:cNvPr id="20" name="TextBox 19">
            <a:extLst>
              <a:ext uri="{FF2B5EF4-FFF2-40B4-BE49-F238E27FC236}">
                <a16:creationId xmlns:a16="http://schemas.microsoft.com/office/drawing/2014/main" id="{E0F27BD0-0D10-C11D-E205-AE9C1234B4B7}"/>
              </a:ext>
            </a:extLst>
          </p:cNvPr>
          <p:cNvSpPr txBox="1"/>
          <p:nvPr/>
        </p:nvSpPr>
        <p:spPr>
          <a:xfrm>
            <a:off x="314843" y="1706578"/>
            <a:ext cx="5348201" cy="400110"/>
          </a:xfrm>
          <a:prstGeom prst="rect">
            <a:avLst/>
          </a:prstGeom>
          <a:noFill/>
        </p:spPr>
        <p:txBody>
          <a:bodyPr wrap="square">
            <a:spAutoFit/>
          </a:bodyPr>
          <a:lstStyle/>
          <a:p>
            <a:pPr rtl="0"/>
            <a:r>
              <a:rPr lang="en-US" altLang="ko-KR" sz="2000" b="1" dirty="0"/>
              <a:t> - Store the data using pandas </a:t>
            </a:r>
            <a:r>
              <a:rPr lang="en-US" altLang="ko-KR" sz="2000" b="1" dirty="0" err="1"/>
              <a:t>read_excel</a:t>
            </a:r>
            <a:r>
              <a:rPr lang="en-US" altLang="ko-KR" sz="2000" b="1" dirty="0"/>
              <a:t>( )</a:t>
            </a:r>
          </a:p>
        </p:txBody>
      </p:sp>
      <p:sp>
        <p:nvSpPr>
          <p:cNvPr id="21" name="TextBox 20">
            <a:extLst>
              <a:ext uri="{FF2B5EF4-FFF2-40B4-BE49-F238E27FC236}">
                <a16:creationId xmlns:a16="http://schemas.microsoft.com/office/drawing/2014/main" id="{370A01C5-31C8-2015-4550-ECD485E568BE}"/>
              </a:ext>
            </a:extLst>
          </p:cNvPr>
          <p:cNvSpPr txBox="1"/>
          <p:nvPr/>
        </p:nvSpPr>
        <p:spPr>
          <a:xfrm>
            <a:off x="200544" y="4868908"/>
            <a:ext cx="6094268" cy="400110"/>
          </a:xfrm>
          <a:prstGeom prst="rect">
            <a:avLst/>
          </a:prstGeom>
          <a:noFill/>
        </p:spPr>
        <p:txBody>
          <a:bodyPr wrap="square">
            <a:spAutoFit/>
          </a:bodyPr>
          <a:lstStyle/>
          <a:p>
            <a:pPr rtl="0"/>
            <a:r>
              <a:rPr lang="en-US" altLang="ko-KR" sz="2000" b="1" dirty="0">
                <a:solidFill>
                  <a:srgbClr val="8593A8"/>
                </a:solidFill>
              </a:rPr>
              <a:t>&lt; Data set form &gt; </a:t>
            </a:r>
          </a:p>
        </p:txBody>
      </p:sp>
    </p:spTree>
    <p:extLst>
      <p:ext uri="{BB962C8B-B14F-4D97-AF65-F5344CB8AC3E}">
        <p14:creationId xmlns:p14="http://schemas.microsoft.com/office/powerpoint/2010/main" val="503450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직선 화살표 연결선 27">
            <a:extLst>
              <a:ext uri="{FF2B5EF4-FFF2-40B4-BE49-F238E27FC236}">
                <a16:creationId xmlns:a16="http://schemas.microsoft.com/office/drawing/2014/main" id="{61347E45-F299-890C-721E-C1D84F2B8D2C}"/>
              </a:ext>
            </a:extLst>
          </p:cNvPr>
          <p:cNvCxnSpPr>
            <a:cxnSpLocks/>
          </p:cNvCxnSpPr>
          <p:nvPr/>
        </p:nvCxnSpPr>
        <p:spPr>
          <a:xfrm flipH="1">
            <a:off x="6356570" y="5558905"/>
            <a:ext cx="626123"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E438E92C-CA1E-0631-FF74-26B1837E6E2A}"/>
              </a:ext>
            </a:extLst>
          </p:cNvPr>
          <p:cNvCxnSpPr>
            <a:cxnSpLocks/>
          </p:cNvCxnSpPr>
          <p:nvPr/>
        </p:nvCxnSpPr>
        <p:spPr>
          <a:xfrm flipH="1" flipV="1">
            <a:off x="6442364" y="2403994"/>
            <a:ext cx="2632125" cy="19318"/>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4555F591-3FB0-8D60-533C-15BDBD2131FB}"/>
              </a:ext>
            </a:extLst>
          </p:cNvPr>
          <p:cNvCxnSpPr>
            <a:cxnSpLocks/>
          </p:cNvCxnSpPr>
          <p:nvPr/>
        </p:nvCxnSpPr>
        <p:spPr>
          <a:xfrm flipH="1">
            <a:off x="6356570" y="3359497"/>
            <a:ext cx="2060068" cy="38099"/>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E24AE413-19B0-C75A-C8B3-B0AE920E2F40}"/>
              </a:ext>
            </a:extLst>
          </p:cNvPr>
          <p:cNvCxnSpPr>
            <a:cxnSpLocks/>
          </p:cNvCxnSpPr>
          <p:nvPr/>
        </p:nvCxnSpPr>
        <p:spPr>
          <a:xfrm flipH="1">
            <a:off x="6356570" y="4512887"/>
            <a:ext cx="1343264"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 name="제목 1">
            <a:extLst>
              <a:ext uri="{FF2B5EF4-FFF2-40B4-BE49-F238E27FC236}">
                <a16:creationId xmlns:a16="http://schemas.microsoft.com/office/drawing/2014/main" id="{D543047E-FBFD-4F79-BCA5-10E69740F030}"/>
              </a:ext>
            </a:extLst>
          </p:cNvPr>
          <p:cNvSpPr>
            <a:spLocks noGrp="1"/>
          </p:cNvSpPr>
          <p:nvPr>
            <p:ph type="title"/>
          </p:nvPr>
        </p:nvSpPr>
        <p:spPr>
          <a:xfrm>
            <a:off x="1167492" y="381001"/>
            <a:ext cx="9779183" cy="897082"/>
          </a:xfrm>
        </p:spPr>
        <p:txBody>
          <a:bodyPr rtlCol="0"/>
          <a:lstStyle/>
          <a:p>
            <a:pPr rtl="0"/>
            <a:r>
              <a:rPr lang="en-US" altLang="ko-KR" dirty="0"/>
              <a:t>Cache Hierarchy</a:t>
            </a:r>
            <a:endParaRPr lang="ko-KR" altLang="en-US" dirty="0"/>
          </a:p>
        </p:txBody>
      </p:sp>
      <p:graphicFrame>
        <p:nvGraphicFramePr>
          <p:cNvPr id="12" name="다이어그램 11">
            <a:extLst>
              <a:ext uri="{FF2B5EF4-FFF2-40B4-BE49-F238E27FC236}">
                <a16:creationId xmlns:a16="http://schemas.microsoft.com/office/drawing/2014/main" id="{A8BE169E-3204-1DB2-38D8-62E2C864B704}"/>
              </a:ext>
            </a:extLst>
          </p:cNvPr>
          <p:cNvGraphicFramePr/>
          <p:nvPr>
            <p:extLst>
              <p:ext uri="{D42A27DB-BD31-4B8C-83A1-F6EECF244321}">
                <p14:modId xmlns:p14="http://schemas.microsoft.com/office/powerpoint/2010/main" val="1650822756"/>
              </p:ext>
            </p:extLst>
          </p:nvPr>
        </p:nvGraphicFramePr>
        <p:xfrm>
          <a:off x="6573167" y="1901536"/>
          <a:ext cx="5563755" cy="4236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3" name="직선 연결선 12">
            <a:extLst>
              <a:ext uri="{FF2B5EF4-FFF2-40B4-BE49-F238E27FC236}">
                <a16:creationId xmlns:a16="http://schemas.microsoft.com/office/drawing/2014/main" id="{8E0DDC0D-4F4C-F2EB-EFBE-3890658E15DE}"/>
              </a:ext>
            </a:extLst>
          </p:cNvPr>
          <p:cNvCxnSpPr>
            <a:cxnSpLocks/>
          </p:cNvCxnSpPr>
          <p:nvPr/>
        </p:nvCxnSpPr>
        <p:spPr>
          <a:xfrm>
            <a:off x="1167492" y="1465114"/>
            <a:ext cx="49285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0571FEB-C72B-1E7A-C26A-29162F5FA5F3}"/>
              </a:ext>
            </a:extLst>
          </p:cNvPr>
          <p:cNvSpPr txBox="1"/>
          <p:nvPr/>
        </p:nvSpPr>
        <p:spPr>
          <a:xfrm>
            <a:off x="8220823" y="2133738"/>
            <a:ext cx="2324340" cy="830997"/>
          </a:xfrm>
          <a:prstGeom prst="rect">
            <a:avLst/>
          </a:prstGeom>
          <a:noFill/>
        </p:spPr>
        <p:txBody>
          <a:bodyPr wrap="square" rtlCol="0">
            <a:spAutoFit/>
          </a:bodyPr>
          <a:lstStyle/>
          <a:p>
            <a:pPr algn="ctr"/>
            <a:r>
              <a:rPr lang="en-US" altLang="ko-KR" sz="2400" b="1" dirty="0"/>
              <a:t>L1</a:t>
            </a:r>
          </a:p>
          <a:p>
            <a:pPr algn="ctr"/>
            <a:r>
              <a:rPr lang="en-US" altLang="ko-KR" sz="2400" b="1" dirty="0"/>
              <a:t>(Reg)</a:t>
            </a:r>
            <a:endParaRPr lang="ko-KR" altLang="en-US" sz="2400" b="1" dirty="0"/>
          </a:p>
        </p:txBody>
      </p:sp>
      <p:sp>
        <p:nvSpPr>
          <p:cNvPr id="16" name="TextBox 15">
            <a:extLst>
              <a:ext uri="{FF2B5EF4-FFF2-40B4-BE49-F238E27FC236}">
                <a16:creationId xmlns:a16="http://schemas.microsoft.com/office/drawing/2014/main" id="{9E12C18A-B152-23DA-45E9-A464FA7E0917}"/>
              </a:ext>
            </a:extLst>
          </p:cNvPr>
          <p:cNvSpPr txBox="1"/>
          <p:nvPr/>
        </p:nvSpPr>
        <p:spPr>
          <a:xfrm>
            <a:off x="9074489" y="3236037"/>
            <a:ext cx="748145" cy="461665"/>
          </a:xfrm>
          <a:prstGeom prst="rect">
            <a:avLst/>
          </a:prstGeom>
          <a:noFill/>
        </p:spPr>
        <p:txBody>
          <a:bodyPr wrap="square" rtlCol="0">
            <a:spAutoFit/>
          </a:bodyPr>
          <a:lstStyle/>
          <a:p>
            <a:r>
              <a:rPr lang="en-US" altLang="ko-KR" sz="2400" b="1" dirty="0"/>
              <a:t>L2</a:t>
            </a:r>
            <a:endParaRPr lang="ko-KR" altLang="en-US" sz="2400" b="1" dirty="0"/>
          </a:p>
        </p:txBody>
      </p:sp>
      <p:sp>
        <p:nvSpPr>
          <p:cNvPr id="17" name="TextBox 16">
            <a:extLst>
              <a:ext uri="{FF2B5EF4-FFF2-40B4-BE49-F238E27FC236}">
                <a16:creationId xmlns:a16="http://schemas.microsoft.com/office/drawing/2014/main" id="{8BE3BAB2-18BB-7073-0B20-7A78494AC844}"/>
              </a:ext>
            </a:extLst>
          </p:cNvPr>
          <p:cNvSpPr txBox="1"/>
          <p:nvPr/>
        </p:nvSpPr>
        <p:spPr>
          <a:xfrm>
            <a:off x="9074489" y="4282055"/>
            <a:ext cx="748145" cy="461665"/>
          </a:xfrm>
          <a:prstGeom prst="rect">
            <a:avLst/>
          </a:prstGeom>
          <a:noFill/>
        </p:spPr>
        <p:txBody>
          <a:bodyPr wrap="square" rtlCol="0">
            <a:spAutoFit/>
          </a:bodyPr>
          <a:lstStyle/>
          <a:p>
            <a:r>
              <a:rPr lang="en-US" altLang="ko-KR" sz="2400" b="1" dirty="0"/>
              <a:t>L3</a:t>
            </a:r>
            <a:endParaRPr lang="ko-KR" altLang="en-US" sz="2400" b="1" dirty="0"/>
          </a:p>
        </p:txBody>
      </p:sp>
      <p:sp>
        <p:nvSpPr>
          <p:cNvPr id="18" name="TextBox 17">
            <a:extLst>
              <a:ext uri="{FF2B5EF4-FFF2-40B4-BE49-F238E27FC236}">
                <a16:creationId xmlns:a16="http://schemas.microsoft.com/office/drawing/2014/main" id="{10078BC9-1E66-A659-AB02-7A4DD27C8D49}"/>
              </a:ext>
            </a:extLst>
          </p:cNvPr>
          <p:cNvSpPr txBox="1"/>
          <p:nvPr/>
        </p:nvSpPr>
        <p:spPr>
          <a:xfrm>
            <a:off x="7990611" y="5162549"/>
            <a:ext cx="2636404" cy="830997"/>
          </a:xfrm>
          <a:prstGeom prst="rect">
            <a:avLst/>
          </a:prstGeom>
          <a:noFill/>
        </p:spPr>
        <p:txBody>
          <a:bodyPr wrap="square" rtlCol="0">
            <a:spAutoFit/>
          </a:bodyPr>
          <a:lstStyle/>
          <a:p>
            <a:pPr algn="ctr"/>
            <a:r>
              <a:rPr lang="en-US" altLang="ko-KR" sz="2400" b="1" dirty="0"/>
              <a:t>L4</a:t>
            </a:r>
          </a:p>
          <a:p>
            <a:pPr algn="ctr"/>
            <a:r>
              <a:rPr lang="en-US" altLang="ko-KR" sz="2400" b="1" dirty="0"/>
              <a:t>(Main memory)</a:t>
            </a:r>
            <a:endParaRPr lang="ko-KR" altLang="en-US" sz="2400" b="1" dirty="0"/>
          </a:p>
        </p:txBody>
      </p:sp>
      <p:grpSp>
        <p:nvGrpSpPr>
          <p:cNvPr id="64" name="그룹 63">
            <a:extLst>
              <a:ext uri="{FF2B5EF4-FFF2-40B4-BE49-F238E27FC236}">
                <a16:creationId xmlns:a16="http://schemas.microsoft.com/office/drawing/2014/main" id="{CDC7713E-09D8-A233-12B2-BEDBCFA675B5}"/>
              </a:ext>
            </a:extLst>
          </p:cNvPr>
          <p:cNvGrpSpPr/>
          <p:nvPr/>
        </p:nvGrpSpPr>
        <p:grpSpPr>
          <a:xfrm>
            <a:off x="4404950" y="2159691"/>
            <a:ext cx="2312978" cy="3616576"/>
            <a:chOff x="3791073" y="2173162"/>
            <a:chExt cx="2312978" cy="3616576"/>
          </a:xfrm>
        </p:grpSpPr>
        <p:sp>
          <p:nvSpPr>
            <p:cNvPr id="33" name="TextBox 32">
              <a:extLst>
                <a:ext uri="{FF2B5EF4-FFF2-40B4-BE49-F238E27FC236}">
                  <a16:creationId xmlns:a16="http://schemas.microsoft.com/office/drawing/2014/main" id="{362640E1-112D-8DDC-A70A-CFC8DE892023}"/>
                </a:ext>
              </a:extLst>
            </p:cNvPr>
            <p:cNvSpPr txBox="1"/>
            <p:nvPr/>
          </p:nvSpPr>
          <p:spPr>
            <a:xfrm>
              <a:off x="4187540" y="2173162"/>
              <a:ext cx="1787236" cy="461665"/>
            </a:xfrm>
            <a:prstGeom prst="rect">
              <a:avLst/>
            </a:prstGeom>
            <a:noFill/>
          </p:spPr>
          <p:txBody>
            <a:bodyPr wrap="square" rtlCol="0">
              <a:spAutoFit/>
            </a:bodyPr>
            <a:lstStyle/>
            <a:p>
              <a:r>
                <a:rPr lang="en-US" altLang="ko-KR" sz="2400" b="1" dirty="0"/>
                <a:t>1 element</a:t>
              </a:r>
              <a:endParaRPr lang="ko-KR" altLang="en-US" sz="2400" b="1" dirty="0"/>
            </a:p>
          </p:txBody>
        </p:sp>
        <p:sp>
          <p:nvSpPr>
            <p:cNvPr id="34" name="TextBox 33">
              <a:extLst>
                <a:ext uri="{FF2B5EF4-FFF2-40B4-BE49-F238E27FC236}">
                  <a16:creationId xmlns:a16="http://schemas.microsoft.com/office/drawing/2014/main" id="{D1A7059F-D6FF-9A84-A800-4B89D77C260D}"/>
                </a:ext>
              </a:extLst>
            </p:cNvPr>
            <p:cNvSpPr txBox="1"/>
            <p:nvPr/>
          </p:nvSpPr>
          <p:spPr>
            <a:xfrm>
              <a:off x="4021286" y="3112191"/>
              <a:ext cx="1787236" cy="461665"/>
            </a:xfrm>
            <a:prstGeom prst="rect">
              <a:avLst/>
            </a:prstGeom>
            <a:noFill/>
          </p:spPr>
          <p:txBody>
            <a:bodyPr wrap="square" rtlCol="0">
              <a:spAutoFit/>
            </a:bodyPr>
            <a:lstStyle/>
            <a:p>
              <a:r>
                <a:rPr lang="en-US" altLang="ko-KR" sz="2400" b="1" dirty="0"/>
                <a:t>16 element</a:t>
              </a:r>
              <a:endParaRPr lang="ko-KR" altLang="en-US" sz="2400" b="1" dirty="0"/>
            </a:p>
          </p:txBody>
        </p:sp>
        <p:sp>
          <p:nvSpPr>
            <p:cNvPr id="35" name="TextBox 34">
              <a:extLst>
                <a:ext uri="{FF2B5EF4-FFF2-40B4-BE49-F238E27FC236}">
                  <a16:creationId xmlns:a16="http://schemas.microsoft.com/office/drawing/2014/main" id="{48FB3890-A796-D779-5760-70659C768AD1}"/>
                </a:ext>
              </a:extLst>
            </p:cNvPr>
            <p:cNvSpPr txBox="1"/>
            <p:nvPr/>
          </p:nvSpPr>
          <p:spPr>
            <a:xfrm>
              <a:off x="3870005" y="4254349"/>
              <a:ext cx="2234046" cy="461665"/>
            </a:xfrm>
            <a:prstGeom prst="rect">
              <a:avLst/>
            </a:prstGeom>
            <a:noFill/>
          </p:spPr>
          <p:txBody>
            <a:bodyPr wrap="square" rtlCol="0">
              <a:spAutoFit/>
            </a:bodyPr>
            <a:lstStyle/>
            <a:p>
              <a:r>
                <a:rPr lang="en-US" altLang="ko-KR" sz="2400" b="1" dirty="0"/>
                <a:t>256 element</a:t>
              </a:r>
              <a:endParaRPr lang="ko-KR" altLang="en-US" sz="2400" b="1" dirty="0"/>
            </a:p>
          </p:txBody>
        </p:sp>
        <p:sp>
          <p:nvSpPr>
            <p:cNvPr id="36" name="TextBox 35">
              <a:extLst>
                <a:ext uri="{FF2B5EF4-FFF2-40B4-BE49-F238E27FC236}">
                  <a16:creationId xmlns:a16="http://schemas.microsoft.com/office/drawing/2014/main" id="{43326C05-3FAB-DF36-C68C-810035968E7A}"/>
                </a:ext>
              </a:extLst>
            </p:cNvPr>
            <p:cNvSpPr txBox="1"/>
            <p:nvPr/>
          </p:nvSpPr>
          <p:spPr>
            <a:xfrm>
              <a:off x="3791073" y="5328073"/>
              <a:ext cx="2234046" cy="461665"/>
            </a:xfrm>
            <a:prstGeom prst="rect">
              <a:avLst/>
            </a:prstGeom>
            <a:noFill/>
          </p:spPr>
          <p:txBody>
            <a:bodyPr wrap="square" rtlCol="0">
              <a:spAutoFit/>
            </a:bodyPr>
            <a:lstStyle/>
            <a:p>
              <a:r>
                <a:rPr lang="en-US" altLang="ko-KR" sz="2400" b="1" dirty="0"/>
                <a:t>4776 element</a:t>
              </a:r>
              <a:endParaRPr lang="ko-KR" altLang="en-US" sz="2400" b="1" dirty="0"/>
            </a:p>
          </p:txBody>
        </p:sp>
      </p:grpSp>
      <p:grpSp>
        <p:nvGrpSpPr>
          <p:cNvPr id="65" name="그룹 64">
            <a:extLst>
              <a:ext uri="{FF2B5EF4-FFF2-40B4-BE49-F238E27FC236}">
                <a16:creationId xmlns:a16="http://schemas.microsoft.com/office/drawing/2014/main" id="{5B17315E-E3AD-8B0D-D29B-AABF93B77815}"/>
              </a:ext>
            </a:extLst>
          </p:cNvPr>
          <p:cNvGrpSpPr/>
          <p:nvPr/>
        </p:nvGrpSpPr>
        <p:grpSpPr>
          <a:xfrm>
            <a:off x="296647" y="2868882"/>
            <a:ext cx="3460098" cy="1947575"/>
            <a:chOff x="282699" y="2920837"/>
            <a:chExt cx="3460098" cy="1947575"/>
          </a:xfrm>
        </p:grpSpPr>
        <p:sp>
          <p:nvSpPr>
            <p:cNvPr id="37" name="직사각형 36">
              <a:extLst>
                <a:ext uri="{FF2B5EF4-FFF2-40B4-BE49-F238E27FC236}">
                  <a16:creationId xmlns:a16="http://schemas.microsoft.com/office/drawing/2014/main" id="{5E8D3BE4-8A9A-C59A-95D0-78EA60BAA9F8}"/>
                </a:ext>
              </a:extLst>
            </p:cNvPr>
            <p:cNvSpPr/>
            <p:nvPr/>
          </p:nvSpPr>
          <p:spPr>
            <a:xfrm>
              <a:off x="501891" y="3423075"/>
              <a:ext cx="990022" cy="647467"/>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38" name="직사각형 37">
              <a:extLst>
                <a:ext uri="{FF2B5EF4-FFF2-40B4-BE49-F238E27FC236}">
                  <a16:creationId xmlns:a16="http://schemas.microsoft.com/office/drawing/2014/main" id="{59B464DA-3CFF-583B-BDCF-5C8E7139464B}"/>
                </a:ext>
              </a:extLst>
            </p:cNvPr>
            <p:cNvSpPr/>
            <p:nvPr/>
          </p:nvSpPr>
          <p:spPr>
            <a:xfrm>
              <a:off x="1683449" y="3423075"/>
              <a:ext cx="1028580" cy="647467"/>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39" name="직사각형 38">
              <a:extLst>
                <a:ext uri="{FF2B5EF4-FFF2-40B4-BE49-F238E27FC236}">
                  <a16:creationId xmlns:a16="http://schemas.microsoft.com/office/drawing/2014/main" id="{546B5BC7-D829-DAF5-7C1F-48C44CDC7163}"/>
                </a:ext>
              </a:extLst>
            </p:cNvPr>
            <p:cNvSpPr/>
            <p:nvPr/>
          </p:nvSpPr>
          <p:spPr>
            <a:xfrm>
              <a:off x="2712150" y="3423075"/>
              <a:ext cx="1028580" cy="647467"/>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D0FBEA6C-7009-CE3D-8A34-411EDB6E0811}"/>
                </a:ext>
              </a:extLst>
            </p:cNvPr>
            <p:cNvSpPr txBox="1"/>
            <p:nvPr/>
          </p:nvSpPr>
          <p:spPr>
            <a:xfrm>
              <a:off x="282699" y="2920837"/>
              <a:ext cx="1787236" cy="461665"/>
            </a:xfrm>
            <a:prstGeom prst="rect">
              <a:avLst/>
            </a:prstGeom>
            <a:noFill/>
          </p:spPr>
          <p:txBody>
            <a:bodyPr wrap="square" rtlCol="0">
              <a:spAutoFit/>
            </a:bodyPr>
            <a:lstStyle/>
            <a:p>
              <a:r>
                <a:rPr lang="en-US" altLang="ko-KR" sz="2400" b="1" dirty="0">
                  <a:solidFill>
                    <a:schemeClr val="bg2">
                      <a:lumMod val="50000"/>
                    </a:schemeClr>
                  </a:solidFill>
                </a:rPr>
                <a:t>Tag(Key)</a:t>
              </a:r>
              <a:endParaRPr lang="ko-KR" altLang="en-US" sz="2400" b="1" dirty="0">
                <a:solidFill>
                  <a:schemeClr val="bg2">
                    <a:lumMod val="50000"/>
                  </a:schemeClr>
                </a:solidFill>
              </a:endParaRPr>
            </a:p>
          </p:txBody>
        </p:sp>
        <p:sp>
          <p:nvSpPr>
            <p:cNvPr id="42" name="TextBox 41">
              <a:extLst>
                <a:ext uri="{FF2B5EF4-FFF2-40B4-BE49-F238E27FC236}">
                  <a16:creationId xmlns:a16="http://schemas.microsoft.com/office/drawing/2014/main" id="{4808212B-D9A7-6953-E931-79B149269A96}"/>
                </a:ext>
              </a:extLst>
            </p:cNvPr>
            <p:cNvSpPr txBox="1"/>
            <p:nvPr/>
          </p:nvSpPr>
          <p:spPr>
            <a:xfrm>
              <a:off x="1160308" y="4406747"/>
              <a:ext cx="2493089" cy="461665"/>
            </a:xfrm>
            <a:prstGeom prst="rect">
              <a:avLst/>
            </a:prstGeom>
            <a:noFill/>
          </p:spPr>
          <p:txBody>
            <a:bodyPr wrap="square" rtlCol="0">
              <a:spAutoFit/>
            </a:bodyPr>
            <a:lstStyle/>
            <a:p>
              <a:r>
                <a:rPr lang="en-US" altLang="ko-KR" sz="2400" b="1" dirty="0"/>
                <a:t>Cache Block</a:t>
              </a:r>
              <a:endParaRPr lang="ko-KR" altLang="en-US" sz="2400" b="1" dirty="0"/>
            </a:p>
          </p:txBody>
        </p:sp>
        <p:grpSp>
          <p:nvGrpSpPr>
            <p:cNvPr id="50" name="그룹 49">
              <a:extLst>
                <a:ext uri="{FF2B5EF4-FFF2-40B4-BE49-F238E27FC236}">
                  <a16:creationId xmlns:a16="http://schemas.microsoft.com/office/drawing/2014/main" id="{0BE393DF-E4F8-DAAB-F369-59AF149DCC48}"/>
                </a:ext>
              </a:extLst>
            </p:cNvPr>
            <p:cNvGrpSpPr/>
            <p:nvPr/>
          </p:nvGrpSpPr>
          <p:grpSpPr>
            <a:xfrm>
              <a:off x="533064" y="4212785"/>
              <a:ext cx="3209733" cy="241223"/>
              <a:chOff x="501891" y="4254349"/>
              <a:chExt cx="3209733" cy="241223"/>
            </a:xfrm>
          </p:grpSpPr>
          <p:cxnSp>
            <p:nvCxnSpPr>
              <p:cNvPr id="44" name="직선 연결선 43">
                <a:extLst>
                  <a:ext uri="{FF2B5EF4-FFF2-40B4-BE49-F238E27FC236}">
                    <a16:creationId xmlns:a16="http://schemas.microsoft.com/office/drawing/2014/main" id="{BD640D70-EDFB-17FB-ED0D-1E99BDF9D127}"/>
                  </a:ext>
                </a:extLst>
              </p:cNvPr>
              <p:cNvCxnSpPr/>
              <p:nvPr/>
            </p:nvCxnSpPr>
            <p:spPr>
              <a:xfrm>
                <a:off x="522673" y="4254349"/>
                <a:ext cx="0" cy="230832"/>
              </a:xfrm>
              <a:prstGeom prst="line">
                <a:avLst/>
              </a:prstGeom>
              <a:ln w="3810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45" name="직선 연결선 44">
                <a:extLst>
                  <a:ext uri="{FF2B5EF4-FFF2-40B4-BE49-F238E27FC236}">
                    <a16:creationId xmlns:a16="http://schemas.microsoft.com/office/drawing/2014/main" id="{D7520DF7-8C1F-E848-3DC8-F2505944870D}"/>
                  </a:ext>
                </a:extLst>
              </p:cNvPr>
              <p:cNvCxnSpPr/>
              <p:nvPr/>
            </p:nvCxnSpPr>
            <p:spPr>
              <a:xfrm>
                <a:off x="3688439" y="4264740"/>
                <a:ext cx="0" cy="230832"/>
              </a:xfrm>
              <a:prstGeom prst="line">
                <a:avLst/>
              </a:prstGeom>
              <a:ln w="38100">
                <a:solidFill>
                  <a:schemeClr val="bg2">
                    <a:lumMod val="50000"/>
                  </a:schemeClr>
                </a:solidFill>
              </a:ln>
            </p:spPr>
            <p:style>
              <a:lnRef idx="1">
                <a:schemeClr val="dk1"/>
              </a:lnRef>
              <a:fillRef idx="0">
                <a:schemeClr val="dk1"/>
              </a:fillRef>
              <a:effectRef idx="0">
                <a:schemeClr val="dk1"/>
              </a:effectRef>
              <a:fontRef idx="minor">
                <a:schemeClr val="tx1"/>
              </a:fontRef>
            </p:style>
          </p:cxnSp>
          <p:cxnSp>
            <p:nvCxnSpPr>
              <p:cNvPr id="47" name="직선 연결선 46">
                <a:extLst>
                  <a:ext uri="{FF2B5EF4-FFF2-40B4-BE49-F238E27FC236}">
                    <a16:creationId xmlns:a16="http://schemas.microsoft.com/office/drawing/2014/main" id="{82BEEF09-9E8E-815C-17C7-27FF2D9839D4}"/>
                  </a:ext>
                </a:extLst>
              </p:cNvPr>
              <p:cNvCxnSpPr>
                <a:cxnSpLocks/>
              </p:cNvCxnSpPr>
              <p:nvPr/>
            </p:nvCxnSpPr>
            <p:spPr>
              <a:xfrm>
                <a:off x="501891" y="4485181"/>
                <a:ext cx="3209733" cy="0"/>
              </a:xfrm>
              <a:prstGeom prst="line">
                <a:avLst/>
              </a:prstGeom>
              <a:ln w="38100">
                <a:solidFill>
                  <a:schemeClr val="bg2">
                    <a:lumMod val="50000"/>
                  </a:schemeClr>
                </a:solidFill>
              </a:ln>
            </p:spPr>
            <p:style>
              <a:lnRef idx="1">
                <a:schemeClr val="dk1"/>
              </a:lnRef>
              <a:fillRef idx="0">
                <a:schemeClr val="dk1"/>
              </a:fillRef>
              <a:effectRef idx="0">
                <a:schemeClr val="dk1"/>
              </a:effectRef>
              <a:fontRef idx="minor">
                <a:schemeClr val="tx1"/>
              </a:fontRef>
            </p:style>
          </p:cxnSp>
        </p:grpSp>
        <p:sp>
          <p:nvSpPr>
            <p:cNvPr id="51" name="TextBox 50">
              <a:extLst>
                <a:ext uri="{FF2B5EF4-FFF2-40B4-BE49-F238E27FC236}">
                  <a16:creationId xmlns:a16="http://schemas.microsoft.com/office/drawing/2014/main" id="{BE52A1BF-CC8A-5559-EAA3-F86B2009888D}"/>
                </a:ext>
              </a:extLst>
            </p:cNvPr>
            <p:cNvSpPr txBox="1"/>
            <p:nvPr/>
          </p:nvSpPr>
          <p:spPr>
            <a:xfrm>
              <a:off x="2302007" y="2925540"/>
              <a:ext cx="1026790" cy="461665"/>
            </a:xfrm>
            <a:prstGeom prst="rect">
              <a:avLst/>
            </a:prstGeom>
            <a:noFill/>
          </p:spPr>
          <p:txBody>
            <a:bodyPr wrap="square" rtlCol="0">
              <a:spAutoFit/>
            </a:bodyPr>
            <a:lstStyle/>
            <a:p>
              <a:r>
                <a:rPr lang="en-US" altLang="ko-KR" sz="2400" b="1" dirty="0">
                  <a:solidFill>
                    <a:schemeClr val="bg2">
                      <a:lumMod val="50000"/>
                    </a:schemeClr>
                  </a:solidFill>
                </a:rPr>
                <a:t>Block</a:t>
              </a:r>
              <a:endParaRPr lang="ko-KR" altLang="en-US" sz="2400" b="1" dirty="0">
                <a:solidFill>
                  <a:schemeClr val="bg2">
                    <a:lumMod val="50000"/>
                  </a:schemeClr>
                </a:solidFill>
              </a:endParaRPr>
            </a:p>
          </p:txBody>
        </p:sp>
      </p:gr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2DF434-28DB-4621-A497-D62C41CE0419}"/>
              </a:ext>
            </a:extLst>
          </p:cNvPr>
          <p:cNvSpPr>
            <a:spLocks noGrp="1"/>
          </p:cNvSpPr>
          <p:nvPr>
            <p:ph type="title"/>
          </p:nvPr>
        </p:nvSpPr>
        <p:spPr>
          <a:xfrm>
            <a:off x="949282" y="395666"/>
            <a:ext cx="6532173" cy="804189"/>
          </a:xfrm>
        </p:spPr>
        <p:txBody>
          <a:bodyPr rtlCol="0"/>
          <a:lstStyle/>
          <a:p>
            <a:pPr rtl="0"/>
            <a:r>
              <a:rPr lang="en-US" altLang="ko-KR" dirty="0"/>
              <a:t>Implementation code</a:t>
            </a:r>
            <a:endParaRPr lang="ko-KR" altLang="en-US" dirty="0"/>
          </a:p>
        </p:txBody>
      </p:sp>
      <p:cxnSp>
        <p:nvCxnSpPr>
          <p:cNvPr id="9" name="직선 연결선 8">
            <a:extLst>
              <a:ext uri="{FF2B5EF4-FFF2-40B4-BE49-F238E27FC236}">
                <a16:creationId xmlns:a16="http://schemas.microsoft.com/office/drawing/2014/main" id="{72A769E9-A03A-BCBE-1066-4BA86C6E92AA}"/>
              </a:ext>
            </a:extLst>
          </p:cNvPr>
          <p:cNvCxnSpPr>
            <a:cxnSpLocks/>
          </p:cNvCxnSpPr>
          <p:nvPr/>
        </p:nvCxnSpPr>
        <p:spPr>
          <a:xfrm>
            <a:off x="1032409" y="1392377"/>
            <a:ext cx="61684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1BF99A1-DC95-8A58-0D9E-CE2CC806BBFF}"/>
              </a:ext>
            </a:extLst>
          </p:cNvPr>
          <p:cNvSpPr txBox="1"/>
          <p:nvPr/>
        </p:nvSpPr>
        <p:spPr>
          <a:xfrm>
            <a:off x="7481455" y="276525"/>
            <a:ext cx="2396591" cy="923330"/>
          </a:xfrm>
          <a:prstGeom prst="rect">
            <a:avLst/>
          </a:prstGeom>
          <a:noFill/>
        </p:spPr>
        <p:txBody>
          <a:bodyPr wrap="square" rtlCol="0">
            <a:spAutoFit/>
          </a:bodyPr>
          <a:lstStyle/>
          <a:p>
            <a:r>
              <a:rPr lang="en-US" altLang="ko-KR" sz="5400" b="1" dirty="0">
                <a:solidFill>
                  <a:schemeClr val="bg2">
                    <a:lumMod val="75000"/>
                  </a:schemeClr>
                </a:solidFill>
              </a:rPr>
              <a:t>: Logic</a:t>
            </a:r>
            <a:endParaRPr lang="ko-KR" altLang="en-US" sz="5400" b="1" dirty="0">
              <a:solidFill>
                <a:schemeClr val="bg2">
                  <a:lumMod val="75000"/>
                </a:schemeClr>
              </a:solidFill>
            </a:endParaRPr>
          </a:p>
        </p:txBody>
      </p:sp>
      <p:grpSp>
        <p:nvGrpSpPr>
          <p:cNvPr id="34" name="그룹 33">
            <a:extLst>
              <a:ext uri="{FF2B5EF4-FFF2-40B4-BE49-F238E27FC236}">
                <a16:creationId xmlns:a16="http://schemas.microsoft.com/office/drawing/2014/main" id="{C12D71C9-98FD-3CF4-F975-7952BC49960A}"/>
              </a:ext>
            </a:extLst>
          </p:cNvPr>
          <p:cNvGrpSpPr/>
          <p:nvPr/>
        </p:nvGrpSpPr>
        <p:grpSpPr>
          <a:xfrm>
            <a:off x="613943" y="2223038"/>
            <a:ext cx="7202849" cy="4520544"/>
            <a:chOff x="616773" y="2088470"/>
            <a:chExt cx="7202849" cy="4520544"/>
          </a:xfrm>
        </p:grpSpPr>
        <p:grpSp>
          <p:nvGrpSpPr>
            <p:cNvPr id="15" name="그룹 14">
              <a:extLst>
                <a:ext uri="{FF2B5EF4-FFF2-40B4-BE49-F238E27FC236}">
                  <a16:creationId xmlns:a16="http://schemas.microsoft.com/office/drawing/2014/main" id="{E226715C-8825-FF50-E490-81305BDA0637}"/>
                </a:ext>
              </a:extLst>
            </p:cNvPr>
            <p:cNvGrpSpPr/>
            <p:nvPr/>
          </p:nvGrpSpPr>
          <p:grpSpPr>
            <a:xfrm>
              <a:off x="616773" y="2088470"/>
              <a:ext cx="6732259" cy="4520544"/>
              <a:chOff x="949282" y="2307639"/>
              <a:chExt cx="6732259" cy="4520544"/>
            </a:xfrm>
          </p:grpSpPr>
          <p:sp>
            <p:nvSpPr>
              <p:cNvPr id="7" name="TextBox 6">
                <a:extLst>
                  <a:ext uri="{FF2B5EF4-FFF2-40B4-BE49-F238E27FC236}">
                    <a16:creationId xmlns:a16="http://schemas.microsoft.com/office/drawing/2014/main" id="{22AC92A2-31B2-9960-8886-C4D32063BD35}"/>
                  </a:ext>
                </a:extLst>
              </p:cNvPr>
              <p:cNvSpPr txBox="1"/>
              <p:nvPr/>
            </p:nvSpPr>
            <p:spPr>
              <a:xfrm>
                <a:off x="949282" y="2307639"/>
                <a:ext cx="4589072" cy="4431983"/>
              </a:xfrm>
              <a:prstGeom prst="rect">
                <a:avLst/>
              </a:prstGeom>
              <a:noFill/>
              <a:ln>
                <a:solidFill>
                  <a:schemeClr val="tx1"/>
                </a:solidFill>
              </a:ln>
            </p:spPr>
            <p:txBody>
              <a:bodyPr wrap="square" rtlCol="0">
                <a:spAutoFit/>
              </a:bodyPr>
              <a:lstStyle/>
              <a:p>
                <a:r>
                  <a:rPr lang="en-US" altLang="ko-KR" sz="2400" b="1" dirty="0"/>
                  <a:t>If ( key in L1 )</a:t>
                </a:r>
              </a:p>
              <a:p>
                <a:endParaRPr lang="en-US" altLang="ko-KR" sz="2400" dirty="0"/>
              </a:p>
              <a:p>
                <a:r>
                  <a:rPr lang="en-US" altLang="ko-KR" sz="2400" b="1" dirty="0"/>
                  <a:t>Else ( not in L1 )</a:t>
                </a:r>
              </a:p>
              <a:p>
                <a:r>
                  <a:rPr lang="en-US" altLang="ko-KR" sz="2400" dirty="0"/>
                  <a:t>        </a:t>
                </a:r>
              </a:p>
              <a:p>
                <a:r>
                  <a:rPr lang="en-US" altLang="ko-KR" sz="2400" dirty="0"/>
                  <a:t>	</a:t>
                </a:r>
                <a:r>
                  <a:rPr lang="en-US" altLang="ko-KR" sz="2400" b="1" dirty="0"/>
                  <a:t>If ( in L2 )</a:t>
                </a:r>
              </a:p>
              <a:p>
                <a:r>
                  <a:rPr lang="en-US" altLang="ko-KR" sz="2400" dirty="0"/>
                  <a:t>	</a:t>
                </a:r>
              </a:p>
              <a:p>
                <a:r>
                  <a:rPr lang="en-US" altLang="ko-KR" sz="2400" dirty="0"/>
                  <a:t>	</a:t>
                </a:r>
                <a:r>
                  <a:rPr lang="en-US" altLang="ko-KR" sz="2400" b="1" dirty="0"/>
                  <a:t>Else ( not in L2 )</a:t>
                </a:r>
              </a:p>
              <a:p>
                <a:r>
                  <a:rPr lang="en-US" altLang="ko-KR" sz="2400" dirty="0"/>
                  <a:t>	       </a:t>
                </a:r>
              </a:p>
              <a:p>
                <a:r>
                  <a:rPr lang="en-US" altLang="ko-KR" sz="2400" dirty="0"/>
                  <a:t>		</a:t>
                </a:r>
                <a:r>
                  <a:rPr lang="en-US" altLang="ko-KR" sz="2400" b="1" dirty="0"/>
                  <a:t>If ( in L3)</a:t>
                </a:r>
              </a:p>
              <a:p>
                <a:r>
                  <a:rPr lang="en-US" altLang="ko-KR" sz="2400" dirty="0"/>
                  <a:t>		</a:t>
                </a:r>
              </a:p>
              <a:p>
                <a:r>
                  <a:rPr lang="en-US" altLang="ko-KR" sz="2400" dirty="0"/>
                  <a:t>		</a:t>
                </a:r>
                <a:r>
                  <a:rPr lang="en-US" altLang="ko-KR" sz="2400" b="1" dirty="0"/>
                  <a:t>Else ( not in L3 )</a:t>
                </a:r>
              </a:p>
              <a:p>
                <a:r>
                  <a:rPr lang="en-US" altLang="ko-KR" dirty="0"/>
                  <a:t>		       </a:t>
                </a:r>
                <a:endParaRPr lang="ko-KR" altLang="en-US" dirty="0"/>
              </a:p>
            </p:txBody>
          </p:sp>
          <p:sp>
            <p:nvSpPr>
              <p:cNvPr id="8" name="TextBox 7">
                <a:extLst>
                  <a:ext uri="{FF2B5EF4-FFF2-40B4-BE49-F238E27FC236}">
                    <a16:creationId xmlns:a16="http://schemas.microsoft.com/office/drawing/2014/main" id="{D9BB09E1-9821-A639-FD20-2A8670DDAF8B}"/>
                  </a:ext>
                </a:extLst>
              </p:cNvPr>
              <p:cNvSpPr txBox="1"/>
              <p:nvPr/>
            </p:nvSpPr>
            <p:spPr>
              <a:xfrm>
                <a:off x="1612446" y="2631016"/>
                <a:ext cx="3844636" cy="523220"/>
              </a:xfrm>
              <a:prstGeom prst="rect">
                <a:avLst/>
              </a:prstGeom>
              <a:noFill/>
            </p:spPr>
            <p:txBody>
              <a:bodyPr wrap="square" rtlCol="0">
                <a:spAutoFit/>
              </a:bodyPr>
              <a:lstStyle/>
              <a:p>
                <a:r>
                  <a:rPr lang="en-US" altLang="ko-KR" sz="2800" dirty="0">
                    <a:solidFill>
                      <a:srgbClr val="FF0000"/>
                    </a:solidFill>
                  </a:rPr>
                  <a:t>!! HIT !!</a:t>
                </a:r>
                <a:endParaRPr lang="ko-KR" altLang="en-US" sz="2800" dirty="0">
                  <a:solidFill>
                    <a:srgbClr val="FF0000"/>
                  </a:solidFill>
                </a:endParaRPr>
              </a:p>
            </p:txBody>
          </p:sp>
          <p:sp>
            <p:nvSpPr>
              <p:cNvPr id="10" name="TextBox 9">
                <a:extLst>
                  <a:ext uri="{FF2B5EF4-FFF2-40B4-BE49-F238E27FC236}">
                    <a16:creationId xmlns:a16="http://schemas.microsoft.com/office/drawing/2014/main" id="{9D709469-2280-8C79-869F-E463507A6BEC}"/>
                  </a:ext>
                </a:extLst>
              </p:cNvPr>
              <p:cNvSpPr txBox="1"/>
              <p:nvPr/>
            </p:nvSpPr>
            <p:spPr>
              <a:xfrm>
                <a:off x="2590399" y="4081684"/>
                <a:ext cx="3844636" cy="523220"/>
              </a:xfrm>
              <a:prstGeom prst="rect">
                <a:avLst/>
              </a:prstGeom>
              <a:noFill/>
            </p:spPr>
            <p:txBody>
              <a:bodyPr wrap="square" rtlCol="0">
                <a:spAutoFit/>
              </a:bodyPr>
              <a:lstStyle/>
              <a:p>
                <a:r>
                  <a:rPr lang="en-US" altLang="ko-KR" sz="2800" dirty="0">
                    <a:solidFill>
                      <a:srgbClr val="FF0000"/>
                    </a:solidFill>
                  </a:rPr>
                  <a:t>!! HIT !!</a:t>
                </a:r>
                <a:endParaRPr lang="ko-KR" altLang="en-US" sz="2800" dirty="0">
                  <a:solidFill>
                    <a:srgbClr val="FF0000"/>
                  </a:solidFill>
                </a:endParaRPr>
              </a:p>
            </p:txBody>
          </p:sp>
          <p:sp>
            <p:nvSpPr>
              <p:cNvPr id="11" name="TextBox 10">
                <a:extLst>
                  <a:ext uri="{FF2B5EF4-FFF2-40B4-BE49-F238E27FC236}">
                    <a16:creationId xmlns:a16="http://schemas.microsoft.com/office/drawing/2014/main" id="{0CCAFB25-FD56-A4E2-5CF7-89BC8FC6C95F}"/>
                  </a:ext>
                </a:extLst>
              </p:cNvPr>
              <p:cNvSpPr txBox="1"/>
              <p:nvPr/>
            </p:nvSpPr>
            <p:spPr>
              <a:xfrm>
                <a:off x="3534764" y="5577813"/>
                <a:ext cx="3844636" cy="523220"/>
              </a:xfrm>
              <a:prstGeom prst="rect">
                <a:avLst/>
              </a:prstGeom>
              <a:noFill/>
            </p:spPr>
            <p:txBody>
              <a:bodyPr wrap="square" rtlCol="0">
                <a:spAutoFit/>
              </a:bodyPr>
              <a:lstStyle/>
              <a:p>
                <a:r>
                  <a:rPr lang="en-US" altLang="ko-KR" sz="2800" dirty="0">
                    <a:solidFill>
                      <a:srgbClr val="FF0000"/>
                    </a:solidFill>
                  </a:rPr>
                  <a:t>!! HIT !!</a:t>
                </a:r>
                <a:endParaRPr lang="ko-KR" altLang="en-US" sz="2800" dirty="0">
                  <a:solidFill>
                    <a:srgbClr val="FF0000"/>
                  </a:solidFill>
                </a:endParaRPr>
              </a:p>
            </p:txBody>
          </p:sp>
          <p:sp>
            <p:nvSpPr>
              <p:cNvPr id="12" name="TextBox 11">
                <a:extLst>
                  <a:ext uri="{FF2B5EF4-FFF2-40B4-BE49-F238E27FC236}">
                    <a16:creationId xmlns:a16="http://schemas.microsoft.com/office/drawing/2014/main" id="{982EFF84-3707-3A70-AD35-2553C03A1C93}"/>
                  </a:ext>
                </a:extLst>
              </p:cNvPr>
              <p:cNvSpPr txBox="1"/>
              <p:nvPr/>
            </p:nvSpPr>
            <p:spPr>
              <a:xfrm>
                <a:off x="2147577" y="3364698"/>
                <a:ext cx="3844636" cy="492443"/>
              </a:xfrm>
              <a:prstGeom prst="rect">
                <a:avLst/>
              </a:prstGeom>
              <a:noFill/>
            </p:spPr>
            <p:txBody>
              <a:bodyPr wrap="square" rtlCol="0">
                <a:spAutoFit/>
              </a:bodyPr>
              <a:lstStyle/>
              <a:p>
                <a:r>
                  <a:rPr lang="en-US" altLang="ko-KR" sz="2600" dirty="0">
                    <a:solidFill>
                      <a:srgbClr val="00B050"/>
                    </a:solidFill>
                  </a:rPr>
                  <a:t>Find in L2</a:t>
                </a:r>
                <a:endParaRPr lang="ko-KR" altLang="en-US" sz="2600" dirty="0">
                  <a:solidFill>
                    <a:srgbClr val="00B050"/>
                  </a:solidFill>
                </a:endParaRPr>
              </a:p>
            </p:txBody>
          </p:sp>
          <p:sp>
            <p:nvSpPr>
              <p:cNvPr id="13" name="TextBox 12">
                <a:extLst>
                  <a:ext uri="{FF2B5EF4-FFF2-40B4-BE49-F238E27FC236}">
                    <a16:creationId xmlns:a16="http://schemas.microsoft.com/office/drawing/2014/main" id="{3D81FB1D-F19F-72EF-46C7-C3FE8A9FF5FE}"/>
                  </a:ext>
                </a:extLst>
              </p:cNvPr>
              <p:cNvSpPr txBox="1"/>
              <p:nvPr/>
            </p:nvSpPr>
            <p:spPr>
              <a:xfrm>
                <a:off x="2905187" y="4864946"/>
                <a:ext cx="3844636" cy="492443"/>
              </a:xfrm>
              <a:prstGeom prst="rect">
                <a:avLst/>
              </a:prstGeom>
              <a:noFill/>
            </p:spPr>
            <p:txBody>
              <a:bodyPr wrap="square" rtlCol="0">
                <a:spAutoFit/>
              </a:bodyPr>
              <a:lstStyle/>
              <a:p>
                <a:r>
                  <a:rPr lang="en-US" altLang="ko-KR" sz="2600" dirty="0">
                    <a:solidFill>
                      <a:srgbClr val="00B050"/>
                    </a:solidFill>
                  </a:rPr>
                  <a:t>Find in L3</a:t>
                </a:r>
                <a:endParaRPr lang="ko-KR" altLang="en-US" sz="2600" dirty="0">
                  <a:solidFill>
                    <a:srgbClr val="00B050"/>
                  </a:solidFill>
                </a:endParaRPr>
              </a:p>
            </p:txBody>
          </p:sp>
          <p:sp>
            <p:nvSpPr>
              <p:cNvPr id="14" name="TextBox 13">
                <a:extLst>
                  <a:ext uri="{FF2B5EF4-FFF2-40B4-BE49-F238E27FC236}">
                    <a16:creationId xmlns:a16="http://schemas.microsoft.com/office/drawing/2014/main" id="{8205790E-17DD-4ACA-F0B0-57DB412BE678}"/>
                  </a:ext>
                </a:extLst>
              </p:cNvPr>
              <p:cNvSpPr txBox="1"/>
              <p:nvPr/>
            </p:nvSpPr>
            <p:spPr>
              <a:xfrm>
                <a:off x="3836905" y="6335740"/>
                <a:ext cx="3844636" cy="492443"/>
              </a:xfrm>
              <a:prstGeom prst="rect">
                <a:avLst/>
              </a:prstGeom>
              <a:noFill/>
            </p:spPr>
            <p:txBody>
              <a:bodyPr wrap="square" rtlCol="0">
                <a:spAutoFit/>
              </a:bodyPr>
              <a:lstStyle/>
              <a:p>
                <a:r>
                  <a:rPr lang="en-US" altLang="ko-KR" sz="2600" dirty="0">
                    <a:solidFill>
                      <a:srgbClr val="00B050"/>
                    </a:solidFill>
                  </a:rPr>
                  <a:t>Find in L4</a:t>
                </a:r>
                <a:endParaRPr lang="ko-KR" altLang="en-US" sz="2600" dirty="0">
                  <a:solidFill>
                    <a:srgbClr val="00B050"/>
                  </a:solidFill>
                </a:endParaRPr>
              </a:p>
            </p:txBody>
          </p:sp>
        </p:grpSp>
        <p:grpSp>
          <p:nvGrpSpPr>
            <p:cNvPr id="22" name="그룹 21">
              <a:extLst>
                <a:ext uri="{FF2B5EF4-FFF2-40B4-BE49-F238E27FC236}">
                  <a16:creationId xmlns:a16="http://schemas.microsoft.com/office/drawing/2014/main" id="{497C4EFB-C4D7-055A-4569-DFD315B6D2B9}"/>
                </a:ext>
              </a:extLst>
            </p:cNvPr>
            <p:cNvGrpSpPr/>
            <p:nvPr/>
          </p:nvGrpSpPr>
          <p:grpSpPr>
            <a:xfrm>
              <a:off x="5010771" y="2720108"/>
              <a:ext cx="2804617" cy="1477328"/>
              <a:chOff x="5793860" y="2244004"/>
              <a:chExt cx="2804617" cy="1477328"/>
            </a:xfrm>
          </p:grpSpPr>
          <p:sp>
            <p:nvSpPr>
              <p:cNvPr id="20" name="직사각형 19">
                <a:extLst>
                  <a:ext uri="{FF2B5EF4-FFF2-40B4-BE49-F238E27FC236}">
                    <a16:creationId xmlns:a16="http://schemas.microsoft.com/office/drawing/2014/main" id="{FCBBE71A-3BB5-0A30-4EDA-65E686349F02}"/>
                  </a:ext>
                </a:extLst>
              </p:cNvPr>
              <p:cNvSpPr/>
              <p:nvPr/>
            </p:nvSpPr>
            <p:spPr>
              <a:xfrm>
                <a:off x="5803322" y="2244005"/>
                <a:ext cx="2795155" cy="1477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CCD3412F-4DE5-3FB3-21A9-EFCDBF897E51}"/>
                  </a:ext>
                </a:extLst>
              </p:cNvPr>
              <p:cNvSpPr txBox="1"/>
              <p:nvPr/>
            </p:nvSpPr>
            <p:spPr>
              <a:xfrm>
                <a:off x="5793860" y="2244004"/>
                <a:ext cx="2788971" cy="1477328"/>
              </a:xfrm>
              <a:prstGeom prst="rect">
                <a:avLst/>
              </a:prstGeom>
              <a:noFill/>
              <a:ln>
                <a:solidFill>
                  <a:schemeClr val="tx1"/>
                </a:solidFill>
              </a:ln>
            </p:spPr>
            <p:txBody>
              <a:bodyPr wrap="square" rtlCol="0">
                <a:spAutoFit/>
              </a:bodyPr>
              <a:lstStyle/>
              <a:p>
                <a:r>
                  <a:rPr lang="en-US" altLang="ko-KR" dirty="0"/>
                  <a:t>If ( L2 is full )</a:t>
                </a:r>
              </a:p>
              <a:p>
                <a:r>
                  <a:rPr lang="en-US" altLang="ko-KR" dirty="0"/>
                  <a:t>    </a:t>
                </a:r>
                <a:r>
                  <a:rPr lang="en-US" altLang="ko-KR" dirty="0">
                    <a:solidFill>
                      <a:schemeClr val="accent1"/>
                    </a:solidFill>
                  </a:rPr>
                  <a:t>Delete</a:t>
                </a:r>
                <a:r>
                  <a:rPr lang="en-US" altLang="ko-KR" dirty="0"/>
                  <a:t> oldest used data</a:t>
                </a:r>
              </a:p>
              <a:p>
                <a:r>
                  <a:rPr lang="en-US" altLang="ko-KR" dirty="0"/>
                  <a:t>    </a:t>
                </a:r>
                <a:r>
                  <a:rPr lang="en-US" altLang="ko-KR" dirty="0">
                    <a:solidFill>
                      <a:schemeClr val="accent1"/>
                    </a:solidFill>
                  </a:rPr>
                  <a:t>Store</a:t>
                </a:r>
                <a:r>
                  <a:rPr lang="en-US" altLang="ko-KR" dirty="0"/>
                  <a:t> last used data</a:t>
                </a:r>
              </a:p>
              <a:p>
                <a:r>
                  <a:rPr lang="en-US" altLang="ko-KR" dirty="0"/>
                  <a:t>Else ( L2 is not full )</a:t>
                </a:r>
              </a:p>
              <a:p>
                <a:r>
                  <a:rPr lang="en-US" altLang="ko-KR" dirty="0"/>
                  <a:t>    </a:t>
                </a:r>
                <a:r>
                  <a:rPr lang="en-US" altLang="ko-KR" dirty="0">
                    <a:solidFill>
                      <a:schemeClr val="accent1"/>
                    </a:solidFill>
                  </a:rPr>
                  <a:t>Store</a:t>
                </a:r>
                <a:r>
                  <a:rPr lang="en-US" altLang="ko-KR" dirty="0"/>
                  <a:t> used data</a:t>
                </a:r>
                <a:endParaRPr lang="ko-KR" altLang="en-US" dirty="0"/>
              </a:p>
            </p:txBody>
          </p:sp>
        </p:grpSp>
        <p:grpSp>
          <p:nvGrpSpPr>
            <p:cNvPr id="23" name="그룹 22">
              <a:extLst>
                <a:ext uri="{FF2B5EF4-FFF2-40B4-BE49-F238E27FC236}">
                  <a16:creationId xmlns:a16="http://schemas.microsoft.com/office/drawing/2014/main" id="{37A6296D-EF21-5891-74EE-AF58C560DCD9}"/>
                </a:ext>
              </a:extLst>
            </p:cNvPr>
            <p:cNvGrpSpPr/>
            <p:nvPr/>
          </p:nvGrpSpPr>
          <p:grpSpPr>
            <a:xfrm>
              <a:off x="5015005" y="4500393"/>
              <a:ext cx="2804617" cy="1477328"/>
              <a:chOff x="5793860" y="2244004"/>
              <a:chExt cx="2804617" cy="1477328"/>
            </a:xfrm>
          </p:grpSpPr>
          <p:sp>
            <p:nvSpPr>
              <p:cNvPr id="24" name="직사각형 23">
                <a:extLst>
                  <a:ext uri="{FF2B5EF4-FFF2-40B4-BE49-F238E27FC236}">
                    <a16:creationId xmlns:a16="http://schemas.microsoft.com/office/drawing/2014/main" id="{98F858AE-FC36-DBBB-5170-DB637CAA3C18}"/>
                  </a:ext>
                </a:extLst>
              </p:cNvPr>
              <p:cNvSpPr/>
              <p:nvPr/>
            </p:nvSpPr>
            <p:spPr>
              <a:xfrm>
                <a:off x="5803322" y="2244005"/>
                <a:ext cx="2795155" cy="1477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41BEDFDA-AC19-526F-2861-CC0E535FD30D}"/>
                  </a:ext>
                </a:extLst>
              </p:cNvPr>
              <p:cNvSpPr txBox="1"/>
              <p:nvPr/>
            </p:nvSpPr>
            <p:spPr>
              <a:xfrm>
                <a:off x="5793860" y="2244004"/>
                <a:ext cx="2788971" cy="1477328"/>
              </a:xfrm>
              <a:prstGeom prst="rect">
                <a:avLst/>
              </a:prstGeom>
              <a:noFill/>
              <a:ln>
                <a:solidFill>
                  <a:schemeClr val="tx1"/>
                </a:solidFill>
              </a:ln>
            </p:spPr>
            <p:txBody>
              <a:bodyPr wrap="square" rtlCol="0">
                <a:spAutoFit/>
              </a:bodyPr>
              <a:lstStyle/>
              <a:p>
                <a:r>
                  <a:rPr lang="en-US" altLang="ko-KR" dirty="0"/>
                  <a:t>If ( L3 is full )</a:t>
                </a:r>
              </a:p>
              <a:p>
                <a:r>
                  <a:rPr lang="en-US" altLang="ko-KR" dirty="0"/>
                  <a:t>    </a:t>
                </a:r>
                <a:r>
                  <a:rPr lang="en-US" altLang="ko-KR" dirty="0">
                    <a:solidFill>
                      <a:schemeClr val="accent1"/>
                    </a:solidFill>
                  </a:rPr>
                  <a:t>Delete</a:t>
                </a:r>
                <a:r>
                  <a:rPr lang="en-US" altLang="ko-KR" dirty="0"/>
                  <a:t> oldest used data</a:t>
                </a:r>
              </a:p>
              <a:p>
                <a:r>
                  <a:rPr lang="en-US" altLang="ko-KR" dirty="0"/>
                  <a:t>    </a:t>
                </a:r>
                <a:r>
                  <a:rPr lang="en-US" altLang="ko-KR" dirty="0">
                    <a:solidFill>
                      <a:schemeClr val="accent1"/>
                    </a:solidFill>
                  </a:rPr>
                  <a:t>Store</a:t>
                </a:r>
                <a:r>
                  <a:rPr lang="en-US" altLang="ko-KR" dirty="0"/>
                  <a:t> last used data</a:t>
                </a:r>
              </a:p>
              <a:p>
                <a:r>
                  <a:rPr lang="en-US" altLang="ko-KR" dirty="0"/>
                  <a:t>Else ( L3 is not full )</a:t>
                </a:r>
              </a:p>
              <a:p>
                <a:r>
                  <a:rPr lang="en-US" altLang="ko-KR" dirty="0"/>
                  <a:t>    </a:t>
                </a:r>
                <a:r>
                  <a:rPr lang="en-US" altLang="ko-KR" dirty="0">
                    <a:solidFill>
                      <a:schemeClr val="accent1"/>
                    </a:solidFill>
                  </a:rPr>
                  <a:t>Store</a:t>
                </a:r>
                <a:r>
                  <a:rPr lang="en-US" altLang="ko-KR" dirty="0"/>
                  <a:t> used data</a:t>
                </a:r>
                <a:endParaRPr lang="ko-KR" altLang="en-US" dirty="0"/>
              </a:p>
            </p:txBody>
          </p:sp>
        </p:grpSp>
        <p:cxnSp>
          <p:nvCxnSpPr>
            <p:cNvPr id="27" name="직선 화살표 연결선 26">
              <a:extLst>
                <a:ext uri="{FF2B5EF4-FFF2-40B4-BE49-F238E27FC236}">
                  <a16:creationId xmlns:a16="http://schemas.microsoft.com/office/drawing/2014/main" id="{1998DA08-C4F6-E3DD-2824-3E6AFD6D84C9}"/>
                </a:ext>
              </a:extLst>
            </p:cNvPr>
            <p:cNvCxnSpPr>
              <a:cxnSpLocks/>
            </p:cNvCxnSpPr>
            <p:nvPr/>
          </p:nvCxnSpPr>
          <p:spPr>
            <a:xfrm>
              <a:off x="4218198" y="3391750"/>
              <a:ext cx="734646"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FE8A3AA3-ED2A-40F1-EB19-F9369120533B}"/>
                </a:ext>
              </a:extLst>
            </p:cNvPr>
            <p:cNvCxnSpPr>
              <a:cxnSpLocks/>
            </p:cNvCxnSpPr>
            <p:nvPr/>
          </p:nvCxnSpPr>
          <p:spPr>
            <a:xfrm>
              <a:off x="4221772" y="4873844"/>
              <a:ext cx="710290"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46EFE96E-E8EF-7BEC-B332-242800EE6EE8}"/>
              </a:ext>
            </a:extLst>
          </p:cNvPr>
          <p:cNvSpPr txBox="1"/>
          <p:nvPr/>
        </p:nvSpPr>
        <p:spPr>
          <a:xfrm>
            <a:off x="613943" y="1630681"/>
            <a:ext cx="3601425"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ko-KR" sz="2400" dirty="0"/>
              <a:t>Key = input(“Input key : ”)</a:t>
            </a:r>
            <a:endParaRPr lang="ko-KR" altLang="en-US" sz="2400" dirty="0"/>
          </a:p>
        </p:txBody>
      </p:sp>
    </p:spTree>
    <p:extLst>
      <p:ext uri="{BB962C8B-B14F-4D97-AF65-F5344CB8AC3E}">
        <p14:creationId xmlns:p14="http://schemas.microsoft.com/office/powerpoint/2010/main" val="39105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직사각형 23">
            <a:extLst>
              <a:ext uri="{FF2B5EF4-FFF2-40B4-BE49-F238E27FC236}">
                <a16:creationId xmlns:a16="http://schemas.microsoft.com/office/drawing/2014/main" id="{98F858AE-FC36-DBBB-5170-DB637CAA3C18}"/>
              </a:ext>
            </a:extLst>
          </p:cNvPr>
          <p:cNvSpPr/>
          <p:nvPr/>
        </p:nvSpPr>
        <p:spPr>
          <a:xfrm>
            <a:off x="7950949" y="0"/>
            <a:ext cx="4274606" cy="6885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912DF434-28DB-4621-A497-D62C41CE0419}"/>
              </a:ext>
            </a:extLst>
          </p:cNvPr>
          <p:cNvSpPr>
            <a:spLocks noGrp="1"/>
          </p:cNvSpPr>
          <p:nvPr>
            <p:ph type="title"/>
          </p:nvPr>
        </p:nvSpPr>
        <p:spPr>
          <a:xfrm>
            <a:off x="949282" y="395666"/>
            <a:ext cx="6532173" cy="804189"/>
          </a:xfrm>
        </p:spPr>
        <p:txBody>
          <a:bodyPr rtlCol="0"/>
          <a:lstStyle/>
          <a:p>
            <a:pPr rtl="0"/>
            <a:r>
              <a:rPr lang="en-US" altLang="ko-KR" dirty="0"/>
              <a:t>Implementation code</a:t>
            </a:r>
            <a:endParaRPr lang="ko-KR" altLang="en-US" dirty="0"/>
          </a:p>
        </p:txBody>
      </p:sp>
      <p:cxnSp>
        <p:nvCxnSpPr>
          <p:cNvPr id="9" name="직선 연결선 8">
            <a:extLst>
              <a:ext uri="{FF2B5EF4-FFF2-40B4-BE49-F238E27FC236}">
                <a16:creationId xmlns:a16="http://schemas.microsoft.com/office/drawing/2014/main" id="{72A769E9-A03A-BCBE-1066-4BA86C6E92AA}"/>
              </a:ext>
            </a:extLst>
          </p:cNvPr>
          <p:cNvCxnSpPr>
            <a:cxnSpLocks/>
          </p:cNvCxnSpPr>
          <p:nvPr/>
        </p:nvCxnSpPr>
        <p:spPr>
          <a:xfrm>
            <a:off x="1032409" y="1392377"/>
            <a:ext cx="61684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1BF99A1-DC95-8A58-0D9E-CE2CC806BBFF}"/>
              </a:ext>
            </a:extLst>
          </p:cNvPr>
          <p:cNvSpPr txBox="1"/>
          <p:nvPr/>
        </p:nvSpPr>
        <p:spPr>
          <a:xfrm>
            <a:off x="7408207" y="336095"/>
            <a:ext cx="3332740" cy="923330"/>
          </a:xfrm>
          <a:prstGeom prst="rect">
            <a:avLst/>
          </a:prstGeom>
          <a:noFill/>
        </p:spPr>
        <p:txBody>
          <a:bodyPr wrap="square" rtlCol="0">
            <a:spAutoFit/>
          </a:bodyPr>
          <a:lstStyle/>
          <a:p>
            <a:r>
              <a:rPr lang="en-US" altLang="ko-KR" sz="5400" b="1" dirty="0">
                <a:solidFill>
                  <a:schemeClr val="bg2">
                    <a:lumMod val="75000"/>
                  </a:schemeClr>
                </a:solidFill>
              </a:rPr>
              <a:t>: Function</a:t>
            </a:r>
            <a:endParaRPr lang="ko-KR" altLang="en-US" sz="5400" b="1" dirty="0">
              <a:solidFill>
                <a:schemeClr val="bg2">
                  <a:lumMod val="75000"/>
                </a:schemeClr>
              </a:solidFill>
            </a:endParaRPr>
          </a:p>
        </p:txBody>
      </p:sp>
      <p:sp>
        <p:nvSpPr>
          <p:cNvPr id="19" name="TextBox 18">
            <a:extLst>
              <a:ext uri="{FF2B5EF4-FFF2-40B4-BE49-F238E27FC236}">
                <a16:creationId xmlns:a16="http://schemas.microsoft.com/office/drawing/2014/main" id="{CCD3412F-4DE5-3FB3-21A9-EFCDBF897E51}"/>
              </a:ext>
            </a:extLst>
          </p:cNvPr>
          <p:cNvSpPr txBox="1"/>
          <p:nvPr/>
        </p:nvSpPr>
        <p:spPr>
          <a:xfrm>
            <a:off x="1085514" y="3311059"/>
            <a:ext cx="3979718" cy="461665"/>
          </a:xfrm>
          <a:prstGeom prst="rect">
            <a:avLst/>
          </a:prstGeom>
          <a:noFill/>
          <a:ln>
            <a:solidFill>
              <a:schemeClr val="tx1"/>
            </a:solidFill>
          </a:ln>
        </p:spPr>
        <p:txBody>
          <a:bodyPr wrap="square" rtlCol="0">
            <a:spAutoFit/>
          </a:bodyPr>
          <a:lstStyle/>
          <a:p>
            <a:r>
              <a:rPr lang="en-US" altLang="ko-KR" sz="2400" dirty="0"/>
              <a:t>  Check whether cache is full</a:t>
            </a:r>
            <a:endParaRPr lang="ko-KR" altLang="en-US" sz="2400" dirty="0"/>
          </a:p>
        </p:txBody>
      </p:sp>
      <p:pic>
        <p:nvPicPr>
          <p:cNvPr id="16" name="그림 15">
            <a:extLst>
              <a:ext uri="{FF2B5EF4-FFF2-40B4-BE49-F238E27FC236}">
                <a16:creationId xmlns:a16="http://schemas.microsoft.com/office/drawing/2014/main" id="{4B7C8EC1-7B07-2442-1F40-9C8451603198}"/>
              </a:ext>
            </a:extLst>
          </p:cNvPr>
          <p:cNvPicPr>
            <a:picLocks noChangeAspect="1"/>
          </p:cNvPicPr>
          <p:nvPr/>
        </p:nvPicPr>
        <p:blipFill>
          <a:blip r:embed="rId3"/>
          <a:stretch>
            <a:fillRect/>
          </a:stretch>
        </p:blipFill>
        <p:spPr>
          <a:xfrm>
            <a:off x="1873823" y="1768643"/>
            <a:ext cx="2590669" cy="1326928"/>
          </a:xfrm>
          <a:prstGeom prst="rect">
            <a:avLst/>
          </a:prstGeom>
        </p:spPr>
      </p:pic>
      <p:pic>
        <p:nvPicPr>
          <p:cNvPr id="18" name="그림 17">
            <a:extLst>
              <a:ext uri="{FF2B5EF4-FFF2-40B4-BE49-F238E27FC236}">
                <a16:creationId xmlns:a16="http://schemas.microsoft.com/office/drawing/2014/main" id="{7CF0AE1A-9B1B-B784-C220-CEF3A3858BFF}"/>
              </a:ext>
            </a:extLst>
          </p:cNvPr>
          <p:cNvPicPr>
            <a:picLocks noChangeAspect="1"/>
          </p:cNvPicPr>
          <p:nvPr/>
        </p:nvPicPr>
        <p:blipFill>
          <a:blip r:embed="rId4"/>
          <a:stretch>
            <a:fillRect/>
          </a:stretch>
        </p:blipFill>
        <p:spPr>
          <a:xfrm>
            <a:off x="6484048" y="1774361"/>
            <a:ext cx="2732688" cy="1321210"/>
          </a:xfrm>
          <a:prstGeom prst="rect">
            <a:avLst/>
          </a:prstGeom>
        </p:spPr>
      </p:pic>
      <p:pic>
        <p:nvPicPr>
          <p:cNvPr id="36" name="그림 35">
            <a:extLst>
              <a:ext uri="{FF2B5EF4-FFF2-40B4-BE49-F238E27FC236}">
                <a16:creationId xmlns:a16="http://schemas.microsoft.com/office/drawing/2014/main" id="{5CA3E482-9399-0636-5061-AE7570AF0118}"/>
              </a:ext>
            </a:extLst>
          </p:cNvPr>
          <p:cNvPicPr>
            <a:picLocks noChangeAspect="1"/>
          </p:cNvPicPr>
          <p:nvPr/>
        </p:nvPicPr>
        <p:blipFill>
          <a:blip r:embed="rId5"/>
          <a:stretch>
            <a:fillRect/>
          </a:stretch>
        </p:blipFill>
        <p:spPr>
          <a:xfrm>
            <a:off x="949282" y="4663161"/>
            <a:ext cx="4626084" cy="1477327"/>
          </a:xfrm>
          <a:prstGeom prst="rect">
            <a:avLst/>
          </a:prstGeom>
        </p:spPr>
      </p:pic>
      <p:sp>
        <p:nvSpPr>
          <p:cNvPr id="39" name="TextBox 38">
            <a:extLst>
              <a:ext uri="{FF2B5EF4-FFF2-40B4-BE49-F238E27FC236}">
                <a16:creationId xmlns:a16="http://schemas.microsoft.com/office/drawing/2014/main" id="{5264E6EF-BFEE-403D-D8DB-979D49B86A16}"/>
              </a:ext>
            </a:extLst>
          </p:cNvPr>
          <p:cNvSpPr txBox="1"/>
          <p:nvPr/>
        </p:nvSpPr>
        <p:spPr>
          <a:xfrm>
            <a:off x="5789453" y="3292105"/>
            <a:ext cx="3979718" cy="461665"/>
          </a:xfrm>
          <a:prstGeom prst="rect">
            <a:avLst/>
          </a:prstGeom>
          <a:noFill/>
          <a:ln>
            <a:solidFill>
              <a:schemeClr val="tx1"/>
            </a:solidFill>
          </a:ln>
        </p:spPr>
        <p:txBody>
          <a:bodyPr wrap="square" rtlCol="0">
            <a:spAutoFit/>
          </a:bodyPr>
          <a:lstStyle/>
          <a:p>
            <a:r>
              <a:rPr lang="en-US" altLang="ko-KR" sz="2400" dirty="0"/>
              <a:t>  Check the key in the cache</a:t>
            </a:r>
            <a:endParaRPr lang="ko-KR" altLang="en-US" sz="2400" dirty="0"/>
          </a:p>
        </p:txBody>
      </p:sp>
      <p:sp>
        <p:nvSpPr>
          <p:cNvPr id="40" name="TextBox 39">
            <a:extLst>
              <a:ext uri="{FF2B5EF4-FFF2-40B4-BE49-F238E27FC236}">
                <a16:creationId xmlns:a16="http://schemas.microsoft.com/office/drawing/2014/main" id="{28224821-B228-A7B2-233D-D41AD8C21E89}"/>
              </a:ext>
            </a:extLst>
          </p:cNvPr>
          <p:cNvSpPr txBox="1"/>
          <p:nvPr/>
        </p:nvSpPr>
        <p:spPr>
          <a:xfrm>
            <a:off x="5960457" y="5214904"/>
            <a:ext cx="3980985" cy="1015663"/>
          </a:xfrm>
          <a:prstGeom prst="rect">
            <a:avLst/>
          </a:prstGeom>
          <a:noFill/>
          <a:ln>
            <a:solidFill>
              <a:schemeClr val="tx1"/>
            </a:solidFill>
          </a:ln>
        </p:spPr>
        <p:txBody>
          <a:bodyPr wrap="square" rtlCol="0">
            <a:spAutoFit/>
          </a:bodyPr>
          <a:lstStyle/>
          <a:p>
            <a:r>
              <a:rPr lang="en-US" altLang="ko-KR" sz="2000" dirty="0">
                <a:solidFill>
                  <a:schemeClr val="accent1"/>
                </a:solidFill>
              </a:rPr>
              <a:t>*</a:t>
            </a:r>
            <a:r>
              <a:rPr lang="en-US" altLang="ko-KR" sz="2000" dirty="0" err="1">
                <a:solidFill>
                  <a:schemeClr val="accent1"/>
                </a:solidFill>
              </a:rPr>
              <a:t>OrderDict</a:t>
            </a:r>
            <a:r>
              <a:rPr lang="en-US" altLang="ko-KR" sz="2000" dirty="0">
                <a:solidFill>
                  <a:schemeClr val="accent1"/>
                </a:solidFill>
              </a:rPr>
              <a:t> : a dictionary in order</a:t>
            </a:r>
          </a:p>
          <a:p>
            <a:r>
              <a:rPr lang="en-US" altLang="ko-KR" sz="2000" dirty="0">
                <a:solidFill>
                  <a:schemeClr val="accent1"/>
                </a:solidFill>
              </a:rPr>
              <a:t> - </a:t>
            </a:r>
            <a:r>
              <a:rPr lang="en-US" altLang="ko-KR" sz="2000" dirty="0" err="1">
                <a:solidFill>
                  <a:schemeClr val="accent1"/>
                </a:solidFill>
              </a:rPr>
              <a:t>popitem</a:t>
            </a:r>
            <a:r>
              <a:rPr lang="en-US" altLang="ko-KR" sz="2000" dirty="0">
                <a:solidFill>
                  <a:schemeClr val="accent1"/>
                </a:solidFill>
              </a:rPr>
              <a:t>( ) </a:t>
            </a:r>
            <a:r>
              <a:rPr lang="en-US" altLang="ko-KR" sz="2000" dirty="0">
                <a:solidFill>
                  <a:schemeClr val="accent1"/>
                </a:solidFill>
                <a:sym typeface="Wingdings" panose="05000000000000000000" pitchFamily="2" charset="2"/>
              </a:rPr>
              <a:t> pop FIFO</a:t>
            </a:r>
          </a:p>
          <a:p>
            <a:r>
              <a:rPr lang="en-US" altLang="ko-KR" sz="2000" dirty="0">
                <a:solidFill>
                  <a:schemeClr val="accent1"/>
                </a:solidFill>
              </a:rPr>
              <a:t> - </a:t>
            </a:r>
            <a:r>
              <a:rPr lang="en-US" altLang="ko-KR" sz="2000" dirty="0" err="1">
                <a:solidFill>
                  <a:schemeClr val="accent1"/>
                </a:solidFill>
              </a:rPr>
              <a:t>move_to_end</a:t>
            </a:r>
            <a:r>
              <a:rPr lang="en-US" altLang="ko-KR" sz="2000" dirty="0">
                <a:solidFill>
                  <a:schemeClr val="accent1"/>
                </a:solidFill>
              </a:rPr>
              <a:t>( ) </a:t>
            </a:r>
            <a:r>
              <a:rPr lang="en-US" altLang="ko-KR" sz="2000" dirty="0">
                <a:solidFill>
                  <a:schemeClr val="accent1"/>
                </a:solidFill>
                <a:sym typeface="Wingdings" panose="05000000000000000000" pitchFamily="2" charset="2"/>
              </a:rPr>
              <a:t> move to end</a:t>
            </a:r>
            <a:endParaRPr lang="ko-KR" altLang="en-US" sz="2000" dirty="0">
              <a:solidFill>
                <a:schemeClr val="accent1"/>
              </a:solidFill>
            </a:endParaRPr>
          </a:p>
        </p:txBody>
      </p:sp>
      <p:sp>
        <p:nvSpPr>
          <p:cNvPr id="41" name="타원 40">
            <a:extLst>
              <a:ext uri="{FF2B5EF4-FFF2-40B4-BE49-F238E27FC236}">
                <a16:creationId xmlns:a16="http://schemas.microsoft.com/office/drawing/2014/main" id="{67ED23C3-46BF-0F20-F55D-1735C3C1731E}"/>
              </a:ext>
            </a:extLst>
          </p:cNvPr>
          <p:cNvSpPr/>
          <p:nvPr/>
        </p:nvSpPr>
        <p:spPr>
          <a:xfrm>
            <a:off x="10740947" y="-290958"/>
            <a:ext cx="3462059" cy="32258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TextBox 41">
            <a:extLst>
              <a:ext uri="{FF2B5EF4-FFF2-40B4-BE49-F238E27FC236}">
                <a16:creationId xmlns:a16="http://schemas.microsoft.com/office/drawing/2014/main" id="{D0BEBAD1-84F1-0FF8-1388-C53E25026DDE}"/>
              </a:ext>
            </a:extLst>
          </p:cNvPr>
          <p:cNvSpPr txBox="1"/>
          <p:nvPr/>
        </p:nvSpPr>
        <p:spPr>
          <a:xfrm>
            <a:off x="5956012" y="4555094"/>
            <a:ext cx="6033968" cy="461665"/>
          </a:xfrm>
          <a:prstGeom prst="rect">
            <a:avLst/>
          </a:prstGeom>
          <a:noFill/>
          <a:ln>
            <a:solidFill>
              <a:schemeClr val="tx1"/>
            </a:solidFill>
          </a:ln>
        </p:spPr>
        <p:txBody>
          <a:bodyPr wrap="square" rtlCol="0">
            <a:spAutoFit/>
          </a:bodyPr>
          <a:lstStyle/>
          <a:p>
            <a:r>
              <a:rPr lang="en-US" altLang="ko-KR" sz="2400" dirty="0"/>
              <a:t>Move the last used data to the end of cache</a:t>
            </a:r>
            <a:endParaRPr lang="ko-KR" altLang="en-US" sz="2400" dirty="0"/>
          </a:p>
        </p:txBody>
      </p:sp>
    </p:spTree>
    <p:extLst>
      <p:ext uri="{BB962C8B-B14F-4D97-AF65-F5344CB8AC3E}">
        <p14:creationId xmlns:p14="http://schemas.microsoft.com/office/powerpoint/2010/main" val="902663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E07F2A27-89BF-910D-BF95-E9E4836209D3}"/>
              </a:ext>
            </a:extLst>
          </p:cNvPr>
          <p:cNvSpPr/>
          <p:nvPr/>
        </p:nvSpPr>
        <p:spPr>
          <a:xfrm>
            <a:off x="7932491" y="0"/>
            <a:ext cx="4274606" cy="6885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912DF434-28DB-4621-A497-D62C41CE0419}"/>
              </a:ext>
            </a:extLst>
          </p:cNvPr>
          <p:cNvSpPr>
            <a:spLocks noGrp="1"/>
          </p:cNvSpPr>
          <p:nvPr>
            <p:ph type="title"/>
          </p:nvPr>
        </p:nvSpPr>
        <p:spPr>
          <a:xfrm>
            <a:off x="949282" y="395666"/>
            <a:ext cx="6532173" cy="804189"/>
          </a:xfrm>
        </p:spPr>
        <p:txBody>
          <a:bodyPr rtlCol="0"/>
          <a:lstStyle/>
          <a:p>
            <a:pPr rtl="0"/>
            <a:r>
              <a:rPr lang="en-US" altLang="ko-KR" dirty="0"/>
              <a:t>Implementation code</a:t>
            </a:r>
            <a:endParaRPr lang="ko-KR" altLang="en-US" dirty="0"/>
          </a:p>
        </p:txBody>
      </p:sp>
      <p:cxnSp>
        <p:nvCxnSpPr>
          <p:cNvPr id="9" name="직선 연결선 8">
            <a:extLst>
              <a:ext uri="{FF2B5EF4-FFF2-40B4-BE49-F238E27FC236}">
                <a16:creationId xmlns:a16="http://schemas.microsoft.com/office/drawing/2014/main" id="{72A769E9-A03A-BCBE-1066-4BA86C6E92AA}"/>
              </a:ext>
            </a:extLst>
          </p:cNvPr>
          <p:cNvCxnSpPr>
            <a:cxnSpLocks/>
          </p:cNvCxnSpPr>
          <p:nvPr/>
        </p:nvCxnSpPr>
        <p:spPr>
          <a:xfrm>
            <a:off x="1032409" y="1392377"/>
            <a:ext cx="61684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1BF99A1-DC95-8A58-0D9E-CE2CC806BBFF}"/>
              </a:ext>
            </a:extLst>
          </p:cNvPr>
          <p:cNvSpPr txBox="1"/>
          <p:nvPr/>
        </p:nvSpPr>
        <p:spPr>
          <a:xfrm>
            <a:off x="7408207" y="369704"/>
            <a:ext cx="3332740" cy="923330"/>
          </a:xfrm>
          <a:prstGeom prst="rect">
            <a:avLst/>
          </a:prstGeom>
          <a:noFill/>
        </p:spPr>
        <p:txBody>
          <a:bodyPr wrap="square" rtlCol="0">
            <a:spAutoFit/>
          </a:bodyPr>
          <a:lstStyle/>
          <a:p>
            <a:r>
              <a:rPr lang="en-US" altLang="ko-KR" sz="5400" b="1" dirty="0">
                <a:solidFill>
                  <a:schemeClr val="bg2">
                    <a:lumMod val="75000"/>
                  </a:schemeClr>
                </a:solidFill>
              </a:rPr>
              <a:t>: Function</a:t>
            </a:r>
            <a:endParaRPr lang="ko-KR" altLang="en-US" sz="5400" b="1" dirty="0">
              <a:solidFill>
                <a:schemeClr val="bg2">
                  <a:lumMod val="75000"/>
                </a:schemeClr>
              </a:solidFill>
            </a:endParaRPr>
          </a:p>
        </p:txBody>
      </p:sp>
      <p:sp>
        <p:nvSpPr>
          <p:cNvPr id="8" name="TextBox 7">
            <a:extLst>
              <a:ext uri="{FF2B5EF4-FFF2-40B4-BE49-F238E27FC236}">
                <a16:creationId xmlns:a16="http://schemas.microsoft.com/office/drawing/2014/main" id="{78B3FF78-1B0E-58E2-BD3D-F1587285E2CD}"/>
              </a:ext>
            </a:extLst>
          </p:cNvPr>
          <p:cNvSpPr txBox="1"/>
          <p:nvPr/>
        </p:nvSpPr>
        <p:spPr>
          <a:xfrm>
            <a:off x="5229927" y="1962572"/>
            <a:ext cx="5547629" cy="923330"/>
          </a:xfrm>
          <a:prstGeom prst="rect">
            <a:avLst/>
          </a:prstGeom>
          <a:noFill/>
        </p:spPr>
        <p:txBody>
          <a:bodyPr wrap="square" rtlCol="0">
            <a:spAutoFit/>
          </a:bodyPr>
          <a:lstStyle/>
          <a:p>
            <a:r>
              <a:rPr lang="en-US" altLang="ko-KR" b="1" dirty="0"/>
              <a:t>1) index_list = </a:t>
            </a:r>
            <a:r>
              <a:rPr lang="en-US" altLang="ko-KR" b="1" dirty="0" err="1"/>
              <a:t>dict</a:t>
            </a:r>
            <a:r>
              <a:rPr lang="en-US" altLang="ko-KR" b="1" dirty="0"/>
              <a:t>(enumerate(</a:t>
            </a:r>
            <a:r>
              <a:rPr lang="en-US" altLang="ko-KR" b="1" dirty="0" err="1"/>
              <a:t>src_layer</a:t>
            </a:r>
            <a:r>
              <a:rPr lang="en-US" altLang="ko-KR" b="1" dirty="0"/>
              <a:t>, 1))</a:t>
            </a:r>
          </a:p>
          <a:p>
            <a:r>
              <a:rPr lang="en-US" altLang="ko-KR" dirty="0"/>
              <a:t>: A dictionary with a key of a specific layer as a value and an index of keys as a key</a:t>
            </a:r>
          </a:p>
        </p:txBody>
      </p:sp>
      <p:sp>
        <p:nvSpPr>
          <p:cNvPr id="11" name="TextBox 10">
            <a:extLst>
              <a:ext uri="{FF2B5EF4-FFF2-40B4-BE49-F238E27FC236}">
                <a16:creationId xmlns:a16="http://schemas.microsoft.com/office/drawing/2014/main" id="{F8E768CF-DECD-09E6-9655-5EC884927ACC}"/>
              </a:ext>
            </a:extLst>
          </p:cNvPr>
          <p:cNvSpPr txBox="1"/>
          <p:nvPr/>
        </p:nvSpPr>
        <p:spPr>
          <a:xfrm>
            <a:off x="5344873" y="6062618"/>
            <a:ext cx="6163415" cy="646331"/>
          </a:xfrm>
          <a:prstGeom prst="rect">
            <a:avLst/>
          </a:prstGeom>
          <a:noFill/>
        </p:spPr>
        <p:txBody>
          <a:bodyPr wrap="square" rtlCol="0">
            <a:spAutoFit/>
          </a:bodyPr>
          <a:lstStyle/>
          <a:p>
            <a:r>
              <a:rPr lang="en-US" altLang="ko-KR" b="1" dirty="0"/>
              <a:t>2) target_key = search(value, index_list)</a:t>
            </a:r>
          </a:p>
          <a:p>
            <a:r>
              <a:rPr lang="en-US" altLang="ko-KR" dirty="0"/>
              <a:t>: Return the same key(index) as the value in the index_list</a:t>
            </a:r>
            <a:endParaRPr lang="ko-KR" altLang="en-US" dirty="0"/>
          </a:p>
        </p:txBody>
      </p:sp>
      <p:sp>
        <p:nvSpPr>
          <p:cNvPr id="34" name="제목 1">
            <a:extLst>
              <a:ext uri="{FF2B5EF4-FFF2-40B4-BE49-F238E27FC236}">
                <a16:creationId xmlns:a16="http://schemas.microsoft.com/office/drawing/2014/main" id="{E45C3D14-B628-E21D-0456-4B1412873F5D}"/>
              </a:ext>
            </a:extLst>
          </p:cNvPr>
          <p:cNvSpPr txBox="1">
            <a:spLocks/>
          </p:cNvSpPr>
          <p:nvPr/>
        </p:nvSpPr>
        <p:spPr>
          <a:xfrm>
            <a:off x="99161" y="1313640"/>
            <a:ext cx="6532173" cy="804189"/>
          </a:xfrm>
          <a:prstGeom prst="rect">
            <a:avLst/>
          </a:prstGeom>
        </p:spPr>
        <p:txBody>
          <a:bodyPr vert="horz" lIns="91440" tIns="45720" rIns="91440" bIns="45720" rtlCol="0" anchor="b">
            <a:noAutofit/>
          </a:bodyPr>
          <a:lstStyle>
            <a:lvl1pPr algn="l" defTabSz="914400" rtl="0" eaLnBrk="1" latinLnBrk="1" hangingPunct="1">
              <a:lnSpc>
                <a:spcPct val="90000"/>
              </a:lnSpc>
              <a:spcBef>
                <a:spcPct val="0"/>
              </a:spcBef>
              <a:buNone/>
              <a:defRPr sz="4800" b="1" kern="1200">
                <a:solidFill>
                  <a:schemeClr val="tx1"/>
                </a:solidFill>
                <a:latin typeface="맑은 고딕" panose="020B0503020000020004" pitchFamily="50" charset="-127"/>
                <a:ea typeface="맑은 고딕" panose="020B0503020000020004" pitchFamily="50" charset="-127"/>
                <a:cs typeface="+mj-cs"/>
              </a:defRPr>
            </a:lvl1pPr>
          </a:lstStyle>
          <a:p>
            <a:r>
              <a:rPr lang="en-US" altLang="ko-KR" sz="3200" dirty="0"/>
              <a:t>* Functions in L3, L2, L1</a:t>
            </a:r>
            <a:endParaRPr lang="ko-KR" altLang="en-US" sz="3200" dirty="0"/>
          </a:p>
        </p:txBody>
      </p:sp>
      <p:sp>
        <p:nvSpPr>
          <p:cNvPr id="39" name="직사각형 38">
            <a:extLst>
              <a:ext uri="{FF2B5EF4-FFF2-40B4-BE49-F238E27FC236}">
                <a16:creationId xmlns:a16="http://schemas.microsoft.com/office/drawing/2014/main" id="{872FCF61-94B9-12DE-104F-11A8DAA7E240}"/>
              </a:ext>
            </a:extLst>
          </p:cNvPr>
          <p:cNvSpPr/>
          <p:nvPr/>
        </p:nvSpPr>
        <p:spPr>
          <a:xfrm>
            <a:off x="5344873" y="3068366"/>
            <a:ext cx="2864021" cy="493453"/>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b="1" dirty="0">
                <a:solidFill>
                  <a:schemeClr val="tx1"/>
                </a:solidFill>
              </a:rPr>
              <a:t>{ ‘A’ : a, ‘B’ : b, ‘C’ : c }</a:t>
            </a:r>
            <a:endParaRPr lang="ko-KR" altLang="en-US" b="1" dirty="0">
              <a:solidFill>
                <a:schemeClr val="tx1"/>
              </a:solidFill>
            </a:endParaRPr>
          </a:p>
        </p:txBody>
      </p:sp>
      <p:sp>
        <p:nvSpPr>
          <p:cNvPr id="40" name="직사각형 39">
            <a:extLst>
              <a:ext uri="{FF2B5EF4-FFF2-40B4-BE49-F238E27FC236}">
                <a16:creationId xmlns:a16="http://schemas.microsoft.com/office/drawing/2014/main" id="{EC6C4775-164D-C218-B676-7B3FE6CD262B}"/>
              </a:ext>
            </a:extLst>
          </p:cNvPr>
          <p:cNvSpPr/>
          <p:nvPr/>
        </p:nvSpPr>
        <p:spPr>
          <a:xfrm>
            <a:off x="8003742" y="5043191"/>
            <a:ext cx="2489591" cy="51870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rPr>
              <a:t>{ 0 : ‘A’, 1 : ‘B’, 2 : ‘C’ }</a:t>
            </a:r>
            <a:endParaRPr lang="ko-KR" altLang="en-US" b="1" dirty="0">
              <a:solidFill>
                <a:schemeClr val="tx1"/>
              </a:solidFill>
            </a:endParaRPr>
          </a:p>
        </p:txBody>
      </p:sp>
      <p:grpSp>
        <p:nvGrpSpPr>
          <p:cNvPr id="44" name="그룹 43">
            <a:extLst>
              <a:ext uri="{FF2B5EF4-FFF2-40B4-BE49-F238E27FC236}">
                <a16:creationId xmlns:a16="http://schemas.microsoft.com/office/drawing/2014/main" id="{1494C829-BE52-25F7-AFBE-8B4948A69340}"/>
              </a:ext>
            </a:extLst>
          </p:cNvPr>
          <p:cNvGrpSpPr/>
          <p:nvPr/>
        </p:nvGrpSpPr>
        <p:grpSpPr>
          <a:xfrm>
            <a:off x="6134928" y="3610229"/>
            <a:ext cx="3595125" cy="1351083"/>
            <a:chOff x="5563809" y="3381928"/>
            <a:chExt cx="5392882" cy="2042127"/>
          </a:xfrm>
        </p:grpSpPr>
        <p:sp>
          <p:nvSpPr>
            <p:cNvPr id="42" name="이등변 삼각형 41">
              <a:extLst>
                <a:ext uri="{FF2B5EF4-FFF2-40B4-BE49-F238E27FC236}">
                  <a16:creationId xmlns:a16="http://schemas.microsoft.com/office/drawing/2014/main" id="{B5CDDEAA-3353-8EAC-66A1-7EDD1287BF12}"/>
                </a:ext>
              </a:extLst>
            </p:cNvPr>
            <p:cNvSpPr/>
            <p:nvPr/>
          </p:nvSpPr>
          <p:spPr>
            <a:xfrm>
              <a:off x="9677802" y="4640048"/>
              <a:ext cx="1113183" cy="784007"/>
            </a:xfrm>
            <a:prstGeom prst="triangle">
              <a:avLst/>
            </a:prstGeom>
            <a:solidFill>
              <a:srgbClr val="F2C6E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순서도: 대체 처리 40">
              <a:extLst>
                <a:ext uri="{FF2B5EF4-FFF2-40B4-BE49-F238E27FC236}">
                  <a16:creationId xmlns:a16="http://schemas.microsoft.com/office/drawing/2014/main" id="{7C38255B-BB31-FB56-8613-EF56C8D888C2}"/>
                </a:ext>
              </a:extLst>
            </p:cNvPr>
            <p:cNvSpPr/>
            <p:nvPr/>
          </p:nvSpPr>
          <p:spPr>
            <a:xfrm>
              <a:off x="5563809" y="3800346"/>
              <a:ext cx="5392882" cy="1174172"/>
            </a:xfrm>
            <a:prstGeom prst="flowChartAlternateProcess">
              <a:avLst/>
            </a:prstGeom>
            <a:solidFill>
              <a:srgbClr val="F2C6E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이등변 삼각형 42">
              <a:extLst>
                <a:ext uri="{FF2B5EF4-FFF2-40B4-BE49-F238E27FC236}">
                  <a16:creationId xmlns:a16="http://schemas.microsoft.com/office/drawing/2014/main" id="{5CE66622-B6A1-1124-15D0-D2DAB2653FDA}"/>
                </a:ext>
              </a:extLst>
            </p:cNvPr>
            <p:cNvSpPr/>
            <p:nvPr/>
          </p:nvSpPr>
          <p:spPr>
            <a:xfrm rot="10800000">
              <a:off x="5896921" y="3381928"/>
              <a:ext cx="1113183" cy="784007"/>
            </a:xfrm>
            <a:prstGeom prst="triangle">
              <a:avLst/>
            </a:prstGeom>
            <a:solidFill>
              <a:srgbClr val="F2C6E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46" name="직선 화살표 연결선 45">
            <a:extLst>
              <a:ext uri="{FF2B5EF4-FFF2-40B4-BE49-F238E27FC236}">
                <a16:creationId xmlns:a16="http://schemas.microsoft.com/office/drawing/2014/main" id="{8EBA65BD-C4A4-466E-9F45-548F376A3039}"/>
              </a:ext>
            </a:extLst>
          </p:cNvPr>
          <p:cNvCxnSpPr>
            <a:cxnSpLocks/>
          </p:cNvCxnSpPr>
          <p:nvPr/>
        </p:nvCxnSpPr>
        <p:spPr>
          <a:xfrm>
            <a:off x="6733166" y="3459575"/>
            <a:ext cx="0" cy="2951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AD57BC08-4412-F8A6-A685-1D3EC8DA278B}"/>
              </a:ext>
            </a:extLst>
          </p:cNvPr>
          <p:cNvCxnSpPr>
            <a:cxnSpLocks/>
          </p:cNvCxnSpPr>
          <p:nvPr/>
        </p:nvCxnSpPr>
        <p:spPr>
          <a:xfrm>
            <a:off x="9248537" y="4813743"/>
            <a:ext cx="0" cy="2951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95B1806-0E60-E5D4-9A49-1958051E2828}"/>
              </a:ext>
            </a:extLst>
          </p:cNvPr>
          <p:cNvSpPr txBox="1"/>
          <p:nvPr/>
        </p:nvSpPr>
        <p:spPr>
          <a:xfrm>
            <a:off x="6725678" y="5583995"/>
            <a:ext cx="5242559" cy="369332"/>
          </a:xfrm>
          <a:prstGeom prst="rect">
            <a:avLst/>
          </a:prstGeom>
          <a:noFill/>
        </p:spPr>
        <p:txBody>
          <a:bodyPr wrap="square" rtlCol="0">
            <a:spAutoFit/>
          </a:bodyPr>
          <a:lstStyle/>
          <a:p>
            <a:r>
              <a:rPr lang="en-US" altLang="ko-KR" dirty="0">
                <a:solidFill>
                  <a:srgbClr val="0070C0"/>
                </a:solidFill>
              </a:rPr>
              <a:t>* It is used to obtain keys around the target key</a:t>
            </a:r>
            <a:endParaRPr lang="ko-KR" altLang="en-US" dirty="0">
              <a:solidFill>
                <a:srgbClr val="0070C0"/>
              </a:solidFill>
            </a:endParaRPr>
          </a:p>
        </p:txBody>
      </p:sp>
      <p:pic>
        <p:nvPicPr>
          <p:cNvPr id="10" name="그림 9">
            <a:extLst>
              <a:ext uri="{FF2B5EF4-FFF2-40B4-BE49-F238E27FC236}">
                <a16:creationId xmlns:a16="http://schemas.microsoft.com/office/drawing/2014/main" id="{E0E5D039-2813-6FF2-75B2-21DA403DC288}"/>
              </a:ext>
            </a:extLst>
          </p:cNvPr>
          <p:cNvPicPr>
            <a:picLocks noChangeAspect="1"/>
          </p:cNvPicPr>
          <p:nvPr/>
        </p:nvPicPr>
        <p:blipFill>
          <a:blip r:embed="rId3"/>
          <a:stretch>
            <a:fillRect/>
          </a:stretch>
        </p:blipFill>
        <p:spPr>
          <a:xfrm>
            <a:off x="394666" y="2196566"/>
            <a:ext cx="4081467" cy="1305796"/>
          </a:xfrm>
          <a:prstGeom prst="rect">
            <a:avLst/>
          </a:prstGeom>
        </p:spPr>
      </p:pic>
      <p:pic>
        <p:nvPicPr>
          <p:cNvPr id="12" name="그림 11">
            <a:extLst>
              <a:ext uri="{FF2B5EF4-FFF2-40B4-BE49-F238E27FC236}">
                <a16:creationId xmlns:a16="http://schemas.microsoft.com/office/drawing/2014/main" id="{BEBD7D53-C721-AF89-818F-35ADAF053B73}"/>
              </a:ext>
            </a:extLst>
          </p:cNvPr>
          <p:cNvPicPr>
            <a:picLocks noChangeAspect="1"/>
          </p:cNvPicPr>
          <p:nvPr/>
        </p:nvPicPr>
        <p:blipFill>
          <a:blip r:embed="rId4"/>
          <a:stretch>
            <a:fillRect/>
          </a:stretch>
        </p:blipFill>
        <p:spPr>
          <a:xfrm>
            <a:off x="394666" y="3814766"/>
            <a:ext cx="4081467" cy="1297420"/>
          </a:xfrm>
          <a:prstGeom prst="rect">
            <a:avLst/>
          </a:prstGeom>
        </p:spPr>
      </p:pic>
      <p:pic>
        <p:nvPicPr>
          <p:cNvPr id="13" name="그림 12">
            <a:extLst>
              <a:ext uri="{FF2B5EF4-FFF2-40B4-BE49-F238E27FC236}">
                <a16:creationId xmlns:a16="http://schemas.microsoft.com/office/drawing/2014/main" id="{A49E4447-7042-4650-78E1-B8DFE0B37142}"/>
              </a:ext>
            </a:extLst>
          </p:cNvPr>
          <p:cNvPicPr>
            <a:picLocks noChangeAspect="1"/>
          </p:cNvPicPr>
          <p:nvPr/>
        </p:nvPicPr>
        <p:blipFill>
          <a:blip r:embed="rId5"/>
          <a:stretch>
            <a:fillRect/>
          </a:stretch>
        </p:blipFill>
        <p:spPr>
          <a:xfrm>
            <a:off x="394666" y="5394833"/>
            <a:ext cx="3858473" cy="1297420"/>
          </a:xfrm>
          <a:prstGeom prst="rect">
            <a:avLst/>
          </a:prstGeom>
        </p:spPr>
      </p:pic>
    </p:spTree>
    <p:extLst>
      <p:ext uri="{BB962C8B-B14F-4D97-AF65-F5344CB8AC3E}">
        <p14:creationId xmlns:p14="http://schemas.microsoft.com/office/powerpoint/2010/main" val="296727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E07F2A27-89BF-910D-BF95-E9E4836209D3}"/>
              </a:ext>
            </a:extLst>
          </p:cNvPr>
          <p:cNvSpPr/>
          <p:nvPr/>
        </p:nvSpPr>
        <p:spPr>
          <a:xfrm>
            <a:off x="7932491" y="0"/>
            <a:ext cx="4274606" cy="6885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912DF434-28DB-4621-A497-D62C41CE0419}"/>
              </a:ext>
            </a:extLst>
          </p:cNvPr>
          <p:cNvSpPr>
            <a:spLocks noGrp="1"/>
          </p:cNvSpPr>
          <p:nvPr>
            <p:ph type="title"/>
          </p:nvPr>
        </p:nvSpPr>
        <p:spPr>
          <a:xfrm>
            <a:off x="949282" y="395666"/>
            <a:ext cx="6532173" cy="804189"/>
          </a:xfrm>
        </p:spPr>
        <p:txBody>
          <a:bodyPr rtlCol="0"/>
          <a:lstStyle/>
          <a:p>
            <a:pPr rtl="0"/>
            <a:r>
              <a:rPr lang="en-US" altLang="ko-KR" dirty="0"/>
              <a:t>Implementation code</a:t>
            </a:r>
            <a:endParaRPr lang="ko-KR" altLang="en-US" dirty="0"/>
          </a:p>
        </p:txBody>
      </p:sp>
      <p:cxnSp>
        <p:nvCxnSpPr>
          <p:cNvPr id="9" name="직선 연결선 8">
            <a:extLst>
              <a:ext uri="{FF2B5EF4-FFF2-40B4-BE49-F238E27FC236}">
                <a16:creationId xmlns:a16="http://schemas.microsoft.com/office/drawing/2014/main" id="{72A769E9-A03A-BCBE-1066-4BA86C6E92AA}"/>
              </a:ext>
            </a:extLst>
          </p:cNvPr>
          <p:cNvCxnSpPr>
            <a:cxnSpLocks/>
          </p:cNvCxnSpPr>
          <p:nvPr/>
        </p:nvCxnSpPr>
        <p:spPr>
          <a:xfrm>
            <a:off x="1032409" y="1392377"/>
            <a:ext cx="61684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1BF99A1-DC95-8A58-0D9E-CE2CC806BBFF}"/>
              </a:ext>
            </a:extLst>
          </p:cNvPr>
          <p:cNvSpPr txBox="1"/>
          <p:nvPr/>
        </p:nvSpPr>
        <p:spPr>
          <a:xfrm>
            <a:off x="7408207" y="369704"/>
            <a:ext cx="3332740" cy="923330"/>
          </a:xfrm>
          <a:prstGeom prst="rect">
            <a:avLst/>
          </a:prstGeom>
          <a:noFill/>
        </p:spPr>
        <p:txBody>
          <a:bodyPr wrap="square" rtlCol="0">
            <a:spAutoFit/>
          </a:bodyPr>
          <a:lstStyle/>
          <a:p>
            <a:r>
              <a:rPr lang="en-US" altLang="ko-KR" sz="5400" b="1" dirty="0">
                <a:solidFill>
                  <a:schemeClr val="bg2">
                    <a:lumMod val="75000"/>
                  </a:schemeClr>
                </a:solidFill>
              </a:rPr>
              <a:t>: Function</a:t>
            </a:r>
            <a:endParaRPr lang="ko-KR" altLang="en-US" sz="5400" b="1" dirty="0">
              <a:solidFill>
                <a:schemeClr val="bg2">
                  <a:lumMod val="75000"/>
                </a:schemeClr>
              </a:solidFill>
            </a:endParaRPr>
          </a:p>
        </p:txBody>
      </p:sp>
      <p:pic>
        <p:nvPicPr>
          <p:cNvPr id="5" name="그림 4">
            <a:extLst>
              <a:ext uri="{FF2B5EF4-FFF2-40B4-BE49-F238E27FC236}">
                <a16:creationId xmlns:a16="http://schemas.microsoft.com/office/drawing/2014/main" id="{D5789724-E9EC-1F2A-5256-C09DCB7174A1}"/>
              </a:ext>
            </a:extLst>
          </p:cNvPr>
          <p:cNvPicPr>
            <a:picLocks noChangeAspect="1"/>
          </p:cNvPicPr>
          <p:nvPr/>
        </p:nvPicPr>
        <p:blipFill>
          <a:blip r:embed="rId3"/>
          <a:stretch>
            <a:fillRect/>
          </a:stretch>
        </p:blipFill>
        <p:spPr>
          <a:xfrm>
            <a:off x="394666" y="2196566"/>
            <a:ext cx="4081467" cy="1305796"/>
          </a:xfrm>
          <a:prstGeom prst="rect">
            <a:avLst/>
          </a:prstGeom>
        </p:spPr>
      </p:pic>
      <p:sp>
        <p:nvSpPr>
          <p:cNvPr id="34" name="제목 1">
            <a:extLst>
              <a:ext uri="{FF2B5EF4-FFF2-40B4-BE49-F238E27FC236}">
                <a16:creationId xmlns:a16="http://schemas.microsoft.com/office/drawing/2014/main" id="{E45C3D14-B628-E21D-0456-4B1412873F5D}"/>
              </a:ext>
            </a:extLst>
          </p:cNvPr>
          <p:cNvSpPr txBox="1">
            <a:spLocks/>
          </p:cNvSpPr>
          <p:nvPr/>
        </p:nvSpPr>
        <p:spPr>
          <a:xfrm>
            <a:off x="99161" y="1313640"/>
            <a:ext cx="6532173" cy="804189"/>
          </a:xfrm>
          <a:prstGeom prst="rect">
            <a:avLst/>
          </a:prstGeom>
        </p:spPr>
        <p:txBody>
          <a:bodyPr vert="horz" lIns="91440" tIns="45720" rIns="91440" bIns="45720" rtlCol="0" anchor="b">
            <a:noAutofit/>
          </a:bodyPr>
          <a:lstStyle>
            <a:lvl1pPr algn="l" defTabSz="914400" rtl="0" eaLnBrk="1" latinLnBrk="1" hangingPunct="1">
              <a:lnSpc>
                <a:spcPct val="90000"/>
              </a:lnSpc>
              <a:spcBef>
                <a:spcPct val="0"/>
              </a:spcBef>
              <a:buNone/>
              <a:defRPr sz="4800" b="1" kern="1200">
                <a:solidFill>
                  <a:schemeClr val="tx1"/>
                </a:solidFill>
                <a:latin typeface="맑은 고딕" panose="020B0503020000020004" pitchFamily="50" charset="-127"/>
                <a:ea typeface="맑은 고딕" panose="020B0503020000020004" pitchFamily="50" charset="-127"/>
                <a:cs typeface="+mj-cs"/>
              </a:defRPr>
            </a:lvl1pPr>
          </a:lstStyle>
          <a:p>
            <a:r>
              <a:rPr lang="en-US" altLang="ko-KR" sz="3200" dirty="0"/>
              <a:t>* Function in L3, L2, L1</a:t>
            </a:r>
            <a:endParaRPr lang="ko-KR" altLang="en-US" sz="3200" dirty="0"/>
          </a:p>
        </p:txBody>
      </p:sp>
      <p:pic>
        <p:nvPicPr>
          <p:cNvPr id="35" name="그림 34">
            <a:extLst>
              <a:ext uri="{FF2B5EF4-FFF2-40B4-BE49-F238E27FC236}">
                <a16:creationId xmlns:a16="http://schemas.microsoft.com/office/drawing/2014/main" id="{A9297C99-3221-5621-A966-A21DCCA9F7A5}"/>
              </a:ext>
            </a:extLst>
          </p:cNvPr>
          <p:cNvPicPr>
            <a:picLocks noChangeAspect="1"/>
          </p:cNvPicPr>
          <p:nvPr/>
        </p:nvPicPr>
        <p:blipFill>
          <a:blip r:embed="rId4"/>
          <a:stretch>
            <a:fillRect/>
          </a:stretch>
        </p:blipFill>
        <p:spPr>
          <a:xfrm>
            <a:off x="394666" y="3814766"/>
            <a:ext cx="4081467" cy="1297420"/>
          </a:xfrm>
          <a:prstGeom prst="rect">
            <a:avLst/>
          </a:prstGeom>
        </p:spPr>
      </p:pic>
      <p:pic>
        <p:nvPicPr>
          <p:cNvPr id="36" name="그림 35">
            <a:extLst>
              <a:ext uri="{FF2B5EF4-FFF2-40B4-BE49-F238E27FC236}">
                <a16:creationId xmlns:a16="http://schemas.microsoft.com/office/drawing/2014/main" id="{4BFD849D-ECF4-8068-291A-77CF4D5F239F}"/>
              </a:ext>
            </a:extLst>
          </p:cNvPr>
          <p:cNvPicPr>
            <a:picLocks noChangeAspect="1"/>
          </p:cNvPicPr>
          <p:nvPr/>
        </p:nvPicPr>
        <p:blipFill>
          <a:blip r:embed="rId5"/>
          <a:stretch>
            <a:fillRect/>
          </a:stretch>
        </p:blipFill>
        <p:spPr>
          <a:xfrm>
            <a:off x="394666" y="5394833"/>
            <a:ext cx="3858473" cy="1297420"/>
          </a:xfrm>
          <a:prstGeom prst="rect">
            <a:avLst/>
          </a:prstGeom>
        </p:spPr>
      </p:pic>
      <p:sp>
        <p:nvSpPr>
          <p:cNvPr id="3" name="TextBox 2">
            <a:extLst>
              <a:ext uri="{FF2B5EF4-FFF2-40B4-BE49-F238E27FC236}">
                <a16:creationId xmlns:a16="http://schemas.microsoft.com/office/drawing/2014/main" id="{CDB79FAB-FBCB-F1B0-53D3-9038B9359309}"/>
              </a:ext>
            </a:extLst>
          </p:cNvPr>
          <p:cNvSpPr txBox="1"/>
          <p:nvPr/>
        </p:nvSpPr>
        <p:spPr>
          <a:xfrm>
            <a:off x="4969440" y="2284083"/>
            <a:ext cx="5680366" cy="830997"/>
          </a:xfrm>
          <a:prstGeom prst="rect">
            <a:avLst/>
          </a:prstGeom>
          <a:noFill/>
        </p:spPr>
        <p:txBody>
          <a:bodyPr wrap="square" rtlCol="0">
            <a:spAutoFit/>
          </a:bodyPr>
          <a:lstStyle/>
          <a:p>
            <a:r>
              <a:rPr lang="en-US" altLang="ko-KR" sz="1600" b="1" dirty="0"/>
              <a:t>3) indexed_key_list = key_list_func_for_L3(target_key)</a:t>
            </a:r>
          </a:p>
          <a:p>
            <a:r>
              <a:rPr lang="en-US" altLang="ko-KR" sz="1600" dirty="0"/>
              <a:t>: </a:t>
            </a:r>
            <a:r>
              <a:rPr lang="en-US" altLang="ko-KR" sz="1600" b="0" i="0" dirty="0">
                <a:solidFill>
                  <a:srgbClr val="000000"/>
                </a:solidFill>
                <a:effectLst/>
                <a:latin typeface="noto"/>
              </a:rPr>
              <a:t>To implement the spatial locality of cache, return four keys around it, including the keys that the user finds</a:t>
            </a:r>
            <a:endParaRPr lang="ko-KR" altLang="en-US" sz="1600" dirty="0"/>
          </a:p>
        </p:txBody>
      </p:sp>
      <p:sp>
        <p:nvSpPr>
          <p:cNvPr id="4" name="TextBox 3">
            <a:extLst>
              <a:ext uri="{FF2B5EF4-FFF2-40B4-BE49-F238E27FC236}">
                <a16:creationId xmlns:a16="http://schemas.microsoft.com/office/drawing/2014/main" id="{D544C0A2-3C05-5659-0879-2BA183233879}"/>
              </a:ext>
            </a:extLst>
          </p:cNvPr>
          <p:cNvSpPr txBox="1"/>
          <p:nvPr/>
        </p:nvSpPr>
        <p:spPr>
          <a:xfrm>
            <a:off x="4969440" y="3314556"/>
            <a:ext cx="6758932" cy="830997"/>
          </a:xfrm>
          <a:prstGeom prst="rect">
            <a:avLst/>
          </a:prstGeom>
          <a:noFill/>
        </p:spPr>
        <p:txBody>
          <a:bodyPr wrap="square" rtlCol="0">
            <a:spAutoFit/>
          </a:bodyPr>
          <a:lstStyle/>
          <a:p>
            <a:r>
              <a:rPr lang="en-US" altLang="ko-KR" sz="1600" b="1" dirty="0"/>
              <a:t>4) </a:t>
            </a:r>
            <a:r>
              <a:rPr lang="en-US" altLang="ko-KR" sz="1600" b="1" dirty="0" err="1"/>
              <a:t>object_key_list</a:t>
            </a:r>
            <a:r>
              <a:rPr lang="en-US" altLang="ko-KR" sz="1600" b="1" dirty="0"/>
              <a:t> = </a:t>
            </a:r>
            <a:r>
              <a:rPr lang="en-US" altLang="ko-KR" sz="1600" b="1" dirty="0" err="1"/>
              <a:t>return_key</a:t>
            </a:r>
            <a:r>
              <a:rPr lang="en-US" altLang="ko-KR" sz="1600" b="1" dirty="0"/>
              <a:t>(indexed_key_list, index_list)</a:t>
            </a:r>
          </a:p>
          <a:p>
            <a:r>
              <a:rPr lang="en-US" altLang="ko-KR" sz="1600" b="1" dirty="0"/>
              <a:t>5) Result = </a:t>
            </a:r>
            <a:r>
              <a:rPr lang="en-US" altLang="ko-KR" sz="1600" b="1" dirty="0" err="1"/>
              <a:t>put_into_layer</a:t>
            </a:r>
            <a:r>
              <a:rPr lang="en-US" altLang="ko-KR" sz="1600" b="1" dirty="0"/>
              <a:t>(</a:t>
            </a:r>
            <a:r>
              <a:rPr lang="en-US" altLang="ko-KR" sz="1600" b="1" dirty="0" err="1"/>
              <a:t>object_key_list</a:t>
            </a:r>
            <a:r>
              <a:rPr lang="en-US" altLang="ko-KR" sz="1600" b="1" dirty="0"/>
              <a:t>, L3_layer, </a:t>
            </a:r>
            <a:r>
              <a:rPr lang="en-US" altLang="ko-KR" sz="1600" b="1" dirty="0" err="1"/>
              <a:t>src_layer</a:t>
            </a:r>
            <a:r>
              <a:rPr lang="en-US" altLang="ko-KR" sz="1600" b="1" dirty="0"/>
              <a:t>)</a:t>
            </a:r>
          </a:p>
          <a:p>
            <a:r>
              <a:rPr lang="en-US" altLang="ko-KR" sz="1600" dirty="0"/>
              <a:t>: Return the four keys to the list and put them in the upper layer</a:t>
            </a:r>
            <a:endParaRPr lang="ko-KR" altLang="en-US" sz="1600" dirty="0"/>
          </a:p>
        </p:txBody>
      </p:sp>
      <p:sp>
        <p:nvSpPr>
          <p:cNvPr id="7" name="사각형: 둥근 모서리 6">
            <a:extLst>
              <a:ext uri="{FF2B5EF4-FFF2-40B4-BE49-F238E27FC236}">
                <a16:creationId xmlns:a16="http://schemas.microsoft.com/office/drawing/2014/main" id="{24892E22-6FB1-B9E2-EF87-DD978E318061}"/>
              </a:ext>
            </a:extLst>
          </p:cNvPr>
          <p:cNvSpPr/>
          <p:nvPr/>
        </p:nvSpPr>
        <p:spPr>
          <a:xfrm>
            <a:off x="4810138" y="5176028"/>
            <a:ext cx="7199055" cy="773295"/>
          </a:xfrm>
          <a:prstGeom prst="roundRect">
            <a:avLst/>
          </a:prstGeom>
          <a:solidFill>
            <a:srgbClr val="F2C6E6"/>
          </a:solidFill>
          <a:ln>
            <a:solidFill>
              <a:srgbClr val="F2C6E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8DCA31FF-3A82-774F-2489-E35528BB123D}"/>
              </a:ext>
            </a:extLst>
          </p:cNvPr>
          <p:cNvSpPr/>
          <p:nvPr/>
        </p:nvSpPr>
        <p:spPr>
          <a:xfrm>
            <a:off x="4987637" y="5337354"/>
            <a:ext cx="1046018" cy="323613"/>
          </a:xfrm>
          <a:prstGeom prst="rect">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200" dirty="0">
                <a:solidFill>
                  <a:schemeClr val="tx1"/>
                </a:solidFill>
              </a:rPr>
              <a:t>Cache Block</a:t>
            </a:r>
            <a:endParaRPr lang="ko-KR" altLang="en-US" sz="1200" dirty="0">
              <a:solidFill>
                <a:schemeClr val="tx1"/>
              </a:solidFill>
            </a:endParaRPr>
          </a:p>
        </p:txBody>
      </p:sp>
      <p:sp>
        <p:nvSpPr>
          <p:cNvPr id="12" name="직사각형 11">
            <a:extLst>
              <a:ext uri="{FF2B5EF4-FFF2-40B4-BE49-F238E27FC236}">
                <a16:creationId xmlns:a16="http://schemas.microsoft.com/office/drawing/2014/main" id="{EC2BFDAE-0214-E7CE-8A9E-731AB7FEE3EF}"/>
              </a:ext>
            </a:extLst>
          </p:cNvPr>
          <p:cNvSpPr/>
          <p:nvPr/>
        </p:nvSpPr>
        <p:spPr>
          <a:xfrm>
            <a:off x="6173549" y="5333758"/>
            <a:ext cx="1046018" cy="323613"/>
          </a:xfrm>
          <a:prstGeom prst="rect">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200" dirty="0">
                <a:solidFill>
                  <a:schemeClr val="tx1"/>
                </a:solidFill>
              </a:rPr>
              <a:t>Cache Block</a:t>
            </a:r>
            <a:endParaRPr lang="ko-KR" altLang="en-US" sz="1200" dirty="0">
              <a:solidFill>
                <a:schemeClr val="tx1"/>
              </a:solidFill>
            </a:endParaRPr>
          </a:p>
        </p:txBody>
      </p:sp>
      <p:sp>
        <p:nvSpPr>
          <p:cNvPr id="13" name="직사각형 12">
            <a:extLst>
              <a:ext uri="{FF2B5EF4-FFF2-40B4-BE49-F238E27FC236}">
                <a16:creationId xmlns:a16="http://schemas.microsoft.com/office/drawing/2014/main" id="{B07FFDE9-8CC9-5622-CBEC-65DE0BA0C9BA}"/>
              </a:ext>
            </a:extLst>
          </p:cNvPr>
          <p:cNvSpPr/>
          <p:nvPr/>
        </p:nvSpPr>
        <p:spPr>
          <a:xfrm>
            <a:off x="7359461" y="5333758"/>
            <a:ext cx="1046018" cy="323613"/>
          </a:xfrm>
          <a:prstGeom prst="rect">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200" dirty="0">
                <a:solidFill>
                  <a:schemeClr val="tx1"/>
                </a:solidFill>
              </a:rPr>
              <a:t>Cache Block</a:t>
            </a:r>
            <a:endParaRPr lang="ko-KR" altLang="en-US" sz="1200" dirty="0">
              <a:solidFill>
                <a:schemeClr val="tx1"/>
              </a:solidFill>
            </a:endParaRPr>
          </a:p>
        </p:txBody>
      </p:sp>
      <p:sp>
        <p:nvSpPr>
          <p:cNvPr id="14" name="직사각형 13">
            <a:extLst>
              <a:ext uri="{FF2B5EF4-FFF2-40B4-BE49-F238E27FC236}">
                <a16:creationId xmlns:a16="http://schemas.microsoft.com/office/drawing/2014/main" id="{5E00A152-FDA4-0ED4-4722-5AE1A7C30061}"/>
              </a:ext>
            </a:extLst>
          </p:cNvPr>
          <p:cNvSpPr/>
          <p:nvPr/>
        </p:nvSpPr>
        <p:spPr>
          <a:xfrm>
            <a:off x="8520724" y="5333758"/>
            <a:ext cx="1046018" cy="323613"/>
          </a:xfrm>
          <a:prstGeom prst="rect">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200" dirty="0">
                <a:solidFill>
                  <a:schemeClr val="tx1"/>
                </a:solidFill>
              </a:rPr>
              <a:t>Cache Block</a:t>
            </a:r>
            <a:endParaRPr lang="ko-KR" altLang="en-US" sz="1200" dirty="0">
              <a:solidFill>
                <a:schemeClr val="tx1"/>
              </a:solidFill>
            </a:endParaRPr>
          </a:p>
        </p:txBody>
      </p:sp>
      <p:sp>
        <p:nvSpPr>
          <p:cNvPr id="16" name="직사각형 15">
            <a:extLst>
              <a:ext uri="{FF2B5EF4-FFF2-40B4-BE49-F238E27FC236}">
                <a16:creationId xmlns:a16="http://schemas.microsoft.com/office/drawing/2014/main" id="{9A3D0586-8810-B4F2-C53E-DE382F8CC56A}"/>
              </a:ext>
            </a:extLst>
          </p:cNvPr>
          <p:cNvSpPr/>
          <p:nvPr/>
        </p:nvSpPr>
        <p:spPr>
          <a:xfrm>
            <a:off x="9650306" y="5333758"/>
            <a:ext cx="1046018" cy="323613"/>
          </a:xfrm>
          <a:prstGeom prst="rect">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200" dirty="0">
                <a:solidFill>
                  <a:schemeClr val="tx1"/>
                </a:solidFill>
              </a:rPr>
              <a:t>Cache Block</a:t>
            </a:r>
            <a:endParaRPr lang="ko-KR" altLang="en-US" sz="1200" dirty="0">
              <a:solidFill>
                <a:schemeClr val="tx1"/>
              </a:solidFill>
            </a:endParaRPr>
          </a:p>
        </p:txBody>
      </p:sp>
      <p:sp>
        <p:nvSpPr>
          <p:cNvPr id="17" name="직사각형 16">
            <a:extLst>
              <a:ext uri="{FF2B5EF4-FFF2-40B4-BE49-F238E27FC236}">
                <a16:creationId xmlns:a16="http://schemas.microsoft.com/office/drawing/2014/main" id="{77374847-FC61-887B-017E-6DE73CFA0987}"/>
              </a:ext>
            </a:extLst>
          </p:cNvPr>
          <p:cNvSpPr/>
          <p:nvPr/>
        </p:nvSpPr>
        <p:spPr>
          <a:xfrm>
            <a:off x="10811569" y="5333758"/>
            <a:ext cx="1046018" cy="323613"/>
          </a:xfrm>
          <a:prstGeom prst="rect">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200" dirty="0">
                <a:solidFill>
                  <a:schemeClr val="tx1"/>
                </a:solidFill>
              </a:rPr>
              <a:t>Cache Block</a:t>
            </a:r>
            <a:endParaRPr lang="ko-KR" altLang="en-US" sz="1200" dirty="0">
              <a:solidFill>
                <a:schemeClr val="tx1"/>
              </a:solidFill>
            </a:endParaRPr>
          </a:p>
        </p:txBody>
      </p:sp>
      <p:sp>
        <p:nvSpPr>
          <p:cNvPr id="19" name="TextBox 18">
            <a:extLst>
              <a:ext uri="{FF2B5EF4-FFF2-40B4-BE49-F238E27FC236}">
                <a16:creationId xmlns:a16="http://schemas.microsoft.com/office/drawing/2014/main" id="{9C68DFD0-7C48-4A22-7611-25A0076D5217}"/>
              </a:ext>
            </a:extLst>
          </p:cNvPr>
          <p:cNvSpPr txBox="1"/>
          <p:nvPr/>
        </p:nvSpPr>
        <p:spPr>
          <a:xfrm>
            <a:off x="5355748" y="5589624"/>
            <a:ext cx="301337" cy="369332"/>
          </a:xfrm>
          <a:prstGeom prst="rect">
            <a:avLst/>
          </a:prstGeom>
          <a:noFill/>
        </p:spPr>
        <p:txBody>
          <a:bodyPr wrap="square" rtlCol="0">
            <a:spAutoFit/>
          </a:bodyPr>
          <a:lstStyle/>
          <a:p>
            <a:r>
              <a:rPr lang="en-US" altLang="ko-KR" dirty="0"/>
              <a:t>0</a:t>
            </a:r>
            <a:endParaRPr lang="ko-KR" altLang="en-US" dirty="0"/>
          </a:p>
        </p:txBody>
      </p:sp>
      <p:sp>
        <p:nvSpPr>
          <p:cNvPr id="20" name="TextBox 19">
            <a:extLst>
              <a:ext uri="{FF2B5EF4-FFF2-40B4-BE49-F238E27FC236}">
                <a16:creationId xmlns:a16="http://schemas.microsoft.com/office/drawing/2014/main" id="{AAA74969-845D-9138-F112-8EECABC31AFD}"/>
              </a:ext>
            </a:extLst>
          </p:cNvPr>
          <p:cNvSpPr txBox="1"/>
          <p:nvPr/>
        </p:nvSpPr>
        <p:spPr>
          <a:xfrm>
            <a:off x="6557939" y="5583202"/>
            <a:ext cx="301337" cy="369332"/>
          </a:xfrm>
          <a:prstGeom prst="rect">
            <a:avLst/>
          </a:prstGeom>
          <a:noFill/>
        </p:spPr>
        <p:txBody>
          <a:bodyPr wrap="square" rtlCol="0">
            <a:spAutoFit/>
          </a:bodyPr>
          <a:lstStyle/>
          <a:p>
            <a:r>
              <a:rPr lang="en-US" altLang="ko-KR" dirty="0"/>
              <a:t>1</a:t>
            </a:r>
            <a:endParaRPr lang="ko-KR" altLang="en-US" dirty="0"/>
          </a:p>
        </p:txBody>
      </p:sp>
      <p:sp>
        <p:nvSpPr>
          <p:cNvPr id="21" name="TextBox 20">
            <a:extLst>
              <a:ext uri="{FF2B5EF4-FFF2-40B4-BE49-F238E27FC236}">
                <a16:creationId xmlns:a16="http://schemas.microsoft.com/office/drawing/2014/main" id="{2360F46C-0E04-E8EE-B01C-0AECC0C35963}"/>
              </a:ext>
            </a:extLst>
          </p:cNvPr>
          <p:cNvSpPr txBox="1"/>
          <p:nvPr/>
        </p:nvSpPr>
        <p:spPr>
          <a:xfrm>
            <a:off x="7711338" y="5589915"/>
            <a:ext cx="301337" cy="369332"/>
          </a:xfrm>
          <a:prstGeom prst="rect">
            <a:avLst/>
          </a:prstGeom>
          <a:noFill/>
        </p:spPr>
        <p:txBody>
          <a:bodyPr wrap="square" rtlCol="0">
            <a:spAutoFit/>
          </a:bodyPr>
          <a:lstStyle/>
          <a:p>
            <a:r>
              <a:rPr lang="en-US" altLang="ko-KR" dirty="0"/>
              <a:t>2</a:t>
            </a:r>
            <a:endParaRPr lang="ko-KR" altLang="en-US" dirty="0"/>
          </a:p>
        </p:txBody>
      </p:sp>
      <p:sp>
        <p:nvSpPr>
          <p:cNvPr id="22" name="TextBox 21">
            <a:extLst>
              <a:ext uri="{FF2B5EF4-FFF2-40B4-BE49-F238E27FC236}">
                <a16:creationId xmlns:a16="http://schemas.microsoft.com/office/drawing/2014/main" id="{24189D5A-970E-CCC1-DF31-4ED7B81E1465}"/>
              </a:ext>
            </a:extLst>
          </p:cNvPr>
          <p:cNvSpPr txBox="1"/>
          <p:nvPr/>
        </p:nvSpPr>
        <p:spPr>
          <a:xfrm>
            <a:off x="8913529" y="5583493"/>
            <a:ext cx="301337" cy="369332"/>
          </a:xfrm>
          <a:prstGeom prst="rect">
            <a:avLst/>
          </a:prstGeom>
          <a:noFill/>
        </p:spPr>
        <p:txBody>
          <a:bodyPr wrap="square" rtlCol="0">
            <a:spAutoFit/>
          </a:bodyPr>
          <a:lstStyle/>
          <a:p>
            <a:r>
              <a:rPr lang="en-US" altLang="ko-KR" dirty="0"/>
              <a:t>3</a:t>
            </a:r>
            <a:endParaRPr lang="ko-KR" altLang="en-US" dirty="0"/>
          </a:p>
        </p:txBody>
      </p:sp>
      <p:sp>
        <p:nvSpPr>
          <p:cNvPr id="23" name="TextBox 22">
            <a:extLst>
              <a:ext uri="{FF2B5EF4-FFF2-40B4-BE49-F238E27FC236}">
                <a16:creationId xmlns:a16="http://schemas.microsoft.com/office/drawing/2014/main" id="{BCECF723-3AE7-6C26-14A3-070BE0D589A7}"/>
              </a:ext>
            </a:extLst>
          </p:cNvPr>
          <p:cNvSpPr txBox="1"/>
          <p:nvPr/>
        </p:nvSpPr>
        <p:spPr>
          <a:xfrm>
            <a:off x="10018417" y="5586413"/>
            <a:ext cx="301337" cy="369332"/>
          </a:xfrm>
          <a:prstGeom prst="rect">
            <a:avLst/>
          </a:prstGeom>
          <a:noFill/>
        </p:spPr>
        <p:txBody>
          <a:bodyPr wrap="square" rtlCol="0">
            <a:spAutoFit/>
          </a:bodyPr>
          <a:lstStyle/>
          <a:p>
            <a:r>
              <a:rPr lang="en-US" altLang="ko-KR" dirty="0"/>
              <a:t>4</a:t>
            </a:r>
            <a:endParaRPr lang="ko-KR" altLang="en-US" dirty="0"/>
          </a:p>
        </p:txBody>
      </p:sp>
      <p:sp>
        <p:nvSpPr>
          <p:cNvPr id="24" name="TextBox 23">
            <a:extLst>
              <a:ext uri="{FF2B5EF4-FFF2-40B4-BE49-F238E27FC236}">
                <a16:creationId xmlns:a16="http://schemas.microsoft.com/office/drawing/2014/main" id="{A772A21C-A400-E2AE-5485-A966BC7FC6F8}"/>
              </a:ext>
            </a:extLst>
          </p:cNvPr>
          <p:cNvSpPr txBox="1"/>
          <p:nvPr/>
        </p:nvSpPr>
        <p:spPr>
          <a:xfrm>
            <a:off x="11220608" y="5579991"/>
            <a:ext cx="301337" cy="369332"/>
          </a:xfrm>
          <a:prstGeom prst="rect">
            <a:avLst/>
          </a:prstGeom>
          <a:noFill/>
        </p:spPr>
        <p:txBody>
          <a:bodyPr wrap="square" rtlCol="0">
            <a:spAutoFit/>
          </a:bodyPr>
          <a:lstStyle/>
          <a:p>
            <a:r>
              <a:rPr lang="en-US" altLang="ko-KR" dirty="0"/>
              <a:t>5</a:t>
            </a:r>
            <a:endParaRPr lang="ko-KR" altLang="en-US" dirty="0"/>
          </a:p>
        </p:txBody>
      </p:sp>
      <p:sp>
        <p:nvSpPr>
          <p:cNvPr id="25" name="사각형: 둥근 모서리 24">
            <a:extLst>
              <a:ext uri="{FF2B5EF4-FFF2-40B4-BE49-F238E27FC236}">
                <a16:creationId xmlns:a16="http://schemas.microsoft.com/office/drawing/2014/main" id="{F417930E-5548-DDC2-2A59-80272B508EE4}"/>
              </a:ext>
            </a:extLst>
          </p:cNvPr>
          <p:cNvSpPr/>
          <p:nvPr/>
        </p:nvSpPr>
        <p:spPr>
          <a:xfrm>
            <a:off x="5808518" y="4421231"/>
            <a:ext cx="5308497" cy="601572"/>
          </a:xfrm>
          <a:prstGeom prst="roundRect">
            <a:avLst/>
          </a:prstGeom>
          <a:solidFill>
            <a:srgbClr val="F2C6E6"/>
          </a:solidFill>
          <a:ln>
            <a:solidFill>
              <a:srgbClr val="F2C6E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E3BE6857-4B6A-09EE-6849-85CA9A4A82D2}"/>
              </a:ext>
            </a:extLst>
          </p:cNvPr>
          <p:cNvSpPr/>
          <p:nvPr/>
        </p:nvSpPr>
        <p:spPr>
          <a:xfrm>
            <a:off x="7363991" y="5333758"/>
            <a:ext cx="1046018" cy="323613"/>
          </a:xfrm>
          <a:prstGeom prst="rect">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200" dirty="0">
                <a:solidFill>
                  <a:srgbClr val="FF0000"/>
                </a:solidFill>
              </a:rPr>
              <a:t>Target Block</a:t>
            </a:r>
            <a:endParaRPr lang="ko-KR" altLang="en-US" sz="1200" dirty="0">
              <a:solidFill>
                <a:srgbClr val="FF0000"/>
              </a:solidFill>
            </a:endParaRPr>
          </a:p>
        </p:txBody>
      </p:sp>
      <p:sp>
        <p:nvSpPr>
          <p:cNvPr id="27" name="직사각형 26">
            <a:extLst>
              <a:ext uri="{FF2B5EF4-FFF2-40B4-BE49-F238E27FC236}">
                <a16:creationId xmlns:a16="http://schemas.microsoft.com/office/drawing/2014/main" id="{7F198998-D99E-8AF2-1A13-D6708F197BE8}"/>
              </a:ext>
            </a:extLst>
          </p:cNvPr>
          <p:cNvSpPr/>
          <p:nvPr/>
        </p:nvSpPr>
        <p:spPr>
          <a:xfrm>
            <a:off x="8525254" y="5333758"/>
            <a:ext cx="1046018" cy="323613"/>
          </a:xfrm>
          <a:prstGeom prst="rect">
            <a:avLst/>
          </a:prstGeom>
          <a:solidFill>
            <a:schemeClr val="bg1"/>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200" dirty="0">
                <a:solidFill>
                  <a:schemeClr val="tx1"/>
                </a:solidFill>
              </a:rPr>
              <a:t>Cache Block</a:t>
            </a:r>
            <a:endParaRPr lang="ko-KR" altLang="en-US" sz="1200" dirty="0">
              <a:solidFill>
                <a:schemeClr val="tx1"/>
              </a:solidFill>
            </a:endParaRPr>
          </a:p>
        </p:txBody>
      </p:sp>
      <p:sp>
        <p:nvSpPr>
          <p:cNvPr id="28" name="TextBox 27">
            <a:extLst>
              <a:ext uri="{FF2B5EF4-FFF2-40B4-BE49-F238E27FC236}">
                <a16:creationId xmlns:a16="http://schemas.microsoft.com/office/drawing/2014/main" id="{2FFD968C-1F2E-623D-92DD-E7C74C886357}"/>
              </a:ext>
            </a:extLst>
          </p:cNvPr>
          <p:cNvSpPr txBox="1"/>
          <p:nvPr/>
        </p:nvSpPr>
        <p:spPr>
          <a:xfrm>
            <a:off x="7715868" y="5589915"/>
            <a:ext cx="301337" cy="369332"/>
          </a:xfrm>
          <a:prstGeom prst="rect">
            <a:avLst/>
          </a:prstGeom>
          <a:noFill/>
        </p:spPr>
        <p:txBody>
          <a:bodyPr wrap="square" rtlCol="0">
            <a:spAutoFit/>
          </a:bodyPr>
          <a:lstStyle/>
          <a:p>
            <a:r>
              <a:rPr lang="en-US" altLang="ko-KR" dirty="0"/>
              <a:t>2</a:t>
            </a:r>
            <a:endParaRPr lang="ko-KR" altLang="en-US" dirty="0"/>
          </a:p>
        </p:txBody>
      </p:sp>
      <p:sp>
        <p:nvSpPr>
          <p:cNvPr id="29" name="TextBox 28">
            <a:extLst>
              <a:ext uri="{FF2B5EF4-FFF2-40B4-BE49-F238E27FC236}">
                <a16:creationId xmlns:a16="http://schemas.microsoft.com/office/drawing/2014/main" id="{91526C96-45FD-355D-F27A-8377568BBD63}"/>
              </a:ext>
            </a:extLst>
          </p:cNvPr>
          <p:cNvSpPr txBox="1"/>
          <p:nvPr/>
        </p:nvSpPr>
        <p:spPr>
          <a:xfrm>
            <a:off x="8918059" y="5583493"/>
            <a:ext cx="301337" cy="369332"/>
          </a:xfrm>
          <a:prstGeom prst="rect">
            <a:avLst/>
          </a:prstGeom>
          <a:noFill/>
        </p:spPr>
        <p:txBody>
          <a:bodyPr wrap="square" rtlCol="0">
            <a:spAutoFit/>
          </a:bodyPr>
          <a:lstStyle/>
          <a:p>
            <a:r>
              <a:rPr lang="en-US" altLang="ko-KR" dirty="0"/>
              <a:t>3</a:t>
            </a:r>
            <a:endParaRPr lang="ko-KR" altLang="en-US" dirty="0"/>
          </a:p>
        </p:txBody>
      </p:sp>
      <p:sp>
        <p:nvSpPr>
          <p:cNvPr id="30" name="TextBox 29">
            <a:extLst>
              <a:ext uri="{FF2B5EF4-FFF2-40B4-BE49-F238E27FC236}">
                <a16:creationId xmlns:a16="http://schemas.microsoft.com/office/drawing/2014/main" id="{D9E115F3-674B-0C77-38DE-55E11D21FA49}"/>
              </a:ext>
            </a:extLst>
          </p:cNvPr>
          <p:cNvSpPr txBox="1"/>
          <p:nvPr/>
        </p:nvSpPr>
        <p:spPr>
          <a:xfrm>
            <a:off x="4810138" y="5988216"/>
            <a:ext cx="7696129" cy="861774"/>
          </a:xfrm>
          <a:prstGeom prst="rect">
            <a:avLst/>
          </a:prstGeom>
          <a:noFill/>
        </p:spPr>
        <p:txBody>
          <a:bodyPr wrap="square" rtlCol="0">
            <a:spAutoFit/>
          </a:bodyPr>
          <a:lstStyle/>
          <a:p>
            <a:r>
              <a:rPr lang="en-US" altLang="ko-KR" sz="1600" b="1" dirty="0">
                <a:solidFill>
                  <a:srgbClr val="0070C0"/>
                </a:solidFill>
              </a:rPr>
              <a:t>*L4 </a:t>
            </a:r>
            <a:r>
              <a:rPr lang="en-US" altLang="ko-KR" sz="1600" b="1" dirty="0">
                <a:solidFill>
                  <a:srgbClr val="0070C0"/>
                </a:solidFill>
                <a:sym typeface="Wingdings" panose="05000000000000000000" pitchFamily="2" charset="2"/>
              </a:rPr>
              <a:t> L3</a:t>
            </a:r>
            <a:r>
              <a:rPr lang="en-US" altLang="ko-KR" sz="1600" b="1" dirty="0">
                <a:solidFill>
                  <a:srgbClr val="0070C0"/>
                </a:solidFill>
              </a:rPr>
              <a:t> : put 2 blocks (4 elements) in the L3 ( </a:t>
            </a:r>
            <a:r>
              <a:rPr lang="en-US" altLang="ko-KR" sz="1600" b="1" dirty="0">
                <a:solidFill>
                  <a:srgbClr val="0070C0"/>
                </a:solidFill>
                <a:sym typeface="Wingdings" panose="05000000000000000000" pitchFamily="2" charset="2"/>
              </a:rPr>
              <a:t>2-Way Set Associative cache )</a:t>
            </a:r>
          </a:p>
          <a:p>
            <a:r>
              <a:rPr lang="en-US" altLang="ko-KR" sz="1600" b="1" dirty="0">
                <a:solidFill>
                  <a:srgbClr val="0070C0"/>
                </a:solidFill>
                <a:sym typeface="Wingdings" panose="05000000000000000000" pitchFamily="2" charset="2"/>
              </a:rPr>
              <a:t>*L3  L2 : put 1 block (2 elements) in the L2 ( directly Mapped cache )</a:t>
            </a:r>
          </a:p>
          <a:p>
            <a:r>
              <a:rPr lang="en-US" altLang="ko-KR" sz="1600" b="1" dirty="0">
                <a:solidFill>
                  <a:srgbClr val="0070C0"/>
                </a:solidFill>
                <a:sym typeface="Wingdings" panose="05000000000000000000" pitchFamily="2" charset="2"/>
              </a:rPr>
              <a:t>*L2  L1 : put 1 element in the L1</a:t>
            </a:r>
            <a:endParaRPr lang="ko-KR" altLang="en-US" sz="1600" b="1" dirty="0">
              <a:solidFill>
                <a:srgbClr val="0070C0"/>
              </a:solidFill>
            </a:endParaRPr>
          </a:p>
        </p:txBody>
      </p:sp>
    </p:spTree>
    <p:extLst>
      <p:ext uri="{BB962C8B-B14F-4D97-AF65-F5344CB8AC3E}">
        <p14:creationId xmlns:p14="http://schemas.microsoft.com/office/powerpoint/2010/main" val="167402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5E-6 1.11111E-6 L 5E-6 0.00023 C 0.00105 -0.03634 0.00248 -0.07269 0.00248 -0.10903 L 0.00378 -0.11111 " pathEditMode="relative" rAng="0" ptsTypes="AAAA">
                                      <p:cBhvr>
                                        <p:cTn id="6" dur="2000" fill="hold"/>
                                        <p:tgtEl>
                                          <p:spTgt spid="26"/>
                                        </p:tgtEl>
                                        <p:attrNameLst>
                                          <p:attrName>ppt_x</p:attrName>
                                          <p:attrName>ppt_y</p:attrName>
                                        </p:attrNameLst>
                                      </p:cBhvr>
                                      <p:rCtr x="182" y="-5556"/>
                                    </p:animMotion>
                                  </p:childTnLst>
                                </p:cTn>
                              </p:par>
                              <p:par>
                                <p:cTn id="7" presetID="0" presetClass="path" presetSubtype="0" accel="50000" decel="50000" fill="hold" grpId="0" nodeType="withEffect">
                                  <p:stCondLst>
                                    <p:cond delay="0"/>
                                  </p:stCondLst>
                                  <p:childTnLst>
                                    <p:animMotion origin="layout" path="M 2.70833E-6 1.11111E-6 L 2.70833E-6 0.00023 C 0.00104 -0.03634 0.00247 -0.07269 0.00247 -0.10903 L 0.00377 -0.11111 " pathEditMode="relative" rAng="0" ptsTypes="AAAA">
                                      <p:cBhvr>
                                        <p:cTn id="8" dur="2000" fill="hold"/>
                                        <p:tgtEl>
                                          <p:spTgt spid="27"/>
                                        </p:tgtEl>
                                        <p:attrNameLst>
                                          <p:attrName>ppt_x</p:attrName>
                                          <p:attrName>ppt_y</p:attrName>
                                        </p:attrNameLst>
                                      </p:cBhvr>
                                      <p:rCtr x="182" y="-5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theme/theme1.xml><?xml version="1.0" encoding="utf-8"?>
<a:theme xmlns:a="http://schemas.openxmlformats.org/drawingml/2006/main" name="Office 테마">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257870_TF45331398_Win32" id="{DE441B10-FFDE-4D0A-B464-C9C9B0170975}" vid="{C602A381-A645-4E6C-961B-E3FB64D0768B}"/>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유니버설 프레젠테이션</Template>
  <TotalTime>823</TotalTime>
  <Words>1448</Words>
  <Application>Microsoft Office PowerPoint</Application>
  <PresentationFormat>와이드스크린</PresentationFormat>
  <Paragraphs>236</Paragraphs>
  <Slides>19</Slides>
  <Notes>19</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19</vt:i4>
      </vt:variant>
    </vt:vector>
  </HeadingPairs>
  <TitlesOfParts>
    <vt:vector size="27" baseType="lpstr">
      <vt:lpstr>noto</vt:lpstr>
      <vt:lpstr>맑은 고딕</vt:lpstr>
      <vt:lpstr>한컴산뜻돋움</vt:lpstr>
      <vt:lpstr>Abadi Extra Light</vt:lpstr>
      <vt:lpstr>Arial</vt:lpstr>
      <vt:lpstr>Tenorite</vt:lpstr>
      <vt:lpstr>Wingdings</vt:lpstr>
      <vt:lpstr>Office 테마</vt:lpstr>
      <vt:lpstr>Computer Systems : 2nd Project</vt:lpstr>
      <vt:lpstr>Contents</vt:lpstr>
      <vt:lpstr>PowerPoint 프레젠테이션</vt:lpstr>
      <vt:lpstr>Data set</vt:lpstr>
      <vt:lpstr>Cache Hierarchy</vt:lpstr>
      <vt:lpstr>Implementation code</vt:lpstr>
      <vt:lpstr>Implementation code</vt:lpstr>
      <vt:lpstr>Implementation code</vt:lpstr>
      <vt:lpstr>Implementation code</vt:lpstr>
      <vt:lpstr>Implementation code</vt:lpstr>
      <vt:lpstr>Implementation code</vt:lpstr>
      <vt:lpstr>Miss/Hit Ratio</vt:lpstr>
      <vt:lpstr>Miss/Hit Ratio</vt:lpstr>
      <vt:lpstr>Cache performance</vt:lpstr>
      <vt:lpstr>Cache performance</vt:lpstr>
      <vt:lpstr>Cache performance</vt:lpstr>
      <vt:lpstr>Cache performance</vt:lpstr>
      <vt:lpstr>Cache performance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 2nd Project</dc:title>
  <dc:creator>오세연</dc:creator>
  <cp:lastModifiedBy>최지우</cp:lastModifiedBy>
  <cp:revision>6</cp:revision>
  <dcterms:created xsi:type="dcterms:W3CDTF">2022-12-10T06:10:07Z</dcterms:created>
  <dcterms:modified xsi:type="dcterms:W3CDTF">2022-12-12T02:13:00Z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