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8" r:id="rId7"/>
    <p:sldId id="259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6BE"/>
    <a:srgbClr val="C89F5D"/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/>
            <a:t>Items</a:t>
          </a:r>
          <a:endParaRPr lang="en-US" noProof="0" dirty="0"/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21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/>
            <a:t>Prices</a:t>
          </a:r>
          <a:endParaRPr lang="en-US" noProof="0" dirty="0"/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21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smtClean="0"/>
            <a:t>Sales</a:t>
          </a:r>
          <a:endParaRPr lang="en-US" noProof="0" dirty="0"/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21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838767-051F-4A41-B5BD-34FB3C75F12B}" type="pres">
      <dgm:prSet presAssocID="{BEC2E38C-B9EA-4AC4-87C3-18C259F9401A}" presName="compNode" presStyleCnt="0"/>
      <dgm:spPr/>
      <dgm:t>
        <a:bodyPr/>
        <a:lstStyle/>
        <a:p>
          <a:endParaRPr lang="en-US"/>
        </a:p>
      </dgm:t>
    </dgm:pt>
    <dgm:pt modelId="{5A075809-8C75-4E04-803F-AFF163039B6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61FEAC64-1B83-4E3A-AA87-4304788BDB55}" type="pres">
      <dgm:prSet presAssocID="{BEC2E38C-B9EA-4AC4-87C3-18C259F9401A}" presName="spaceRect" presStyleCnt="0"/>
      <dgm:spPr/>
      <dgm:t>
        <a:bodyPr/>
        <a:lstStyle/>
        <a:p>
          <a:endParaRPr lang="en-US"/>
        </a:p>
      </dgm:t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F07DF1-4052-44A1-A0AF-0A363D6B0630}" type="pres">
      <dgm:prSet presAssocID="{257D8D46-D708-441A-9A94-08C16FB98397}" presName="sibTrans" presStyleCnt="0"/>
      <dgm:spPr/>
      <dgm:t>
        <a:bodyPr/>
        <a:lstStyle/>
        <a:p>
          <a:endParaRPr lang="en-US"/>
        </a:p>
      </dgm:t>
    </dgm:pt>
    <dgm:pt modelId="{076BEFD0-E9ED-4E7F-9673-6E011B5A08E2}" type="pres">
      <dgm:prSet presAssocID="{6C7ABDD8-2116-4572-BFF1-942DE135219B}" presName="compNode" presStyleCnt="0"/>
      <dgm:spPr/>
      <dgm:t>
        <a:bodyPr/>
        <a:lstStyle/>
        <a:p>
          <a:endParaRPr lang="en-US"/>
        </a:p>
      </dgm:t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2">
            <a:duotone>
              <a:schemeClr val="accent4">
                <a:hueOff val="-3518287"/>
                <a:satOff val="21119"/>
                <a:lumOff val="-1863"/>
                <a:alphaOff val="0"/>
                <a:shade val="20000"/>
                <a:satMod val="200000"/>
              </a:schemeClr>
              <a:schemeClr val="accent4">
                <a:hueOff val="-3518287"/>
                <a:satOff val="21119"/>
                <a:lumOff val="-186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447A0DDA-36E4-40AA-925D-E48F6CE3CB04}" type="pres">
      <dgm:prSet presAssocID="{6C7ABDD8-2116-4572-BFF1-942DE135219B}" presName="spaceRect" presStyleCnt="0"/>
      <dgm:spPr/>
      <dgm:t>
        <a:bodyPr/>
        <a:lstStyle/>
        <a:p>
          <a:endParaRPr lang="en-US"/>
        </a:p>
      </dgm:t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D707A12-FF25-4CE0-97F9-4B4B6BAF0972}" type="pres">
      <dgm:prSet presAssocID="{59BC6248-0FAC-49D0-8357-FB965100BBEE}" presName="sibTrans" presStyleCnt="0"/>
      <dgm:spPr/>
      <dgm:t>
        <a:bodyPr/>
        <a:lstStyle/>
        <a:p>
          <a:endParaRPr lang="en-US"/>
        </a:p>
      </dgm:t>
    </dgm:pt>
    <dgm:pt modelId="{5CC278AE-9618-4F63-A36B-DABFF003969D}" type="pres">
      <dgm:prSet presAssocID="{44509D9E-58EE-4039-82A1-2A79116ACC93}" presName="compNode" presStyleCnt="0"/>
      <dgm:spPr/>
      <dgm:t>
        <a:bodyPr/>
        <a:lstStyle/>
        <a:p>
          <a:endParaRPr lang="en-US"/>
        </a:p>
      </dgm:t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3">
            <a:duotone>
              <a:schemeClr val="accent4">
                <a:hueOff val="-7036575"/>
                <a:satOff val="42238"/>
                <a:lumOff val="-3725"/>
                <a:alphaOff val="0"/>
                <a:shade val="20000"/>
                <a:satMod val="200000"/>
              </a:schemeClr>
              <a:schemeClr val="accent4">
                <a:hueOff val="-7036575"/>
                <a:satOff val="42238"/>
                <a:lumOff val="-372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  <dgm:t>
        <a:bodyPr/>
        <a:lstStyle/>
        <a:p>
          <a:endParaRPr lang="en-US"/>
        </a:p>
      </dgm:t>
    </dgm:pt>
    <dgm:pt modelId="{7A8D41E0-D064-4F64-B2E2-37349575417C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 smtClean="0"/>
            <a:t>Top and Bottom in Sales</a:t>
          </a:r>
          <a:endParaRPr lang="en-US" dirty="0"/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 smtClean="0"/>
            <a:t>Item Sales</a:t>
          </a:r>
          <a:endParaRPr lang="en-US" dirty="0"/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 smtClean="0"/>
            <a:t>Highly priced items &amp; sales</a:t>
          </a:r>
          <a:endParaRPr lang="en-US" dirty="0"/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 smtClean="0"/>
            <a:t>Sales by Country</a:t>
          </a:r>
          <a:endParaRPr lang="en-US" dirty="0"/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 smtClean="0"/>
            <a:t>New Items</a:t>
          </a:r>
          <a:endParaRPr lang="en-US" dirty="0"/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C345FFDD-901A-4406-BE2B-8B227F036D0B}">
      <dgm:prSet phldrT="[Text]"/>
      <dgm:spPr/>
      <dgm:t>
        <a:bodyPr/>
        <a:lstStyle/>
        <a:p>
          <a:r>
            <a:rPr lang="en-US" dirty="0" smtClean="0"/>
            <a:t>Are any items in pre-launch phase</a:t>
          </a:r>
          <a:endParaRPr lang="en-US" dirty="0"/>
        </a:p>
      </dgm:t>
    </dgm:pt>
    <dgm:pt modelId="{179418D2-2389-4301-BF6B-E6006A3A0254}" type="parTrans" cxnId="{00534238-6F04-472F-8C83-B19E93A59C5B}">
      <dgm:prSet/>
      <dgm:spPr/>
      <dgm:t>
        <a:bodyPr/>
        <a:lstStyle/>
        <a:p>
          <a:endParaRPr lang="en-US"/>
        </a:p>
      </dgm:t>
    </dgm:pt>
    <dgm:pt modelId="{64C0687E-A7D8-4B97-8122-E89F629012C5}" type="sibTrans" cxnId="{00534238-6F04-472F-8C83-B19E93A59C5B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4558D-159A-47DE-A94F-521C32D12BF0}" type="pres">
      <dgm:prSet presAssocID="{AF48E813-4459-4B63-9360-D2CA978144F6}" presName="arrow" presStyleLbl="node1" presStyleIdx="0" presStyleCnt="3" custScaleX="93908" custScaleY="88322" custRadScaleRad="87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436E-A06E-419C-933D-824314FA18DD}" type="pres">
      <dgm:prSet presAssocID="{5967A42A-992F-4FDA-A7BF-040A6ACCB03C}" presName="arrow" presStyleLbl="node1" presStyleIdx="1" presStyleCnt="3" custRadScaleRad="111648" custRadScaleInc="-1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E8487-3FDE-4982-AEDD-44690A8ABD93}" type="pres">
      <dgm:prSet presAssocID="{B13EC5CF-C62E-4A1A-AFF1-DA503C372747}" presName="arrow" presStyleLbl="node1" presStyleIdx="2" presStyleCnt="3" custRadScaleRad="109864" custRadScaleInc="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00534238-6F04-472F-8C83-B19E93A59C5B}" srcId="{B13EC5CF-C62E-4A1A-AFF1-DA503C372747}" destId="{C345FFDD-901A-4406-BE2B-8B227F036D0B}" srcOrd="0" destOrd="0" parTransId="{179418D2-2389-4301-BF6B-E6006A3A0254}" sibTransId="{64C0687E-A7D8-4B97-8122-E89F629012C5}"/>
    <dgm:cxn modelId="{C204A26F-3C14-4C13-93D7-5128141D5A60}" srcId="{5967A42A-992F-4FDA-A7BF-040A6ACCB03C}" destId="{52777EA3-5FE5-4A3A-8775-6F330DEE80AF}" srcOrd="1" destOrd="0" parTransId="{69BFF753-905A-47C6-9997-6D4C1B18C142}" sibTransId="{5276B064-45D0-4BB0-A548-FA0472CCC27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EDAB296D-9F06-4447-9380-E62EDAA4E052}" srcId="{5967A42A-992F-4FDA-A7BF-040A6ACCB03C}" destId="{A9D8C663-B01E-42D0-8826-371D7A3AFA6E}" srcOrd="0" destOrd="0" parTransId="{5044CA63-D882-4961-B664-5225FA21EBE0}" sibTransId="{D0EE5823-5588-46CF-998D-C6D253B2A90B}"/>
    <dgm:cxn modelId="{DF83AAD9-7A49-4F3A-A502-734F5B76F721}" type="presOf" srcId="{52777EA3-5FE5-4A3A-8775-6F330DEE80AF}" destId="{3DCA436E-A06E-419C-933D-824314FA18DD}" srcOrd="0" destOrd="2" presId="urn:microsoft.com/office/officeart/2005/8/layout/arrow5"/>
    <dgm:cxn modelId="{E5C535D8-9EE9-411B-B395-F966134C8886}" type="presOf" srcId="{C345FFDD-901A-4406-BE2B-8B227F036D0B}" destId="{AB6E8487-3FDE-4982-AEDD-44690A8ABD93}" srcOrd="0" destOrd="1" presId="urn:microsoft.com/office/officeart/2005/8/layout/arrow5"/>
    <dgm:cxn modelId="{3BBC13A2-C38E-4125-AB75-9DE47428A276}" type="presOf" srcId="{A9D8C663-B01E-42D0-8826-371D7A3AFA6E}" destId="{3DCA436E-A06E-419C-933D-824314FA18DD}" srcOrd="0" destOrd="1" presId="urn:microsoft.com/office/officeart/2005/8/layout/arrow5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BCA54C76-07AE-4A1B-B8AF-A549CC926EAF}" srcId="{4F62F2DA-D7F2-4FF6-84BA-5F139A7912D1}" destId="{B13EC5CF-C62E-4A1A-AFF1-DA503C372747}" srcOrd="2" destOrd="0" parTransId="{250B1E8C-3A8B-4C05-B652-E4188FE4F78F}" sibTransId="{FB68FE19-9F2E-486B-80A5-07A8B5F267F1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77E46F2C-D4FD-4280-8844-BA9B90A7AA89}" type="presParOf" srcId="{9DE0F8F4-36B0-4743-B908-0EE3F43352CB}" destId="{AB6E8487-3FDE-4982-AEDD-44690A8ABD9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/>
            <a:t>Items</a:t>
          </a:r>
          <a:endParaRPr lang="en-US" sz="3600" kern="1200" noProof="0" dirty="0"/>
        </a:p>
      </dsp:txBody>
      <dsp:txXfrm>
        <a:off x="52549" y="2233845"/>
        <a:ext cx="3221343" cy="720000"/>
      </dsp:txXfrm>
    </dsp:sp>
    <dsp:sp modelId="{149365D4-02F1-45AD-91FD-EDDC4F0E9A67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4">
                <a:hueOff val="-3518287"/>
                <a:satOff val="21119"/>
                <a:lumOff val="-1863"/>
                <a:alphaOff val="0"/>
                <a:shade val="20000"/>
                <a:satMod val="200000"/>
              </a:schemeClr>
              <a:schemeClr val="accent4">
                <a:hueOff val="-3518287"/>
                <a:satOff val="21119"/>
                <a:lumOff val="-186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/>
            <a:t>Prices</a:t>
          </a:r>
          <a:endParaRPr lang="en-US" sz="3600" kern="1200" noProof="0" dirty="0"/>
        </a:p>
      </dsp:txBody>
      <dsp:txXfrm>
        <a:off x="3837628" y="2233845"/>
        <a:ext cx="3221343" cy="720000"/>
      </dsp:txXfrm>
    </dsp:sp>
    <dsp:sp modelId="{72D006BC-B9B3-458C-9768-07D20D6CD37A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-7036575"/>
                <a:satOff val="42238"/>
                <a:lumOff val="-3725"/>
                <a:alphaOff val="0"/>
                <a:shade val="20000"/>
                <a:satMod val="200000"/>
              </a:schemeClr>
              <a:schemeClr val="accent4">
                <a:hueOff val="-7036575"/>
                <a:satOff val="42238"/>
                <a:lumOff val="-3725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noProof="0" dirty="0" smtClean="0"/>
            <a:t>Sales</a:t>
          </a:r>
          <a:endParaRPr lang="en-US" sz="3600" kern="1200" noProof="0" dirty="0"/>
        </a:p>
      </dsp:txBody>
      <dsp:txXfrm>
        <a:off x="7622707" y="2233845"/>
        <a:ext cx="322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516320" y="324746"/>
          <a:ext cx="2713706" cy="255228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Top and Bottom in Sales</a:t>
          </a:r>
          <a:endParaRPr lang="en-US" sz="2300" kern="1200" dirty="0"/>
        </a:p>
      </dsp:txBody>
      <dsp:txXfrm>
        <a:off x="3194747" y="324746"/>
        <a:ext cx="1356853" cy="2105635"/>
      </dsp:txXfrm>
    </dsp:sp>
    <dsp:sp modelId="{3DCA436E-A06E-419C-933D-824314FA18DD}">
      <dsp:nvSpPr>
        <dsp:cNvPr id="0" name=""/>
        <dsp:cNvSpPr/>
      </dsp:nvSpPr>
      <dsp:spPr>
        <a:xfrm rot="7200000">
          <a:off x="4327733" y="2871067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Item Sales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Highly priced items &amp; sales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Sales by Country</a:t>
          </a:r>
          <a:endParaRPr lang="en-US" sz="1800" kern="1200" dirty="0"/>
        </a:p>
      </dsp:txBody>
      <dsp:txXfrm rot="-5400000">
        <a:off x="4799563" y="3719931"/>
        <a:ext cx="2384044" cy="1444875"/>
      </dsp:txXfrm>
    </dsp:sp>
    <dsp:sp modelId="{AB6E8487-3FDE-4982-AEDD-44690A8ABD93}">
      <dsp:nvSpPr>
        <dsp:cNvPr id="0" name=""/>
        <dsp:cNvSpPr/>
      </dsp:nvSpPr>
      <dsp:spPr>
        <a:xfrm rot="14400000">
          <a:off x="568117" y="2814366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New Items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Are any items in pre-launch phase</a:t>
          </a:r>
          <a:endParaRPr lang="en-US" sz="1800" kern="1200" dirty="0"/>
        </a:p>
      </dsp:txBody>
      <dsp:txXfrm rot="5400000">
        <a:off x="601993" y="3663229"/>
        <a:ext cx="2384044" cy="144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2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8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linkedin.com/in/joshua-alvarado09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s://github.com/oosh09?tab=pro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xmlns="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Coffee and Data	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sales database presentation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xmlns="" id="{F6F939FF-38E5-43C1-9562-6E33A2F50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148A00E-633D-4DE1-A032-9D62FA291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Data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1F7502AC-B5F2-447A-8886-7B0FA9DBA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xmlns="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52268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Sql</a:t>
            </a:r>
            <a:r>
              <a:rPr lang="en-US" b="1" dirty="0" smtClean="0">
                <a:solidFill>
                  <a:schemeClr val="bg1"/>
                </a:solidFill>
              </a:rPr>
              <a:t> data tables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" y="2722419"/>
            <a:ext cx="2367049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46" y="1159344"/>
            <a:ext cx="1187621" cy="441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91" y="1465649"/>
            <a:ext cx="2671653" cy="5065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316" y="2251587"/>
            <a:ext cx="236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CBEBD"/>
                </a:solidFill>
              </a:rPr>
              <a:t>Item List</a:t>
            </a:r>
            <a:endParaRPr lang="en-US" sz="2400" dirty="0">
              <a:solidFill>
                <a:srgbClr val="9CBEB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4980" y="874299"/>
            <a:ext cx="286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CBEBD"/>
                </a:solidFill>
              </a:rPr>
              <a:t>Sales Data</a:t>
            </a:r>
            <a:endParaRPr lang="en-US" sz="2400" dirty="0">
              <a:solidFill>
                <a:srgbClr val="9CBEB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5140" y="643467"/>
            <a:ext cx="160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CBEBD"/>
                </a:solidFill>
              </a:rPr>
              <a:t>Item Prices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xmlns="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Business questions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xmlns="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06197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3429000"/>
            <a:ext cx="914400" cy="8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 and bottom in sales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" y="714008"/>
            <a:ext cx="3579323" cy="19898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85" y="4319565"/>
            <a:ext cx="3965397" cy="18949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045" y="78658"/>
            <a:ext cx="357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CBEBD"/>
                </a:solidFill>
              </a:rPr>
              <a:t>Top 5 Items by Sales</a:t>
            </a:r>
            <a:endParaRPr lang="en-US" sz="2400" dirty="0">
              <a:solidFill>
                <a:srgbClr val="9CBEB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9285" y="3676098"/>
            <a:ext cx="396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CBEBD"/>
                </a:solidFill>
              </a:rPr>
              <a:t>Bottom 5 Items by Sales</a:t>
            </a:r>
            <a:endParaRPr lang="en-US" sz="2400" dirty="0">
              <a:solidFill>
                <a:srgbClr val="9CBE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0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Item Sales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65" y="3426367"/>
            <a:ext cx="2514951" cy="322942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24" y="1035837"/>
            <a:ext cx="4203234" cy="1256522"/>
          </a:xfrm>
        </p:spPr>
      </p:pic>
      <p:sp>
        <p:nvSpPr>
          <p:cNvPr id="10" name="TextBox 9"/>
          <p:cNvSpPr txBox="1"/>
          <p:nvPr/>
        </p:nvSpPr>
        <p:spPr>
          <a:xfrm>
            <a:off x="1971424" y="287086"/>
            <a:ext cx="420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Highest Priced Items with Sales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5564" y="2762495"/>
            <a:ext cx="251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Sales by Country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5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New items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14" y="972213"/>
            <a:ext cx="2979174" cy="5672921"/>
          </a:xfrm>
        </p:spPr>
      </p:pic>
      <p:sp>
        <p:nvSpPr>
          <p:cNvPr id="6" name="TextBox 5"/>
          <p:cNvSpPr txBox="1"/>
          <p:nvPr/>
        </p:nvSpPr>
        <p:spPr>
          <a:xfrm>
            <a:off x="2282314" y="297682"/>
            <a:ext cx="297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D8D6BE"/>
                </a:solidFill>
              </a:rPr>
              <a:t>Pre-Sale Items</a:t>
            </a:r>
            <a:endParaRPr lang="en-US" sz="2400" dirty="0">
              <a:solidFill>
                <a:srgbClr val="D8D6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hlinkClick r:id="rId3"/>
              </a:rPr>
              <a:t>Joshua Alvarado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  <a:hlinkClick r:id="rId4"/>
              </a:rPr>
              <a:t>Github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oosh09@yahoo.com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xmlns="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1" y="2379513"/>
            <a:ext cx="290536" cy="290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8" y="3240019"/>
            <a:ext cx="377962" cy="377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2" y="4215844"/>
            <a:ext cx="395474" cy="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C1243-C9FF-4461-B21D-DC7A9A834A30}">
  <ds:schemaRefs>
    <ds:schemaRef ds:uri="http://purl.org/dc/dcmitype/"/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88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Coffee and Data </vt:lpstr>
      <vt:lpstr>Data</vt:lpstr>
      <vt:lpstr>Sql data tables</vt:lpstr>
      <vt:lpstr>Business questions</vt:lpstr>
      <vt:lpstr>Top and bottom in sales</vt:lpstr>
      <vt:lpstr>Item Sales</vt:lpstr>
      <vt:lpstr>New items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2020-11-06T15:55:21Z</dcterms:created>
  <dcterms:modified xsi:type="dcterms:W3CDTF">2020-11-06T18:44:50Z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