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4B3"/>
    <a:srgbClr val="301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9B66C-8096-1550-9C51-A913B4E53124}" v="1081" dt="2024-05-19T01:57:14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9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9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7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4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7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7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9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7" r:id="rId6"/>
    <p:sldLayoutId id="2147483962" r:id="rId7"/>
    <p:sldLayoutId id="2147483963" r:id="rId8"/>
    <p:sldLayoutId id="2147483964" r:id="rId9"/>
    <p:sldLayoutId id="2147483966" r:id="rId10"/>
    <p:sldLayoutId id="214748396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5F567BD-428B-4B4F-901F-7B048BFA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92CDD09-8A93-47D8-89A8-550DBF7F6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454770">
            <a:off x="2043674" y="4342360"/>
            <a:ext cx="10319153" cy="3010695"/>
          </a:xfrm>
          <a:custGeom>
            <a:avLst/>
            <a:gdLst>
              <a:gd name="connsiteX0" fmla="*/ 38631 w 10319153"/>
              <a:gd name="connsiteY0" fmla="*/ 2966544 h 3010695"/>
              <a:gd name="connsiteX1" fmla="*/ 0 w 10319153"/>
              <a:gd name="connsiteY1" fmla="*/ 2949989 h 3010695"/>
              <a:gd name="connsiteX2" fmla="*/ 297248 w 10319153"/>
              <a:gd name="connsiteY2" fmla="*/ 0 h 3010695"/>
              <a:gd name="connsiteX3" fmla="*/ 10319153 w 10319153"/>
              <a:gd name="connsiteY3" fmla="*/ 1009830 h 3010695"/>
              <a:gd name="connsiteX4" fmla="*/ 10295326 w 10319153"/>
              <a:gd name="connsiteY4" fmla="*/ 1042634 h 3010695"/>
              <a:gd name="connsiteX5" fmla="*/ 10274219 w 10319153"/>
              <a:gd name="connsiteY5" fmla="*/ 1068282 h 3010695"/>
              <a:gd name="connsiteX6" fmla="*/ 10100496 w 10319153"/>
              <a:gd name="connsiteY6" fmla="*/ 1125724 h 3010695"/>
              <a:gd name="connsiteX7" fmla="*/ 9995701 w 10319153"/>
              <a:gd name="connsiteY7" fmla="*/ 1183279 h 3010695"/>
              <a:gd name="connsiteX8" fmla="*/ 9975898 w 10319153"/>
              <a:gd name="connsiteY8" fmla="*/ 1184342 h 3010695"/>
              <a:gd name="connsiteX9" fmla="*/ 9831240 w 10319153"/>
              <a:gd name="connsiteY9" fmla="*/ 1203089 h 3010695"/>
              <a:gd name="connsiteX10" fmla="*/ 9738768 w 10319153"/>
              <a:gd name="connsiteY10" fmla="*/ 1244194 h 3010695"/>
              <a:gd name="connsiteX11" fmla="*/ 9701465 w 10319153"/>
              <a:gd name="connsiteY11" fmla="*/ 1260806 h 3010695"/>
              <a:gd name="connsiteX12" fmla="*/ 9676004 w 10319153"/>
              <a:gd name="connsiteY12" fmla="*/ 1260287 h 3010695"/>
              <a:gd name="connsiteX13" fmla="*/ 9524833 w 10319153"/>
              <a:gd name="connsiteY13" fmla="*/ 1254357 h 3010695"/>
              <a:gd name="connsiteX14" fmla="*/ 9484277 w 10319153"/>
              <a:gd name="connsiteY14" fmla="*/ 1268672 h 3010695"/>
              <a:gd name="connsiteX15" fmla="*/ 9388791 w 10319153"/>
              <a:gd name="connsiteY15" fmla="*/ 1291106 h 3010695"/>
              <a:gd name="connsiteX16" fmla="*/ 9333904 w 10319153"/>
              <a:gd name="connsiteY16" fmla="*/ 1302283 h 3010695"/>
              <a:gd name="connsiteX17" fmla="*/ 9133530 w 10319153"/>
              <a:gd name="connsiteY17" fmla="*/ 1354631 h 3010695"/>
              <a:gd name="connsiteX18" fmla="*/ 8848790 w 10319153"/>
              <a:gd name="connsiteY18" fmla="*/ 1509281 h 3010695"/>
              <a:gd name="connsiteX19" fmla="*/ 8830009 w 10319153"/>
              <a:gd name="connsiteY19" fmla="*/ 1516900 h 3010695"/>
              <a:gd name="connsiteX20" fmla="*/ 8839375 w 10319153"/>
              <a:gd name="connsiteY20" fmla="*/ 1506549 h 3010695"/>
              <a:gd name="connsiteX21" fmla="*/ 8826617 w 10319153"/>
              <a:gd name="connsiteY21" fmla="*/ 1518277 h 3010695"/>
              <a:gd name="connsiteX22" fmla="*/ 8830009 w 10319153"/>
              <a:gd name="connsiteY22" fmla="*/ 1516900 h 3010695"/>
              <a:gd name="connsiteX23" fmla="*/ 8822032 w 10319153"/>
              <a:gd name="connsiteY23" fmla="*/ 1525717 h 3010695"/>
              <a:gd name="connsiteX24" fmla="*/ 8783599 w 10319153"/>
              <a:gd name="connsiteY24" fmla="*/ 1553852 h 3010695"/>
              <a:gd name="connsiteX25" fmla="*/ 8681712 w 10319153"/>
              <a:gd name="connsiteY25" fmla="*/ 1579862 h 3010695"/>
              <a:gd name="connsiteX26" fmla="*/ 8448616 w 10319153"/>
              <a:gd name="connsiteY26" fmla="*/ 1634847 h 3010695"/>
              <a:gd name="connsiteX27" fmla="*/ 8249512 w 10319153"/>
              <a:gd name="connsiteY27" fmla="*/ 1699319 h 3010695"/>
              <a:gd name="connsiteX28" fmla="*/ 8178033 w 10319153"/>
              <a:gd name="connsiteY28" fmla="*/ 1733791 h 3010695"/>
              <a:gd name="connsiteX29" fmla="*/ 8115731 w 10319153"/>
              <a:gd name="connsiteY29" fmla="*/ 1747863 h 3010695"/>
              <a:gd name="connsiteX30" fmla="*/ 7839331 w 10319153"/>
              <a:gd name="connsiteY30" fmla="*/ 1804301 h 3010695"/>
              <a:gd name="connsiteX31" fmla="*/ 7764358 w 10319153"/>
              <a:gd name="connsiteY31" fmla="*/ 1893294 h 3010695"/>
              <a:gd name="connsiteX32" fmla="*/ 7642090 w 10319153"/>
              <a:gd name="connsiteY32" fmla="*/ 1959521 h 3010695"/>
              <a:gd name="connsiteX33" fmla="*/ 7471683 w 10319153"/>
              <a:gd name="connsiteY33" fmla="*/ 2017169 h 3010695"/>
              <a:gd name="connsiteX34" fmla="*/ 7464410 w 10319153"/>
              <a:gd name="connsiteY34" fmla="*/ 2032382 h 3010695"/>
              <a:gd name="connsiteX35" fmla="*/ 7416534 w 10319153"/>
              <a:gd name="connsiteY35" fmla="*/ 2064865 h 3010695"/>
              <a:gd name="connsiteX36" fmla="*/ 7395085 w 10319153"/>
              <a:gd name="connsiteY36" fmla="*/ 2081476 h 3010695"/>
              <a:gd name="connsiteX37" fmla="*/ 7088832 w 10319153"/>
              <a:gd name="connsiteY37" fmla="*/ 2124769 h 3010695"/>
              <a:gd name="connsiteX38" fmla="*/ 6967447 w 10319153"/>
              <a:gd name="connsiteY38" fmla="*/ 2137715 h 3010695"/>
              <a:gd name="connsiteX39" fmla="*/ 6848014 w 10319153"/>
              <a:gd name="connsiteY39" fmla="*/ 2154596 h 3010695"/>
              <a:gd name="connsiteX40" fmla="*/ 6805143 w 10319153"/>
              <a:gd name="connsiteY40" fmla="*/ 2162680 h 3010695"/>
              <a:gd name="connsiteX41" fmla="*/ 6688929 w 10319153"/>
              <a:gd name="connsiteY41" fmla="*/ 2166430 h 3010695"/>
              <a:gd name="connsiteX42" fmla="*/ 6644571 w 10319153"/>
              <a:gd name="connsiteY42" fmla="*/ 2170899 h 3010695"/>
              <a:gd name="connsiteX43" fmla="*/ 6635242 w 10319153"/>
              <a:gd name="connsiteY43" fmla="*/ 2172778 h 3010695"/>
              <a:gd name="connsiteX44" fmla="*/ 6591777 w 10319153"/>
              <a:gd name="connsiteY44" fmla="*/ 2187216 h 3010695"/>
              <a:gd name="connsiteX45" fmla="*/ 6467879 w 10319153"/>
              <a:gd name="connsiteY45" fmla="*/ 2171203 h 3010695"/>
              <a:gd name="connsiteX46" fmla="*/ 6328067 w 10319153"/>
              <a:gd name="connsiteY46" fmla="*/ 2212079 h 3010695"/>
              <a:gd name="connsiteX47" fmla="*/ 6160131 w 10319153"/>
              <a:gd name="connsiteY47" fmla="*/ 2250329 h 3010695"/>
              <a:gd name="connsiteX48" fmla="*/ 5908029 w 10319153"/>
              <a:gd name="connsiteY48" fmla="*/ 2335370 h 3010695"/>
              <a:gd name="connsiteX49" fmla="*/ 5798357 w 10319153"/>
              <a:gd name="connsiteY49" fmla="*/ 2329014 h 3010695"/>
              <a:gd name="connsiteX50" fmla="*/ 5633402 w 10319153"/>
              <a:gd name="connsiteY50" fmla="*/ 2369500 h 3010695"/>
              <a:gd name="connsiteX51" fmla="*/ 5488935 w 10319153"/>
              <a:gd name="connsiteY51" fmla="*/ 2392071 h 3010695"/>
              <a:gd name="connsiteX52" fmla="*/ 5472970 w 10319153"/>
              <a:gd name="connsiteY52" fmla="*/ 2393460 h 3010695"/>
              <a:gd name="connsiteX53" fmla="*/ 5413084 w 10319153"/>
              <a:gd name="connsiteY53" fmla="*/ 2387874 h 3010695"/>
              <a:gd name="connsiteX54" fmla="*/ 5144645 w 10319153"/>
              <a:gd name="connsiteY54" fmla="*/ 2434063 h 3010695"/>
              <a:gd name="connsiteX55" fmla="*/ 5061567 w 10319153"/>
              <a:gd name="connsiteY55" fmla="*/ 2430977 h 3010695"/>
              <a:gd name="connsiteX56" fmla="*/ 5021175 w 10319153"/>
              <a:gd name="connsiteY56" fmla="*/ 2435349 h 3010695"/>
              <a:gd name="connsiteX57" fmla="*/ 5014276 w 10319153"/>
              <a:gd name="connsiteY57" fmla="*/ 2435508 h 3010695"/>
              <a:gd name="connsiteX58" fmla="*/ 4966780 w 10319153"/>
              <a:gd name="connsiteY58" fmla="*/ 2432548 h 3010695"/>
              <a:gd name="connsiteX59" fmla="*/ 4896263 w 10319153"/>
              <a:gd name="connsiteY59" fmla="*/ 2421857 h 3010695"/>
              <a:gd name="connsiteX60" fmla="*/ 4823311 w 10319153"/>
              <a:gd name="connsiteY60" fmla="*/ 2399431 h 3010695"/>
              <a:gd name="connsiteX61" fmla="*/ 4781123 w 10319153"/>
              <a:gd name="connsiteY61" fmla="*/ 2390001 h 3010695"/>
              <a:gd name="connsiteX62" fmla="*/ 4751849 w 10319153"/>
              <a:gd name="connsiteY62" fmla="*/ 2379653 h 3010695"/>
              <a:gd name="connsiteX63" fmla="*/ 4669680 w 10319153"/>
              <a:gd name="connsiteY63" fmla="*/ 2372046 h 3010695"/>
              <a:gd name="connsiteX64" fmla="*/ 4530274 w 10319153"/>
              <a:gd name="connsiteY64" fmla="*/ 2367257 h 3010695"/>
              <a:gd name="connsiteX65" fmla="*/ 4471483 w 10319153"/>
              <a:gd name="connsiteY65" fmla="*/ 2342209 h 3010695"/>
              <a:gd name="connsiteX66" fmla="*/ 4351251 w 10319153"/>
              <a:gd name="connsiteY66" fmla="*/ 2343715 h 3010695"/>
              <a:gd name="connsiteX67" fmla="*/ 4324869 w 10319153"/>
              <a:gd name="connsiteY67" fmla="*/ 2353484 h 3010695"/>
              <a:gd name="connsiteX68" fmla="*/ 4262425 w 10319153"/>
              <a:gd name="connsiteY68" fmla="*/ 2362121 h 3010695"/>
              <a:gd name="connsiteX69" fmla="*/ 4168907 w 10319153"/>
              <a:gd name="connsiteY69" fmla="*/ 2390408 h 3010695"/>
              <a:gd name="connsiteX70" fmla="*/ 4066890 w 10319153"/>
              <a:gd name="connsiteY70" fmla="*/ 2423399 h 3010695"/>
              <a:gd name="connsiteX71" fmla="*/ 4005959 w 10319153"/>
              <a:gd name="connsiteY71" fmla="*/ 2440705 h 3010695"/>
              <a:gd name="connsiteX72" fmla="*/ 3999178 w 10319153"/>
              <a:gd name="connsiteY72" fmla="*/ 2442298 h 3010695"/>
              <a:gd name="connsiteX73" fmla="*/ 3951941 w 10319153"/>
              <a:gd name="connsiteY73" fmla="*/ 2449280 h 3010695"/>
              <a:gd name="connsiteX74" fmla="*/ 3805778 w 10319153"/>
              <a:gd name="connsiteY74" fmla="*/ 2446566 h 3010695"/>
              <a:gd name="connsiteX75" fmla="*/ 3762842 w 10319153"/>
              <a:gd name="connsiteY75" fmla="*/ 2446067 h 3010695"/>
              <a:gd name="connsiteX76" fmla="*/ 3732504 w 10319153"/>
              <a:gd name="connsiteY76" fmla="*/ 2441983 h 3010695"/>
              <a:gd name="connsiteX77" fmla="*/ 3650423 w 10319153"/>
              <a:gd name="connsiteY77" fmla="*/ 2451609 h 3010695"/>
              <a:gd name="connsiteX78" fmla="*/ 3512327 w 10319153"/>
              <a:gd name="connsiteY78" fmla="*/ 2475928 h 3010695"/>
              <a:gd name="connsiteX79" fmla="*/ 3449719 w 10319153"/>
              <a:gd name="connsiteY79" fmla="*/ 2470583 h 3010695"/>
              <a:gd name="connsiteX80" fmla="*/ 3228684 w 10319153"/>
              <a:gd name="connsiteY80" fmla="*/ 2502293 h 3010695"/>
              <a:gd name="connsiteX81" fmla="*/ 3041649 w 10319153"/>
              <a:gd name="connsiteY81" fmla="*/ 2518582 h 3010695"/>
              <a:gd name="connsiteX82" fmla="*/ 2896095 w 10319153"/>
              <a:gd name="connsiteY82" fmla="*/ 2540604 h 3010695"/>
              <a:gd name="connsiteX83" fmla="*/ 2583168 w 10319153"/>
              <a:gd name="connsiteY83" fmla="*/ 2596700 h 3010695"/>
              <a:gd name="connsiteX84" fmla="*/ 2566981 w 10319153"/>
              <a:gd name="connsiteY84" fmla="*/ 2610217 h 3010695"/>
              <a:gd name="connsiteX85" fmla="*/ 2505509 w 10319153"/>
              <a:gd name="connsiteY85" fmla="*/ 2631158 h 3010695"/>
              <a:gd name="connsiteX86" fmla="*/ 2427422 w 10319153"/>
              <a:gd name="connsiteY86" fmla="*/ 2654047 h 3010695"/>
              <a:gd name="connsiteX87" fmla="*/ 2426791 w 10319153"/>
              <a:gd name="connsiteY87" fmla="*/ 2652740 h 3010695"/>
              <a:gd name="connsiteX88" fmla="*/ 2390621 w 10319153"/>
              <a:gd name="connsiteY88" fmla="*/ 2647481 h 3010695"/>
              <a:gd name="connsiteX89" fmla="*/ 2246142 w 10319153"/>
              <a:gd name="connsiteY89" fmla="*/ 2645088 h 3010695"/>
              <a:gd name="connsiteX90" fmla="*/ 2239895 w 10319153"/>
              <a:gd name="connsiteY90" fmla="*/ 2644071 h 3010695"/>
              <a:gd name="connsiteX91" fmla="*/ 1964969 w 10319153"/>
              <a:gd name="connsiteY91" fmla="*/ 2655995 h 3010695"/>
              <a:gd name="connsiteX92" fmla="*/ 1846164 w 10319153"/>
              <a:gd name="connsiteY92" fmla="*/ 2663200 h 3010695"/>
              <a:gd name="connsiteX93" fmla="*/ 1746156 w 10319153"/>
              <a:gd name="connsiteY93" fmla="*/ 2656647 h 3010695"/>
              <a:gd name="connsiteX94" fmla="*/ 1604407 w 10319153"/>
              <a:gd name="connsiteY94" fmla="*/ 2673354 h 3010695"/>
              <a:gd name="connsiteX95" fmla="*/ 1480747 w 10319153"/>
              <a:gd name="connsiteY95" fmla="*/ 2728777 h 3010695"/>
              <a:gd name="connsiteX96" fmla="*/ 1462428 w 10319153"/>
              <a:gd name="connsiteY96" fmla="*/ 2739948 h 3010695"/>
              <a:gd name="connsiteX97" fmla="*/ 1271887 w 10319153"/>
              <a:gd name="connsiteY97" fmla="*/ 2806583 h 3010695"/>
              <a:gd name="connsiteX98" fmla="*/ 1134443 w 10319153"/>
              <a:gd name="connsiteY98" fmla="*/ 2842661 h 3010695"/>
              <a:gd name="connsiteX99" fmla="*/ 994177 w 10319153"/>
              <a:gd name="connsiteY99" fmla="*/ 2911560 h 3010695"/>
              <a:gd name="connsiteX100" fmla="*/ 758603 w 10319153"/>
              <a:gd name="connsiteY100" fmla="*/ 3002360 h 3010695"/>
              <a:gd name="connsiteX101" fmla="*/ 684957 w 10319153"/>
              <a:gd name="connsiteY101" fmla="*/ 3006690 h 3010695"/>
              <a:gd name="connsiteX102" fmla="*/ 668053 w 10319153"/>
              <a:gd name="connsiteY102" fmla="*/ 3003192 h 3010695"/>
              <a:gd name="connsiteX103" fmla="*/ 579333 w 10319153"/>
              <a:gd name="connsiteY103" fmla="*/ 2995200 h 3010695"/>
              <a:gd name="connsiteX104" fmla="*/ 481561 w 10319153"/>
              <a:gd name="connsiteY104" fmla="*/ 2969855 h 3010695"/>
              <a:gd name="connsiteX105" fmla="*/ 220858 w 10319153"/>
              <a:gd name="connsiteY105" fmla="*/ 2982577 h 3010695"/>
              <a:gd name="connsiteX106" fmla="*/ 38631 w 10319153"/>
              <a:gd name="connsiteY106" fmla="*/ 2966544 h 301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0319153" h="3010695">
                <a:moveTo>
                  <a:pt x="38631" y="2966544"/>
                </a:moveTo>
                <a:lnTo>
                  <a:pt x="0" y="2949989"/>
                </a:lnTo>
                <a:lnTo>
                  <a:pt x="297248" y="0"/>
                </a:lnTo>
                <a:lnTo>
                  <a:pt x="10319153" y="1009830"/>
                </a:lnTo>
                <a:lnTo>
                  <a:pt x="10295326" y="1042634"/>
                </a:lnTo>
                <a:cubicBezTo>
                  <a:pt x="10284572" y="1057061"/>
                  <a:pt x="10276607" y="1067080"/>
                  <a:pt x="10274219" y="1068282"/>
                </a:cubicBezTo>
                <a:cubicBezTo>
                  <a:pt x="10235456" y="1087164"/>
                  <a:pt x="10131091" y="1122742"/>
                  <a:pt x="10100496" y="1125724"/>
                </a:cubicBezTo>
                <a:cubicBezTo>
                  <a:pt x="10044259" y="1142746"/>
                  <a:pt x="10016467" y="1173509"/>
                  <a:pt x="9995701" y="1183279"/>
                </a:cubicBezTo>
                <a:cubicBezTo>
                  <a:pt x="9993782" y="1177994"/>
                  <a:pt x="9979214" y="1178780"/>
                  <a:pt x="9975898" y="1184342"/>
                </a:cubicBezTo>
                <a:cubicBezTo>
                  <a:pt x="9948488" y="1187644"/>
                  <a:pt x="9861789" y="1196151"/>
                  <a:pt x="9831240" y="1203089"/>
                </a:cubicBezTo>
                <a:lnTo>
                  <a:pt x="9738768" y="1244194"/>
                </a:lnTo>
                <a:cubicBezTo>
                  <a:pt x="9731751" y="1233932"/>
                  <a:pt x="9709048" y="1256284"/>
                  <a:pt x="9701465" y="1260806"/>
                </a:cubicBezTo>
                <a:cubicBezTo>
                  <a:pt x="9700035" y="1253566"/>
                  <a:pt x="9681310" y="1253185"/>
                  <a:pt x="9676004" y="1260287"/>
                </a:cubicBezTo>
                <a:cubicBezTo>
                  <a:pt x="9650737" y="1284230"/>
                  <a:pt x="9543092" y="1232130"/>
                  <a:pt x="9524833" y="1254357"/>
                </a:cubicBezTo>
                <a:lnTo>
                  <a:pt x="9484277" y="1268672"/>
                </a:lnTo>
                <a:lnTo>
                  <a:pt x="9388791" y="1291106"/>
                </a:lnTo>
                <a:cubicBezTo>
                  <a:pt x="9344066" y="1265560"/>
                  <a:pt x="9362480" y="1292305"/>
                  <a:pt x="9333904" y="1302283"/>
                </a:cubicBezTo>
                <a:cubicBezTo>
                  <a:pt x="9267113" y="1319733"/>
                  <a:pt x="9208817" y="1351921"/>
                  <a:pt x="9133530" y="1354631"/>
                </a:cubicBezTo>
                <a:cubicBezTo>
                  <a:pt x="9047016" y="1348596"/>
                  <a:pt x="8931797" y="1472905"/>
                  <a:pt x="8848790" y="1509281"/>
                </a:cubicBezTo>
                <a:lnTo>
                  <a:pt x="8830009" y="1516900"/>
                </a:lnTo>
                <a:lnTo>
                  <a:pt x="8839375" y="1506549"/>
                </a:lnTo>
                <a:cubicBezTo>
                  <a:pt x="8841545" y="1507469"/>
                  <a:pt x="8817611" y="1520879"/>
                  <a:pt x="8826617" y="1518277"/>
                </a:cubicBezTo>
                <a:lnTo>
                  <a:pt x="8830009" y="1516900"/>
                </a:lnTo>
                <a:lnTo>
                  <a:pt x="8822032" y="1525717"/>
                </a:lnTo>
                <a:cubicBezTo>
                  <a:pt x="8805188" y="1538655"/>
                  <a:pt x="8790480" y="1536682"/>
                  <a:pt x="8783599" y="1553852"/>
                </a:cubicBezTo>
                <a:cubicBezTo>
                  <a:pt x="8735938" y="1571577"/>
                  <a:pt x="8690590" y="1559632"/>
                  <a:pt x="8681712" y="1579862"/>
                </a:cubicBezTo>
                <a:cubicBezTo>
                  <a:pt x="8587466" y="1569481"/>
                  <a:pt x="8526315" y="1616518"/>
                  <a:pt x="8448616" y="1634847"/>
                </a:cubicBezTo>
                <a:cubicBezTo>
                  <a:pt x="8376582" y="1654756"/>
                  <a:pt x="8288946" y="1701257"/>
                  <a:pt x="8249512" y="1699319"/>
                </a:cubicBezTo>
                <a:cubicBezTo>
                  <a:pt x="8220170" y="1735932"/>
                  <a:pt x="8201860" y="1722300"/>
                  <a:pt x="8178033" y="1733791"/>
                </a:cubicBezTo>
                <a:cubicBezTo>
                  <a:pt x="8134712" y="1743388"/>
                  <a:pt x="8172739" y="1762993"/>
                  <a:pt x="8115731" y="1747863"/>
                </a:cubicBezTo>
                <a:cubicBezTo>
                  <a:pt x="8052950" y="1786980"/>
                  <a:pt x="7848919" y="1792964"/>
                  <a:pt x="7839331" y="1804301"/>
                </a:cubicBezTo>
                <a:cubicBezTo>
                  <a:pt x="7807132" y="1798015"/>
                  <a:pt x="7782706" y="1881996"/>
                  <a:pt x="7764358" y="1893294"/>
                </a:cubicBezTo>
                <a:cubicBezTo>
                  <a:pt x="7721597" y="1912230"/>
                  <a:pt x="7705657" y="1928776"/>
                  <a:pt x="7642090" y="1959521"/>
                </a:cubicBezTo>
                <a:cubicBezTo>
                  <a:pt x="7579891" y="1978362"/>
                  <a:pt x="7540851" y="2018803"/>
                  <a:pt x="7471683" y="2017169"/>
                </a:cubicBezTo>
                <a:cubicBezTo>
                  <a:pt x="7470591" y="2022819"/>
                  <a:pt x="7468012" y="2027835"/>
                  <a:pt x="7464410" y="2032382"/>
                </a:cubicBezTo>
                <a:lnTo>
                  <a:pt x="7416534" y="2064865"/>
                </a:lnTo>
                <a:lnTo>
                  <a:pt x="7395085" y="2081476"/>
                </a:lnTo>
                <a:cubicBezTo>
                  <a:pt x="7340468" y="2091460"/>
                  <a:pt x="7160104" y="2115397"/>
                  <a:pt x="7088832" y="2124769"/>
                </a:cubicBezTo>
                <a:cubicBezTo>
                  <a:pt x="7041961" y="2132277"/>
                  <a:pt x="7007522" y="2114119"/>
                  <a:pt x="6967447" y="2137715"/>
                </a:cubicBezTo>
                <a:cubicBezTo>
                  <a:pt x="6923545" y="2144646"/>
                  <a:pt x="6883801" y="2141300"/>
                  <a:pt x="6848014" y="2154596"/>
                </a:cubicBezTo>
                <a:cubicBezTo>
                  <a:pt x="6831546" y="2149518"/>
                  <a:pt x="6816779" y="2148861"/>
                  <a:pt x="6805143" y="2162680"/>
                </a:cubicBezTo>
                <a:cubicBezTo>
                  <a:pt x="6778629" y="2164650"/>
                  <a:pt x="6715691" y="2165061"/>
                  <a:pt x="6688929" y="2166430"/>
                </a:cubicBezTo>
                <a:lnTo>
                  <a:pt x="6644571" y="2170899"/>
                </a:lnTo>
                <a:lnTo>
                  <a:pt x="6635242" y="2172778"/>
                </a:lnTo>
                <a:cubicBezTo>
                  <a:pt x="6620131" y="2177115"/>
                  <a:pt x="6605556" y="2182007"/>
                  <a:pt x="6591777" y="2187216"/>
                </a:cubicBezTo>
                <a:cubicBezTo>
                  <a:pt x="6563883" y="2186955"/>
                  <a:pt x="6504564" y="2168582"/>
                  <a:pt x="6467879" y="2171203"/>
                </a:cubicBezTo>
                <a:lnTo>
                  <a:pt x="6328067" y="2212079"/>
                </a:lnTo>
                <a:cubicBezTo>
                  <a:pt x="6292811" y="2219976"/>
                  <a:pt x="6234663" y="2229780"/>
                  <a:pt x="6160131" y="2250329"/>
                </a:cubicBezTo>
                <a:cubicBezTo>
                  <a:pt x="6088543" y="2268630"/>
                  <a:pt x="5933364" y="2321339"/>
                  <a:pt x="5908029" y="2335370"/>
                </a:cubicBezTo>
                <a:cubicBezTo>
                  <a:pt x="5886436" y="2343046"/>
                  <a:pt x="5788379" y="2345137"/>
                  <a:pt x="5798357" y="2329014"/>
                </a:cubicBezTo>
                <a:cubicBezTo>
                  <a:pt x="5736120" y="2370525"/>
                  <a:pt x="5707465" y="2342794"/>
                  <a:pt x="5633402" y="2369500"/>
                </a:cubicBezTo>
                <a:lnTo>
                  <a:pt x="5488935" y="2392071"/>
                </a:lnTo>
                <a:lnTo>
                  <a:pt x="5472970" y="2393460"/>
                </a:lnTo>
                <a:lnTo>
                  <a:pt x="5413084" y="2387874"/>
                </a:lnTo>
                <a:cubicBezTo>
                  <a:pt x="5310558" y="2417372"/>
                  <a:pt x="5203231" y="2426879"/>
                  <a:pt x="5144645" y="2434063"/>
                </a:cubicBezTo>
                <a:lnTo>
                  <a:pt x="5061567" y="2430977"/>
                </a:lnTo>
                <a:cubicBezTo>
                  <a:pt x="5048201" y="2430593"/>
                  <a:pt x="5032734" y="2434595"/>
                  <a:pt x="5021175" y="2435349"/>
                </a:cubicBezTo>
                <a:lnTo>
                  <a:pt x="5014276" y="2435508"/>
                </a:lnTo>
                <a:lnTo>
                  <a:pt x="4966780" y="2432548"/>
                </a:lnTo>
                <a:lnTo>
                  <a:pt x="4896263" y="2421857"/>
                </a:lnTo>
                <a:cubicBezTo>
                  <a:pt x="4873015" y="2414408"/>
                  <a:pt x="4852464" y="2385890"/>
                  <a:pt x="4823311" y="2399431"/>
                </a:cubicBezTo>
                <a:cubicBezTo>
                  <a:pt x="4830022" y="2383769"/>
                  <a:pt x="4788922" y="2403568"/>
                  <a:pt x="4781123" y="2390001"/>
                </a:cubicBezTo>
                <a:cubicBezTo>
                  <a:pt x="4776604" y="2378765"/>
                  <a:pt x="4763085" y="2382154"/>
                  <a:pt x="4751849" y="2379653"/>
                </a:cubicBezTo>
                <a:cubicBezTo>
                  <a:pt x="4742208" y="2369046"/>
                  <a:pt x="4687658" y="2367198"/>
                  <a:pt x="4669680" y="2372046"/>
                </a:cubicBezTo>
                <a:cubicBezTo>
                  <a:pt x="4620302" y="2392710"/>
                  <a:pt x="4569979" y="2351967"/>
                  <a:pt x="4530274" y="2367257"/>
                </a:cubicBezTo>
                <a:cubicBezTo>
                  <a:pt x="4491726" y="2360489"/>
                  <a:pt x="4496770" y="2346058"/>
                  <a:pt x="4471483" y="2342209"/>
                </a:cubicBezTo>
                <a:cubicBezTo>
                  <a:pt x="4441646" y="2338285"/>
                  <a:pt x="4370171" y="2340042"/>
                  <a:pt x="4351251" y="2343715"/>
                </a:cubicBezTo>
                <a:lnTo>
                  <a:pt x="4324869" y="2353484"/>
                </a:lnTo>
                <a:lnTo>
                  <a:pt x="4262425" y="2362121"/>
                </a:lnTo>
                <a:lnTo>
                  <a:pt x="4168907" y="2390408"/>
                </a:lnTo>
                <a:cubicBezTo>
                  <a:pt x="4134902" y="2401403"/>
                  <a:pt x="4092622" y="2401634"/>
                  <a:pt x="4066890" y="2423399"/>
                </a:cubicBezTo>
                <a:cubicBezTo>
                  <a:pt x="4051286" y="2427468"/>
                  <a:pt x="4017244" y="2437555"/>
                  <a:pt x="4005959" y="2440705"/>
                </a:cubicBezTo>
                <a:lnTo>
                  <a:pt x="3999178" y="2442298"/>
                </a:lnTo>
                <a:lnTo>
                  <a:pt x="3951941" y="2449280"/>
                </a:lnTo>
                <a:lnTo>
                  <a:pt x="3805778" y="2446566"/>
                </a:lnTo>
                <a:cubicBezTo>
                  <a:pt x="3810148" y="2429752"/>
                  <a:pt x="3772477" y="2457799"/>
                  <a:pt x="3762842" y="2446067"/>
                </a:cubicBezTo>
                <a:cubicBezTo>
                  <a:pt x="3756777" y="2435952"/>
                  <a:pt x="3743937" y="2442103"/>
                  <a:pt x="3732504" y="2441983"/>
                </a:cubicBezTo>
                <a:cubicBezTo>
                  <a:pt x="3721481" y="2433550"/>
                  <a:pt x="3667447" y="2443090"/>
                  <a:pt x="3650423" y="2451609"/>
                </a:cubicBezTo>
                <a:cubicBezTo>
                  <a:pt x="3604716" y="2482227"/>
                  <a:pt x="3549270" y="2452611"/>
                  <a:pt x="3512327" y="2475928"/>
                </a:cubicBezTo>
                <a:cubicBezTo>
                  <a:pt x="3473361" y="2477295"/>
                  <a:pt x="3475196" y="2469104"/>
                  <a:pt x="3449719" y="2470583"/>
                </a:cubicBezTo>
                <a:cubicBezTo>
                  <a:pt x="3402446" y="2474978"/>
                  <a:pt x="3296695" y="2494292"/>
                  <a:pt x="3228684" y="2502293"/>
                </a:cubicBezTo>
                <a:cubicBezTo>
                  <a:pt x="3165685" y="2508810"/>
                  <a:pt x="3108678" y="2509096"/>
                  <a:pt x="3041649" y="2518582"/>
                </a:cubicBezTo>
                <a:cubicBezTo>
                  <a:pt x="2989829" y="2537685"/>
                  <a:pt x="2933554" y="2515897"/>
                  <a:pt x="2896095" y="2540604"/>
                </a:cubicBezTo>
                <a:cubicBezTo>
                  <a:pt x="2711807" y="2577247"/>
                  <a:pt x="2632318" y="2560057"/>
                  <a:pt x="2583168" y="2596700"/>
                </a:cubicBezTo>
                <a:cubicBezTo>
                  <a:pt x="2578494" y="2602113"/>
                  <a:pt x="2573008" y="2606529"/>
                  <a:pt x="2566981" y="2610217"/>
                </a:cubicBezTo>
                <a:lnTo>
                  <a:pt x="2505509" y="2631158"/>
                </a:lnTo>
                <a:lnTo>
                  <a:pt x="2427422" y="2654047"/>
                </a:lnTo>
                <a:lnTo>
                  <a:pt x="2426791" y="2652740"/>
                </a:lnTo>
                <a:cubicBezTo>
                  <a:pt x="2420657" y="2651646"/>
                  <a:pt x="2405825" y="2652290"/>
                  <a:pt x="2390621" y="2647481"/>
                </a:cubicBezTo>
                <a:lnTo>
                  <a:pt x="2246142" y="2645088"/>
                </a:lnTo>
                <a:lnTo>
                  <a:pt x="2239895" y="2644071"/>
                </a:lnTo>
                <a:lnTo>
                  <a:pt x="1964969" y="2655995"/>
                </a:lnTo>
                <a:cubicBezTo>
                  <a:pt x="1919785" y="2678477"/>
                  <a:pt x="1892814" y="2657809"/>
                  <a:pt x="1846164" y="2663200"/>
                </a:cubicBezTo>
                <a:cubicBezTo>
                  <a:pt x="1809695" y="2663309"/>
                  <a:pt x="1771346" y="2653742"/>
                  <a:pt x="1746156" y="2656647"/>
                </a:cubicBezTo>
                <a:cubicBezTo>
                  <a:pt x="1670590" y="2676957"/>
                  <a:pt x="1651656" y="2667785"/>
                  <a:pt x="1604407" y="2673354"/>
                </a:cubicBezTo>
                <a:cubicBezTo>
                  <a:pt x="1568695" y="2683768"/>
                  <a:pt x="1504410" y="2717679"/>
                  <a:pt x="1480747" y="2728777"/>
                </a:cubicBezTo>
                <a:lnTo>
                  <a:pt x="1462428" y="2739948"/>
                </a:lnTo>
                <a:cubicBezTo>
                  <a:pt x="1428067" y="2752973"/>
                  <a:pt x="1293456" y="2821764"/>
                  <a:pt x="1271887" y="2806583"/>
                </a:cubicBezTo>
                <a:cubicBezTo>
                  <a:pt x="1227202" y="2808027"/>
                  <a:pt x="1203602" y="2818282"/>
                  <a:pt x="1134443" y="2842661"/>
                </a:cubicBezTo>
                <a:cubicBezTo>
                  <a:pt x="1088156" y="2860154"/>
                  <a:pt x="1056193" y="2894698"/>
                  <a:pt x="994177" y="2911560"/>
                </a:cubicBezTo>
                <a:cubicBezTo>
                  <a:pt x="935524" y="2962084"/>
                  <a:pt x="830053" y="2964898"/>
                  <a:pt x="758603" y="3002360"/>
                </a:cubicBezTo>
                <a:cubicBezTo>
                  <a:pt x="707066" y="3018217"/>
                  <a:pt x="700048" y="3006550"/>
                  <a:pt x="684957" y="3006690"/>
                </a:cubicBezTo>
                <a:lnTo>
                  <a:pt x="668053" y="3003192"/>
                </a:lnTo>
                <a:cubicBezTo>
                  <a:pt x="650449" y="3001278"/>
                  <a:pt x="610416" y="3000757"/>
                  <a:pt x="579333" y="2995200"/>
                </a:cubicBezTo>
                <a:cubicBezTo>
                  <a:pt x="556569" y="2982696"/>
                  <a:pt x="498359" y="2968754"/>
                  <a:pt x="481561" y="2969855"/>
                </a:cubicBezTo>
                <a:cubicBezTo>
                  <a:pt x="454408" y="2976486"/>
                  <a:pt x="293871" y="2984668"/>
                  <a:pt x="220858" y="2982577"/>
                </a:cubicBezTo>
                <a:cubicBezTo>
                  <a:pt x="155543" y="2970911"/>
                  <a:pt x="90665" y="2977289"/>
                  <a:pt x="38631" y="2966544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7136E1-9BE5-4836-91B1-339FADD0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206">
            <a:off x="6601362" y="488890"/>
            <a:ext cx="5025084" cy="5768701"/>
          </a:xfrm>
          <a:custGeom>
            <a:avLst/>
            <a:gdLst>
              <a:gd name="connsiteX0" fmla="*/ 515049 w 5561668"/>
              <a:gd name="connsiteY0" fmla="*/ 0 h 6385757"/>
              <a:gd name="connsiteX1" fmla="*/ 3597254 w 5561668"/>
              <a:gd name="connsiteY1" fmla="*/ 214890 h 6385757"/>
              <a:gd name="connsiteX2" fmla="*/ 5058870 w 5561668"/>
              <a:gd name="connsiteY2" fmla="*/ 214890 h 6385757"/>
              <a:gd name="connsiteX3" fmla="*/ 5058870 w 5561668"/>
              <a:gd name="connsiteY3" fmla="*/ 316793 h 6385757"/>
              <a:gd name="connsiteX4" fmla="*/ 5561668 w 5561668"/>
              <a:gd name="connsiteY4" fmla="*/ 351848 h 6385757"/>
              <a:gd name="connsiteX5" fmla="*/ 5140987 w 5561668"/>
              <a:gd name="connsiteY5" fmla="*/ 6385757 h 6385757"/>
              <a:gd name="connsiteX6" fmla="*/ 3386661 w 5561668"/>
              <a:gd name="connsiteY6" fmla="*/ 6263446 h 6385757"/>
              <a:gd name="connsiteX7" fmla="*/ 0 w 5561668"/>
              <a:gd name="connsiteY7" fmla="*/ 6263446 h 6385757"/>
              <a:gd name="connsiteX8" fmla="*/ 0 w 5561668"/>
              <a:gd name="connsiteY8" fmla="*/ 214890 h 6385757"/>
              <a:gd name="connsiteX9" fmla="*/ 500067 w 5561668"/>
              <a:gd name="connsiteY9" fmla="*/ 214890 h 6385757"/>
              <a:gd name="connsiteX0" fmla="*/ 515049 w 5561668"/>
              <a:gd name="connsiteY0" fmla="*/ 0 h 6385757"/>
              <a:gd name="connsiteX1" fmla="*/ 3597254 w 5561668"/>
              <a:gd name="connsiteY1" fmla="*/ 214890 h 6385757"/>
              <a:gd name="connsiteX2" fmla="*/ 5058870 w 5561668"/>
              <a:gd name="connsiteY2" fmla="*/ 214890 h 6385757"/>
              <a:gd name="connsiteX3" fmla="*/ 5058870 w 5561668"/>
              <a:gd name="connsiteY3" fmla="*/ 316793 h 6385757"/>
              <a:gd name="connsiteX4" fmla="*/ 5561668 w 5561668"/>
              <a:gd name="connsiteY4" fmla="*/ 351848 h 6385757"/>
              <a:gd name="connsiteX5" fmla="*/ 5140987 w 5561668"/>
              <a:gd name="connsiteY5" fmla="*/ 6385757 h 6385757"/>
              <a:gd name="connsiteX6" fmla="*/ 3386661 w 5561668"/>
              <a:gd name="connsiteY6" fmla="*/ 6263446 h 6385757"/>
              <a:gd name="connsiteX7" fmla="*/ 0 w 5561668"/>
              <a:gd name="connsiteY7" fmla="*/ 6263446 h 6385757"/>
              <a:gd name="connsiteX8" fmla="*/ 29467 w 5561668"/>
              <a:gd name="connsiteY8" fmla="*/ 219667 h 6385757"/>
              <a:gd name="connsiteX9" fmla="*/ 500067 w 5561668"/>
              <a:gd name="connsiteY9" fmla="*/ 214890 h 6385757"/>
              <a:gd name="connsiteX10" fmla="*/ 515049 w 5561668"/>
              <a:gd name="connsiteY10" fmla="*/ 0 h 6385757"/>
              <a:gd name="connsiteX0" fmla="*/ 515049 w 5561668"/>
              <a:gd name="connsiteY0" fmla="*/ 0 h 6385757"/>
              <a:gd name="connsiteX1" fmla="*/ 3597254 w 5561668"/>
              <a:gd name="connsiteY1" fmla="*/ 214890 h 6385757"/>
              <a:gd name="connsiteX2" fmla="*/ 5058870 w 5561668"/>
              <a:gd name="connsiteY2" fmla="*/ 214890 h 6385757"/>
              <a:gd name="connsiteX3" fmla="*/ 5058870 w 5561668"/>
              <a:gd name="connsiteY3" fmla="*/ 316793 h 6385757"/>
              <a:gd name="connsiteX4" fmla="*/ 5561668 w 5561668"/>
              <a:gd name="connsiteY4" fmla="*/ 351848 h 6385757"/>
              <a:gd name="connsiteX5" fmla="*/ 5140987 w 5561668"/>
              <a:gd name="connsiteY5" fmla="*/ 6385757 h 6385757"/>
              <a:gd name="connsiteX6" fmla="*/ 3386661 w 5561668"/>
              <a:gd name="connsiteY6" fmla="*/ 6263446 h 6385757"/>
              <a:gd name="connsiteX7" fmla="*/ 0 w 5561668"/>
              <a:gd name="connsiteY7" fmla="*/ 6263446 h 6385757"/>
              <a:gd name="connsiteX8" fmla="*/ 29467 w 5561668"/>
              <a:gd name="connsiteY8" fmla="*/ 219667 h 6385757"/>
              <a:gd name="connsiteX9" fmla="*/ 495290 w 5561668"/>
              <a:gd name="connsiteY9" fmla="*/ 244357 h 6385757"/>
              <a:gd name="connsiteX10" fmla="*/ 515049 w 5561668"/>
              <a:gd name="connsiteY10" fmla="*/ 0 h 6385757"/>
              <a:gd name="connsiteX0" fmla="*/ 526749 w 5561668"/>
              <a:gd name="connsiteY0" fmla="*/ 0 h 6386186"/>
              <a:gd name="connsiteX1" fmla="*/ 3597254 w 5561668"/>
              <a:gd name="connsiteY1" fmla="*/ 215319 h 6386186"/>
              <a:gd name="connsiteX2" fmla="*/ 5058870 w 5561668"/>
              <a:gd name="connsiteY2" fmla="*/ 215319 h 6386186"/>
              <a:gd name="connsiteX3" fmla="*/ 5058870 w 5561668"/>
              <a:gd name="connsiteY3" fmla="*/ 317222 h 6386186"/>
              <a:gd name="connsiteX4" fmla="*/ 5561668 w 5561668"/>
              <a:gd name="connsiteY4" fmla="*/ 352277 h 6386186"/>
              <a:gd name="connsiteX5" fmla="*/ 5140987 w 5561668"/>
              <a:gd name="connsiteY5" fmla="*/ 6386186 h 6386186"/>
              <a:gd name="connsiteX6" fmla="*/ 3386661 w 5561668"/>
              <a:gd name="connsiteY6" fmla="*/ 6263875 h 6386186"/>
              <a:gd name="connsiteX7" fmla="*/ 0 w 5561668"/>
              <a:gd name="connsiteY7" fmla="*/ 6263875 h 6386186"/>
              <a:gd name="connsiteX8" fmla="*/ 29467 w 5561668"/>
              <a:gd name="connsiteY8" fmla="*/ 220096 h 6386186"/>
              <a:gd name="connsiteX9" fmla="*/ 495290 w 5561668"/>
              <a:gd name="connsiteY9" fmla="*/ 244786 h 6386186"/>
              <a:gd name="connsiteX10" fmla="*/ 526749 w 5561668"/>
              <a:gd name="connsiteY10" fmla="*/ 0 h 6386186"/>
              <a:gd name="connsiteX0" fmla="*/ 526749 w 5544762"/>
              <a:gd name="connsiteY0" fmla="*/ 0 h 6386186"/>
              <a:gd name="connsiteX1" fmla="*/ 3597254 w 5544762"/>
              <a:gd name="connsiteY1" fmla="*/ 215319 h 6386186"/>
              <a:gd name="connsiteX2" fmla="*/ 5058870 w 5544762"/>
              <a:gd name="connsiteY2" fmla="*/ 215319 h 6386186"/>
              <a:gd name="connsiteX3" fmla="*/ 5058870 w 5544762"/>
              <a:gd name="connsiteY3" fmla="*/ 317222 h 6386186"/>
              <a:gd name="connsiteX4" fmla="*/ 5544762 w 5544762"/>
              <a:gd name="connsiteY4" fmla="*/ 370474 h 6386186"/>
              <a:gd name="connsiteX5" fmla="*/ 5140987 w 5544762"/>
              <a:gd name="connsiteY5" fmla="*/ 6386186 h 6386186"/>
              <a:gd name="connsiteX6" fmla="*/ 3386661 w 5544762"/>
              <a:gd name="connsiteY6" fmla="*/ 6263875 h 6386186"/>
              <a:gd name="connsiteX7" fmla="*/ 0 w 5544762"/>
              <a:gd name="connsiteY7" fmla="*/ 6263875 h 6386186"/>
              <a:gd name="connsiteX8" fmla="*/ 29467 w 5544762"/>
              <a:gd name="connsiteY8" fmla="*/ 220096 h 6386186"/>
              <a:gd name="connsiteX9" fmla="*/ 495290 w 5544762"/>
              <a:gd name="connsiteY9" fmla="*/ 244786 h 6386186"/>
              <a:gd name="connsiteX10" fmla="*/ 526749 w 5544762"/>
              <a:gd name="connsiteY10" fmla="*/ 0 h 6386186"/>
              <a:gd name="connsiteX0" fmla="*/ 526749 w 5544762"/>
              <a:gd name="connsiteY0" fmla="*/ 0 h 6386186"/>
              <a:gd name="connsiteX1" fmla="*/ 3597254 w 5544762"/>
              <a:gd name="connsiteY1" fmla="*/ 215319 h 6386186"/>
              <a:gd name="connsiteX2" fmla="*/ 5058870 w 5544762"/>
              <a:gd name="connsiteY2" fmla="*/ 215319 h 6386186"/>
              <a:gd name="connsiteX3" fmla="*/ 5058870 w 5544762"/>
              <a:gd name="connsiteY3" fmla="*/ 317222 h 6386186"/>
              <a:gd name="connsiteX4" fmla="*/ 5544762 w 5544762"/>
              <a:gd name="connsiteY4" fmla="*/ 370474 h 6386186"/>
              <a:gd name="connsiteX5" fmla="*/ 5140987 w 5544762"/>
              <a:gd name="connsiteY5" fmla="*/ 6386186 h 6386186"/>
              <a:gd name="connsiteX6" fmla="*/ 3386661 w 5544762"/>
              <a:gd name="connsiteY6" fmla="*/ 6263875 h 6386186"/>
              <a:gd name="connsiteX7" fmla="*/ 0 w 5544762"/>
              <a:gd name="connsiteY7" fmla="*/ 6263875 h 6386186"/>
              <a:gd name="connsiteX8" fmla="*/ 29467 w 5544762"/>
              <a:gd name="connsiteY8" fmla="*/ 220096 h 6386186"/>
              <a:gd name="connsiteX9" fmla="*/ 494645 w 5544762"/>
              <a:gd name="connsiteY9" fmla="*/ 227235 h 6386186"/>
              <a:gd name="connsiteX10" fmla="*/ 526749 w 5544762"/>
              <a:gd name="connsiteY10" fmla="*/ 0 h 6386186"/>
              <a:gd name="connsiteX0" fmla="*/ 526749 w 5544762"/>
              <a:gd name="connsiteY0" fmla="*/ 0 h 6386186"/>
              <a:gd name="connsiteX1" fmla="*/ 3597254 w 5544762"/>
              <a:gd name="connsiteY1" fmla="*/ 215319 h 6386186"/>
              <a:gd name="connsiteX2" fmla="*/ 5058870 w 5544762"/>
              <a:gd name="connsiteY2" fmla="*/ 215319 h 6386186"/>
              <a:gd name="connsiteX3" fmla="*/ 5058870 w 5544762"/>
              <a:gd name="connsiteY3" fmla="*/ 317222 h 6386186"/>
              <a:gd name="connsiteX4" fmla="*/ 5544762 w 5544762"/>
              <a:gd name="connsiteY4" fmla="*/ 370474 h 6386186"/>
              <a:gd name="connsiteX5" fmla="*/ 5140987 w 5544762"/>
              <a:gd name="connsiteY5" fmla="*/ 6386186 h 6386186"/>
              <a:gd name="connsiteX6" fmla="*/ 3386661 w 5544762"/>
              <a:gd name="connsiteY6" fmla="*/ 6263875 h 6386186"/>
              <a:gd name="connsiteX7" fmla="*/ 0 w 5544762"/>
              <a:gd name="connsiteY7" fmla="*/ 6263875 h 6386186"/>
              <a:gd name="connsiteX8" fmla="*/ 29467 w 5544762"/>
              <a:gd name="connsiteY8" fmla="*/ 220096 h 6386186"/>
              <a:gd name="connsiteX9" fmla="*/ 510132 w 5544762"/>
              <a:gd name="connsiteY9" fmla="*/ 213887 h 6386186"/>
              <a:gd name="connsiteX10" fmla="*/ 526749 w 5544762"/>
              <a:gd name="connsiteY10" fmla="*/ 0 h 6386186"/>
              <a:gd name="connsiteX0" fmla="*/ 526749 w 5544762"/>
              <a:gd name="connsiteY0" fmla="*/ 0 h 6386186"/>
              <a:gd name="connsiteX1" fmla="*/ 3597254 w 5544762"/>
              <a:gd name="connsiteY1" fmla="*/ 215319 h 6386186"/>
              <a:gd name="connsiteX2" fmla="*/ 5058870 w 5544762"/>
              <a:gd name="connsiteY2" fmla="*/ 215319 h 6386186"/>
              <a:gd name="connsiteX3" fmla="*/ 5058870 w 5544762"/>
              <a:gd name="connsiteY3" fmla="*/ 317222 h 6386186"/>
              <a:gd name="connsiteX4" fmla="*/ 5544762 w 5544762"/>
              <a:gd name="connsiteY4" fmla="*/ 370474 h 6386186"/>
              <a:gd name="connsiteX5" fmla="*/ 5140987 w 5544762"/>
              <a:gd name="connsiteY5" fmla="*/ 6386186 h 6386186"/>
              <a:gd name="connsiteX6" fmla="*/ 3386661 w 5544762"/>
              <a:gd name="connsiteY6" fmla="*/ 6263875 h 6386186"/>
              <a:gd name="connsiteX7" fmla="*/ 0 w 5544762"/>
              <a:gd name="connsiteY7" fmla="*/ 6263875 h 6386186"/>
              <a:gd name="connsiteX8" fmla="*/ 28998 w 5544762"/>
              <a:gd name="connsiteY8" fmla="*/ 207331 h 6386186"/>
              <a:gd name="connsiteX9" fmla="*/ 510132 w 5544762"/>
              <a:gd name="connsiteY9" fmla="*/ 213887 h 6386186"/>
              <a:gd name="connsiteX10" fmla="*/ 526749 w 5544762"/>
              <a:gd name="connsiteY10" fmla="*/ 0 h 6386186"/>
              <a:gd name="connsiteX0" fmla="*/ 526749 w 5544762"/>
              <a:gd name="connsiteY0" fmla="*/ 0 h 6386186"/>
              <a:gd name="connsiteX1" fmla="*/ 3597254 w 5544762"/>
              <a:gd name="connsiteY1" fmla="*/ 215319 h 6386186"/>
              <a:gd name="connsiteX2" fmla="*/ 5058870 w 5544762"/>
              <a:gd name="connsiteY2" fmla="*/ 215319 h 6386186"/>
              <a:gd name="connsiteX3" fmla="*/ 5058870 w 5544762"/>
              <a:gd name="connsiteY3" fmla="*/ 317222 h 6386186"/>
              <a:gd name="connsiteX4" fmla="*/ 5544762 w 5544762"/>
              <a:gd name="connsiteY4" fmla="*/ 370474 h 6386186"/>
              <a:gd name="connsiteX5" fmla="*/ 5140987 w 5544762"/>
              <a:gd name="connsiteY5" fmla="*/ 6386186 h 6386186"/>
              <a:gd name="connsiteX6" fmla="*/ 3386661 w 5544762"/>
              <a:gd name="connsiteY6" fmla="*/ 6263875 h 6386186"/>
              <a:gd name="connsiteX7" fmla="*/ 0 w 5544762"/>
              <a:gd name="connsiteY7" fmla="*/ 6263875 h 6386186"/>
              <a:gd name="connsiteX8" fmla="*/ 19425 w 5544762"/>
              <a:gd name="connsiteY8" fmla="*/ 207682 h 6386186"/>
              <a:gd name="connsiteX9" fmla="*/ 510132 w 5544762"/>
              <a:gd name="connsiteY9" fmla="*/ 213887 h 6386186"/>
              <a:gd name="connsiteX10" fmla="*/ 526749 w 5544762"/>
              <a:gd name="connsiteY10" fmla="*/ 0 h 6386186"/>
              <a:gd name="connsiteX0" fmla="*/ 542354 w 5560367"/>
              <a:gd name="connsiteY0" fmla="*/ 0 h 6386186"/>
              <a:gd name="connsiteX1" fmla="*/ 3612859 w 5560367"/>
              <a:gd name="connsiteY1" fmla="*/ 215319 h 6386186"/>
              <a:gd name="connsiteX2" fmla="*/ 5074475 w 5560367"/>
              <a:gd name="connsiteY2" fmla="*/ 215319 h 6386186"/>
              <a:gd name="connsiteX3" fmla="*/ 5074475 w 5560367"/>
              <a:gd name="connsiteY3" fmla="*/ 317222 h 6386186"/>
              <a:gd name="connsiteX4" fmla="*/ 5560367 w 5560367"/>
              <a:gd name="connsiteY4" fmla="*/ 370474 h 6386186"/>
              <a:gd name="connsiteX5" fmla="*/ 5156592 w 5560367"/>
              <a:gd name="connsiteY5" fmla="*/ 6386186 h 6386186"/>
              <a:gd name="connsiteX6" fmla="*/ 3402266 w 5560367"/>
              <a:gd name="connsiteY6" fmla="*/ 6263875 h 6386186"/>
              <a:gd name="connsiteX7" fmla="*/ 0 w 5560367"/>
              <a:gd name="connsiteY7" fmla="*/ 6274035 h 6386186"/>
              <a:gd name="connsiteX8" fmla="*/ 35030 w 5560367"/>
              <a:gd name="connsiteY8" fmla="*/ 207682 h 6386186"/>
              <a:gd name="connsiteX9" fmla="*/ 525737 w 5560367"/>
              <a:gd name="connsiteY9" fmla="*/ 213887 h 6386186"/>
              <a:gd name="connsiteX10" fmla="*/ 542354 w 5560367"/>
              <a:gd name="connsiteY10" fmla="*/ 0 h 6386186"/>
              <a:gd name="connsiteX0" fmla="*/ 542354 w 5560367"/>
              <a:gd name="connsiteY0" fmla="*/ 0 h 6386186"/>
              <a:gd name="connsiteX1" fmla="*/ 3612859 w 5560367"/>
              <a:gd name="connsiteY1" fmla="*/ 215319 h 6386186"/>
              <a:gd name="connsiteX2" fmla="*/ 5074475 w 5560367"/>
              <a:gd name="connsiteY2" fmla="*/ 215319 h 6386186"/>
              <a:gd name="connsiteX3" fmla="*/ 5074475 w 5560367"/>
              <a:gd name="connsiteY3" fmla="*/ 317222 h 6386186"/>
              <a:gd name="connsiteX4" fmla="*/ 5560367 w 5560367"/>
              <a:gd name="connsiteY4" fmla="*/ 370474 h 6386186"/>
              <a:gd name="connsiteX5" fmla="*/ 5156592 w 5560367"/>
              <a:gd name="connsiteY5" fmla="*/ 6386186 h 6386186"/>
              <a:gd name="connsiteX6" fmla="*/ 3399894 w 5560367"/>
              <a:gd name="connsiteY6" fmla="*/ 6286330 h 6386186"/>
              <a:gd name="connsiteX7" fmla="*/ 0 w 5560367"/>
              <a:gd name="connsiteY7" fmla="*/ 6274035 h 6386186"/>
              <a:gd name="connsiteX8" fmla="*/ 35030 w 5560367"/>
              <a:gd name="connsiteY8" fmla="*/ 207682 h 6386186"/>
              <a:gd name="connsiteX9" fmla="*/ 525737 w 5560367"/>
              <a:gd name="connsiteY9" fmla="*/ 213887 h 6386186"/>
              <a:gd name="connsiteX10" fmla="*/ 542354 w 5560367"/>
              <a:gd name="connsiteY10" fmla="*/ 0 h 6386186"/>
              <a:gd name="connsiteX0" fmla="*/ 544959 w 5562972"/>
              <a:gd name="connsiteY0" fmla="*/ 0 h 6386186"/>
              <a:gd name="connsiteX1" fmla="*/ 3615464 w 5562972"/>
              <a:gd name="connsiteY1" fmla="*/ 215319 h 6386186"/>
              <a:gd name="connsiteX2" fmla="*/ 5077080 w 5562972"/>
              <a:gd name="connsiteY2" fmla="*/ 215319 h 6386186"/>
              <a:gd name="connsiteX3" fmla="*/ 5077080 w 5562972"/>
              <a:gd name="connsiteY3" fmla="*/ 317222 h 6386186"/>
              <a:gd name="connsiteX4" fmla="*/ 5562972 w 5562972"/>
              <a:gd name="connsiteY4" fmla="*/ 370474 h 6386186"/>
              <a:gd name="connsiteX5" fmla="*/ 5159197 w 5562972"/>
              <a:gd name="connsiteY5" fmla="*/ 6386186 h 6386186"/>
              <a:gd name="connsiteX6" fmla="*/ 3402499 w 5562972"/>
              <a:gd name="connsiteY6" fmla="*/ 6286330 h 6386186"/>
              <a:gd name="connsiteX7" fmla="*/ 0 w 5562972"/>
              <a:gd name="connsiteY7" fmla="*/ 6290108 h 6386186"/>
              <a:gd name="connsiteX8" fmla="*/ 37635 w 5562972"/>
              <a:gd name="connsiteY8" fmla="*/ 207682 h 6386186"/>
              <a:gd name="connsiteX9" fmla="*/ 528342 w 5562972"/>
              <a:gd name="connsiteY9" fmla="*/ 213887 h 6386186"/>
              <a:gd name="connsiteX10" fmla="*/ 544959 w 5562972"/>
              <a:gd name="connsiteY10" fmla="*/ 0 h 638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62972" h="6386186">
                <a:moveTo>
                  <a:pt x="544959" y="0"/>
                </a:moveTo>
                <a:lnTo>
                  <a:pt x="3615464" y="215319"/>
                </a:lnTo>
                <a:lnTo>
                  <a:pt x="5077080" y="215319"/>
                </a:lnTo>
                <a:lnTo>
                  <a:pt x="5077080" y="317222"/>
                </a:lnTo>
                <a:lnTo>
                  <a:pt x="5562972" y="370474"/>
                </a:lnTo>
                <a:lnTo>
                  <a:pt x="5159197" y="6386186"/>
                </a:lnTo>
                <a:lnTo>
                  <a:pt x="3402499" y="6286330"/>
                </a:lnTo>
                <a:lnTo>
                  <a:pt x="0" y="6290108"/>
                </a:lnTo>
                <a:lnTo>
                  <a:pt x="37635" y="207682"/>
                </a:lnTo>
                <a:lnTo>
                  <a:pt x="528342" y="213887"/>
                </a:lnTo>
                <a:lnTo>
                  <a:pt x="544959" y="0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artoon of a robot&#10;&#10;Description automatically generated">
            <a:extLst>
              <a:ext uri="{FF2B5EF4-FFF2-40B4-BE49-F238E27FC236}">
                <a16:creationId xmlns:a16="http://schemas.microsoft.com/office/drawing/2014/main" id="{BBE6A57D-BFF5-1D2E-8DB6-4D4C3F9528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630" r="2" b="2726"/>
          <a:stretch/>
        </p:blipFill>
        <p:spPr>
          <a:xfrm rot="256279">
            <a:off x="6651596" y="676168"/>
            <a:ext cx="4781375" cy="5452217"/>
          </a:xfrm>
          <a:custGeom>
            <a:avLst/>
            <a:gdLst/>
            <a:ahLst/>
            <a:cxnLst/>
            <a:rect l="l" t="t" r="r" b="b"/>
            <a:pathLst>
              <a:path w="5293176" h="6035825">
                <a:moveTo>
                  <a:pt x="498427" y="0"/>
                </a:moveTo>
                <a:cubicBezTo>
                  <a:pt x="797211" y="20493"/>
                  <a:pt x="2375785" y="61586"/>
                  <a:pt x="3344719" y="89057"/>
                </a:cubicBezTo>
                <a:lnTo>
                  <a:pt x="3433187" y="91598"/>
                </a:lnTo>
                <a:lnTo>
                  <a:pt x="4333788" y="64898"/>
                </a:lnTo>
                <a:lnTo>
                  <a:pt x="4755789" y="47593"/>
                </a:lnTo>
                <a:lnTo>
                  <a:pt x="4789394" y="68387"/>
                </a:lnTo>
                <a:cubicBezTo>
                  <a:pt x="4789815" y="79978"/>
                  <a:pt x="4790234" y="91567"/>
                  <a:pt x="4790655" y="103158"/>
                </a:cubicBezTo>
                <a:lnTo>
                  <a:pt x="4794119" y="104719"/>
                </a:lnTo>
                <a:cubicBezTo>
                  <a:pt x="4805093" y="105561"/>
                  <a:pt x="4814107" y="90398"/>
                  <a:pt x="4815840" y="137369"/>
                </a:cubicBezTo>
                <a:lnTo>
                  <a:pt x="4815348" y="139044"/>
                </a:lnTo>
                <a:lnTo>
                  <a:pt x="5254949" y="155074"/>
                </a:lnTo>
                <a:lnTo>
                  <a:pt x="5287026" y="178155"/>
                </a:lnTo>
                <a:cubicBezTo>
                  <a:pt x="5286640" y="189747"/>
                  <a:pt x="5286254" y="201338"/>
                  <a:pt x="5285866" y="212929"/>
                </a:cubicBezTo>
                <a:lnTo>
                  <a:pt x="5289213" y="214727"/>
                </a:lnTo>
                <a:cubicBezTo>
                  <a:pt x="5287959" y="252311"/>
                  <a:pt x="5280070" y="392685"/>
                  <a:pt x="5278342" y="438433"/>
                </a:cubicBezTo>
                <a:cubicBezTo>
                  <a:pt x="5278508" y="455360"/>
                  <a:pt x="5278676" y="472288"/>
                  <a:pt x="5278842" y="489215"/>
                </a:cubicBezTo>
                <a:cubicBezTo>
                  <a:pt x="5278667" y="494610"/>
                  <a:pt x="5277710" y="506155"/>
                  <a:pt x="5276097" y="520431"/>
                </a:cubicBezTo>
                <a:lnTo>
                  <a:pt x="5275453" y="525022"/>
                </a:lnTo>
                <a:lnTo>
                  <a:pt x="5266992" y="778581"/>
                </a:lnTo>
                <a:lnTo>
                  <a:pt x="5269055" y="783820"/>
                </a:lnTo>
                <a:cubicBezTo>
                  <a:pt x="5268153" y="810850"/>
                  <a:pt x="5262429" y="914450"/>
                  <a:pt x="5261578" y="940761"/>
                </a:cubicBezTo>
                <a:lnTo>
                  <a:pt x="5263950" y="941689"/>
                </a:lnTo>
                <a:cubicBezTo>
                  <a:pt x="5265746" y="948603"/>
                  <a:pt x="5269095" y="956590"/>
                  <a:pt x="5269565" y="981147"/>
                </a:cubicBezTo>
                <a:cubicBezTo>
                  <a:pt x="5258045" y="1011303"/>
                  <a:pt x="5282150" y="1051589"/>
                  <a:pt x="5266764" y="1089036"/>
                </a:cubicBezTo>
                <a:cubicBezTo>
                  <a:pt x="5262884" y="1102764"/>
                  <a:pt x="5261771" y="1144982"/>
                  <a:pt x="5268195" y="1152795"/>
                </a:cubicBezTo>
                <a:cubicBezTo>
                  <a:pt x="5269329" y="1161563"/>
                  <a:pt x="5266576" y="1171896"/>
                  <a:pt x="5273619" y="1175772"/>
                </a:cubicBezTo>
                <a:cubicBezTo>
                  <a:pt x="5277131" y="1194612"/>
                  <a:pt x="5286008" y="1241685"/>
                  <a:pt x="5289269" y="1265839"/>
                </a:cubicBezTo>
                <a:lnTo>
                  <a:pt x="5293176" y="1320698"/>
                </a:lnTo>
                <a:cubicBezTo>
                  <a:pt x="5293143" y="1332967"/>
                  <a:pt x="5293109" y="1345235"/>
                  <a:pt x="5293076" y="1357503"/>
                </a:cubicBezTo>
                <a:cubicBezTo>
                  <a:pt x="5291453" y="1371840"/>
                  <a:pt x="5284413" y="1397811"/>
                  <a:pt x="5283440" y="1406717"/>
                </a:cubicBezTo>
                <a:cubicBezTo>
                  <a:pt x="5284829" y="1407787"/>
                  <a:pt x="5286109" y="1409209"/>
                  <a:pt x="5287233" y="1410942"/>
                </a:cubicBezTo>
                <a:lnTo>
                  <a:pt x="5290784" y="1424882"/>
                </a:lnTo>
                <a:lnTo>
                  <a:pt x="5275539" y="1491802"/>
                </a:lnTo>
                <a:lnTo>
                  <a:pt x="5265186" y="1572707"/>
                </a:lnTo>
                <a:lnTo>
                  <a:pt x="5259964" y="1584827"/>
                </a:lnTo>
                <a:cubicBezTo>
                  <a:pt x="5253755" y="1612655"/>
                  <a:pt x="5258137" y="1646559"/>
                  <a:pt x="5245579" y="1664049"/>
                </a:cubicBezTo>
                <a:cubicBezTo>
                  <a:pt x="5246320" y="1691096"/>
                  <a:pt x="5247058" y="1718145"/>
                  <a:pt x="5247798" y="1745191"/>
                </a:cubicBezTo>
                <a:cubicBezTo>
                  <a:pt x="5231248" y="1742017"/>
                  <a:pt x="5238473" y="1773714"/>
                  <a:pt x="5235767" y="1783670"/>
                </a:cubicBezTo>
                <a:lnTo>
                  <a:pt x="5233443" y="1783864"/>
                </a:lnTo>
                <a:lnTo>
                  <a:pt x="5227886" y="1950431"/>
                </a:lnTo>
                <a:lnTo>
                  <a:pt x="5238347" y="1976617"/>
                </a:lnTo>
                <a:cubicBezTo>
                  <a:pt x="5239649" y="1994905"/>
                  <a:pt x="5240954" y="2013191"/>
                  <a:pt x="5242256" y="2031478"/>
                </a:cubicBezTo>
                <a:cubicBezTo>
                  <a:pt x="5241286" y="2054958"/>
                  <a:pt x="5233511" y="2102455"/>
                  <a:pt x="5232519" y="2117497"/>
                </a:cubicBezTo>
                <a:cubicBezTo>
                  <a:pt x="5233909" y="2118566"/>
                  <a:pt x="5235188" y="2119988"/>
                  <a:pt x="5236313" y="2121722"/>
                </a:cubicBezTo>
                <a:lnTo>
                  <a:pt x="5239863" y="2135661"/>
                </a:lnTo>
                <a:lnTo>
                  <a:pt x="5224618" y="2202583"/>
                </a:lnTo>
                <a:lnTo>
                  <a:pt x="5217653" y="2257010"/>
                </a:lnTo>
                <a:cubicBezTo>
                  <a:pt x="5205894" y="2642621"/>
                  <a:pt x="5177235" y="3034207"/>
                  <a:pt x="5182377" y="3413844"/>
                </a:cubicBezTo>
                <a:cubicBezTo>
                  <a:pt x="5181134" y="3500000"/>
                  <a:pt x="5175916" y="3605448"/>
                  <a:pt x="5174675" y="3691605"/>
                </a:cubicBezTo>
                <a:cubicBezTo>
                  <a:pt x="5181981" y="3684954"/>
                  <a:pt x="5174235" y="3849487"/>
                  <a:pt x="5166476" y="3869856"/>
                </a:cubicBezTo>
                <a:lnTo>
                  <a:pt x="5107510" y="5664825"/>
                </a:lnTo>
                <a:lnTo>
                  <a:pt x="5114472" y="5704822"/>
                </a:lnTo>
                <a:cubicBezTo>
                  <a:pt x="5121222" y="5713317"/>
                  <a:pt x="5116413" y="5747650"/>
                  <a:pt x="5114866" y="5778543"/>
                </a:cubicBezTo>
                <a:cubicBezTo>
                  <a:pt x="5113319" y="5809437"/>
                  <a:pt x="5108424" y="5865044"/>
                  <a:pt x="5105196" y="5890185"/>
                </a:cubicBezTo>
                <a:lnTo>
                  <a:pt x="5109043" y="5911328"/>
                </a:lnTo>
                <a:cubicBezTo>
                  <a:pt x="5108296" y="5934125"/>
                  <a:pt x="5101959" y="5935726"/>
                  <a:pt x="5097767" y="5961658"/>
                </a:cubicBezTo>
                <a:cubicBezTo>
                  <a:pt x="5045108" y="5964035"/>
                  <a:pt x="4491440" y="5942933"/>
                  <a:pt x="3751876" y="5913708"/>
                </a:cubicBezTo>
                <a:lnTo>
                  <a:pt x="3564440" y="5906279"/>
                </a:lnTo>
                <a:lnTo>
                  <a:pt x="190663" y="6035825"/>
                </a:lnTo>
                <a:lnTo>
                  <a:pt x="141062" y="4429245"/>
                </a:lnTo>
                <a:lnTo>
                  <a:pt x="0" y="223714"/>
                </a:lnTo>
                <a:cubicBezTo>
                  <a:pt x="69112" y="223637"/>
                  <a:pt x="206289" y="219912"/>
                  <a:pt x="388339" y="213738"/>
                </a:cubicBezTo>
                <a:lnTo>
                  <a:pt x="490844" y="210109"/>
                </a:ln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0BE5544-9916-45A5-828D-778175A51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56279">
            <a:off x="6649245" y="738498"/>
            <a:ext cx="1575448" cy="5269535"/>
          </a:xfrm>
          <a:custGeom>
            <a:avLst/>
            <a:gdLst>
              <a:gd name="connsiteX0" fmla="*/ 234738 w 3482710"/>
              <a:gd name="connsiteY0" fmla="*/ 0 h 5817193"/>
              <a:gd name="connsiteX1" fmla="*/ 493499 w 3482710"/>
              <a:gd name="connsiteY1" fmla="*/ 0 h 5817193"/>
              <a:gd name="connsiteX2" fmla="*/ 349380 w 3482710"/>
              <a:gd name="connsiteY2" fmla="*/ 3993011 h 5817193"/>
              <a:gd name="connsiteX3" fmla="*/ 298733 w 3482710"/>
              <a:gd name="connsiteY3" fmla="*/ 5571013 h 5817193"/>
              <a:gd name="connsiteX4" fmla="*/ 649818 w 3482710"/>
              <a:gd name="connsiteY4" fmla="*/ 5581185 h 5817193"/>
              <a:gd name="connsiteX5" fmla="*/ 3427184 w 3482710"/>
              <a:gd name="connsiteY5" fmla="*/ 5688584 h 5817193"/>
              <a:gd name="connsiteX6" fmla="*/ 3482710 w 3482710"/>
              <a:gd name="connsiteY6" fmla="*/ 5690785 h 5817193"/>
              <a:gd name="connsiteX7" fmla="*/ 190664 w 3482710"/>
              <a:gd name="connsiteY7" fmla="*/ 5817193 h 5817193"/>
              <a:gd name="connsiteX8" fmla="*/ 141063 w 3482710"/>
              <a:gd name="connsiteY8" fmla="*/ 4210613 h 5817193"/>
              <a:gd name="connsiteX9" fmla="*/ 0 w 3482710"/>
              <a:gd name="connsiteY9" fmla="*/ 5082 h 5817193"/>
              <a:gd name="connsiteX10" fmla="*/ 151819 w 3482710"/>
              <a:gd name="connsiteY10" fmla="*/ 2380 h 5817193"/>
              <a:gd name="connsiteX0" fmla="*/ 151819 w 3482710"/>
              <a:gd name="connsiteY0" fmla="*/ 2380 h 5817193"/>
              <a:gd name="connsiteX1" fmla="*/ 493499 w 3482710"/>
              <a:gd name="connsiteY1" fmla="*/ 0 h 5817193"/>
              <a:gd name="connsiteX2" fmla="*/ 349380 w 3482710"/>
              <a:gd name="connsiteY2" fmla="*/ 3993011 h 5817193"/>
              <a:gd name="connsiteX3" fmla="*/ 298733 w 3482710"/>
              <a:gd name="connsiteY3" fmla="*/ 5571013 h 5817193"/>
              <a:gd name="connsiteX4" fmla="*/ 649818 w 3482710"/>
              <a:gd name="connsiteY4" fmla="*/ 5581185 h 5817193"/>
              <a:gd name="connsiteX5" fmla="*/ 3427184 w 3482710"/>
              <a:gd name="connsiteY5" fmla="*/ 5688584 h 5817193"/>
              <a:gd name="connsiteX6" fmla="*/ 3482710 w 3482710"/>
              <a:gd name="connsiteY6" fmla="*/ 5690785 h 5817193"/>
              <a:gd name="connsiteX7" fmla="*/ 190664 w 3482710"/>
              <a:gd name="connsiteY7" fmla="*/ 5817193 h 5817193"/>
              <a:gd name="connsiteX8" fmla="*/ 141063 w 3482710"/>
              <a:gd name="connsiteY8" fmla="*/ 4210613 h 5817193"/>
              <a:gd name="connsiteX9" fmla="*/ 0 w 3482710"/>
              <a:gd name="connsiteY9" fmla="*/ 5082 h 5817193"/>
              <a:gd name="connsiteX10" fmla="*/ 151819 w 3482710"/>
              <a:gd name="connsiteY10" fmla="*/ 2380 h 5817193"/>
              <a:gd name="connsiteX0" fmla="*/ 151819 w 3482710"/>
              <a:gd name="connsiteY0" fmla="*/ 0 h 5814813"/>
              <a:gd name="connsiteX1" fmla="*/ 343333 w 3482710"/>
              <a:gd name="connsiteY1" fmla="*/ 389123 h 5814813"/>
              <a:gd name="connsiteX2" fmla="*/ 349380 w 3482710"/>
              <a:gd name="connsiteY2" fmla="*/ 3990631 h 5814813"/>
              <a:gd name="connsiteX3" fmla="*/ 298733 w 3482710"/>
              <a:gd name="connsiteY3" fmla="*/ 5568633 h 5814813"/>
              <a:gd name="connsiteX4" fmla="*/ 649818 w 3482710"/>
              <a:gd name="connsiteY4" fmla="*/ 5578805 h 5814813"/>
              <a:gd name="connsiteX5" fmla="*/ 3427184 w 3482710"/>
              <a:gd name="connsiteY5" fmla="*/ 5686204 h 5814813"/>
              <a:gd name="connsiteX6" fmla="*/ 3482710 w 3482710"/>
              <a:gd name="connsiteY6" fmla="*/ 5688405 h 5814813"/>
              <a:gd name="connsiteX7" fmla="*/ 190664 w 3482710"/>
              <a:gd name="connsiteY7" fmla="*/ 5814813 h 5814813"/>
              <a:gd name="connsiteX8" fmla="*/ 141063 w 3482710"/>
              <a:gd name="connsiteY8" fmla="*/ 4208233 h 5814813"/>
              <a:gd name="connsiteX9" fmla="*/ 0 w 3482710"/>
              <a:gd name="connsiteY9" fmla="*/ 2702 h 5814813"/>
              <a:gd name="connsiteX10" fmla="*/ 151819 w 3482710"/>
              <a:gd name="connsiteY10" fmla="*/ 0 h 5814813"/>
              <a:gd name="connsiteX0" fmla="*/ 151819 w 3482710"/>
              <a:gd name="connsiteY0" fmla="*/ 0 h 5814813"/>
              <a:gd name="connsiteX1" fmla="*/ 337970 w 3482710"/>
              <a:gd name="connsiteY1" fmla="*/ 13709 h 5814813"/>
              <a:gd name="connsiteX2" fmla="*/ 349380 w 3482710"/>
              <a:gd name="connsiteY2" fmla="*/ 3990631 h 5814813"/>
              <a:gd name="connsiteX3" fmla="*/ 298733 w 3482710"/>
              <a:gd name="connsiteY3" fmla="*/ 5568633 h 5814813"/>
              <a:gd name="connsiteX4" fmla="*/ 649818 w 3482710"/>
              <a:gd name="connsiteY4" fmla="*/ 5578805 h 5814813"/>
              <a:gd name="connsiteX5" fmla="*/ 3427184 w 3482710"/>
              <a:gd name="connsiteY5" fmla="*/ 5686204 h 5814813"/>
              <a:gd name="connsiteX6" fmla="*/ 3482710 w 3482710"/>
              <a:gd name="connsiteY6" fmla="*/ 5688405 h 5814813"/>
              <a:gd name="connsiteX7" fmla="*/ 190664 w 3482710"/>
              <a:gd name="connsiteY7" fmla="*/ 5814813 h 5814813"/>
              <a:gd name="connsiteX8" fmla="*/ 141063 w 3482710"/>
              <a:gd name="connsiteY8" fmla="*/ 4208233 h 5814813"/>
              <a:gd name="connsiteX9" fmla="*/ 0 w 3482710"/>
              <a:gd name="connsiteY9" fmla="*/ 2702 h 5814813"/>
              <a:gd name="connsiteX10" fmla="*/ 151819 w 3482710"/>
              <a:gd name="connsiteY10" fmla="*/ 0 h 5814813"/>
              <a:gd name="connsiteX0" fmla="*/ 151819 w 3482710"/>
              <a:gd name="connsiteY0" fmla="*/ 0 h 5814813"/>
              <a:gd name="connsiteX1" fmla="*/ 337970 w 3482710"/>
              <a:gd name="connsiteY1" fmla="*/ 13709 h 5814813"/>
              <a:gd name="connsiteX2" fmla="*/ 349380 w 3482710"/>
              <a:gd name="connsiteY2" fmla="*/ 3990631 h 5814813"/>
              <a:gd name="connsiteX3" fmla="*/ 261192 w 3482710"/>
              <a:gd name="connsiteY3" fmla="*/ 5681257 h 5814813"/>
              <a:gd name="connsiteX4" fmla="*/ 649818 w 3482710"/>
              <a:gd name="connsiteY4" fmla="*/ 5578805 h 5814813"/>
              <a:gd name="connsiteX5" fmla="*/ 3427184 w 3482710"/>
              <a:gd name="connsiteY5" fmla="*/ 5686204 h 5814813"/>
              <a:gd name="connsiteX6" fmla="*/ 3482710 w 3482710"/>
              <a:gd name="connsiteY6" fmla="*/ 5688405 h 5814813"/>
              <a:gd name="connsiteX7" fmla="*/ 190664 w 3482710"/>
              <a:gd name="connsiteY7" fmla="*/ 5814813 h 5814813"/>
              <a:gd name="connsiteX8" fmla="*/ 141063 w 3482710"/>
              <a:gd name="connsiteY8" fmla="*/ 4208233 h 5814813"/>
              <a:gd name="connsiteX9" fmla="*/ 0 w 3482710"/>
              <a:gd name="connsiteY9" fmla="*/ 2702 h 5814813"/>
              <a:gd name="connsiteX10" fmla="*/ 151819 w 3482710"/>
              <a:gd name="connsiteY10" fmla="*/ 0 h 5814813"/>
              <a:gd name="connsiteX0" fmla="*/ 151819 w 3482710"/>
              <a:gd name="connsiteY0" fmla="*/ 0 h 5814813"/>
              <a:gd name="connsiteX1" fmla="*/ 337970 w 3482710"/>
              <a:gd name="connsiteY1" fmla="*/ 13709 h 5814813"/>
              <a:gd name="connsiteX2" fmla="*/ 261192 w 3482710"/>
              <a:gd name="connsiteY2" fmla="*/ 5681257 h 5814813"/>
              <a:gd name="connsiteX3" fmla="*/ 649818 w 3482710"/>
              <a:gd name="connsiteY3" fmla="*/ 5578805 h 5814813"/>
              <a:gd name="connsiteX4" fmla="*/ 3427184 w 3482710"/>
              <a:gd name="connsiteY4" fmla="*/ 5686204 h 5814813"/>
              <a:gd name="connsiteX5" fmla="*/ 3482710 w 3482710"/>
              <a:gd name="connsiteY5" fmla="*/ 5688405 h 5814813"/>
              <a:gd name="connsiteX6" fmla="*/ 190664 w 3482710"/>
              <a:gd name="connsiteY6" fmla="*/ 5814813 h 5814813"/>
              <a:gd name="connsiteX7" fmla="*/ 141063 w 3482710"/>
              <a:gd name="connsiteY7" fmla="*/ 4208233 h 5814813"/>
              <a:gd name="connsiteX8" fmla="*/ 0 w 3482710"/>
              <a:gd name="connsiteY8" fmla="*/ 2702 h 5814813"/>
              <a:gd name="connsiteX9" fmla="*/ 151819 w 3482710"/>
              <a:gd name="connsiteY9" fmla="*/ 0 h 5814813"/>
              <a:gd name="connsiteX0" fmla="*/ 151819 w 3482710"/>
              <a:gd name="connsiteY0" fmla="*/ 0 h 5814813"/>
              <a:gd name="connsiteX1" fmla="*/ 337970 w 3482710"/>
              <a:gd name="connsiteY1" fmla="*/ 13709 h 5814813"/>
              <a:gd name="connsiteX2" fmla="*/ 271918 w 3482710"/>
              <a:gd name="connsiteY2" fmla="*/ 5563270 h 5814813"/>
              <a:gd name="connsiteX3" fmla="*/ 649818 w 3482710"/>
              <a:gd name="connsiteY3" fmla="*/ 5578805 h 5814813"/>
              <a:gd name="connsiteX4" fmla="*/ 3427184 w 3482710"/>
              <a:gd name="connsiteY4" fmla="*/ 5686204 h 5814813"/>
              <a:gd name="connsiteX5" fmla="*/ 3482710 w 3482710"/>
              <a:gd name="connsiteY5" fmla="*/ 5688405 h 5814813"/>
              <a:gd name="connsiteX6" fmla="*/ 190664 w 3482710"/>
              <a:gd name="connsiteY6" fmla="*/ 5814813 h 5814813"/>
              <a:gd name="connsiteX7" fmla="*/ 141063 w 3482710"/>
              <a:gd name="connsiteY7" fmla="*/ 4208233 h 5814813"/>
              <a:gd name="connsiteX8" fmla="*/ 0 w 3482710"/>
              <a:gd name="connsiteY8" fmla="*/ 2702 h 5814813"/>
              <a:gd name="connsiteX9" fmla="*/ 151819 w 3482710"/>
              <a:gd name="connsiteY9" fmla="*/ 0 h 5814813"/>
              <a:gd name="connsiteX0" fmla="*/ 151819 w 3482710"/>
              <a:gd name="connsiteY0" fmla="*/ 0 h 5707552"/>
              <a:gd name="connsiteX1" fmla="*/ 337970 w 3482710"/>
              <a:gd name="connsiteY1" fmla="*/ 13709 h 5707552"/>
              <a:gd name="connsiteX2" fmla="*/ 271918 w 3482710"/>
              <a:gd name="connsiteY2" fmla="*/ 5563270 h 5707552"/>
              <a:gd name="connsiteX3" fmla="*/ 649818 w 3482710"/>
              <a:gd name="connsiteY3" fmla="*/ 5578805 h 5707552"/>
              <a:gd name="connsiteX4" fmla="*/ 3427184 w 3482710"/>
              <a:gd name="connsiteY4" fmla="*/ 5686204 h 5707552"/>
              <a:gd name="connsiteX5" fmla="*/ 3482710 w 3482710"/>
              <a:gd name="connsiteY5" fmla="*/ 5688405 h 5707552"/>
              <a:gd name="connsiteX6" fmla="*/ 217479 w 3482710"/>
              <a:gd name="connsiteY6" fmla="*/ 5707552 h 5707552"/>
              <a:gd name="connsiteX7" fmla="*/ 141063 w 3482710"/>
              <a:gd name="connsiteY7" fmla="*/ 4208233 h 5707552"/>
              <a:gd name="connsiteX8" fmla="*/ 0 w 3482710"/>
              <a:gd name="connsiteY8" fmla="*/ 2702 h 5707552"/>
              <a:gd name="connsiteX9" fmla="*/ 151819 w 3482710"/>
              <a:gd name="connsiteY9" fmla="*/ 0 h 5707552"/>
              <a:gd name="connsiteX0" fmla="*/ 151819 w 3482710"/>
              <a:gd name="connsiteY0" fmla="*/ 0 h 5809450"/>
              <a:gd name="connsiteX1" fmla="*/ 337970 w 3482710"/>
              <a:gd name="connsiteY1" fmla="*/ 13709 h 5809450"/>
              <a:gd name="connsiteX2" fmla="*/ 271918 w 3482710"/>
              <a:gd name="connsiteY2" fmla="*/ 5563270 h 5809450"/>
              <a:gd name="connsiteX3" fmla="*/ 649818 w 3482710"/>
              <a:gd name="connsiteY3" fmla="*/ 5578805 h 5809450"/>
              <a:gd name="connsiteX4" fmla="*/ 3427184 w 3482710"/>
              <a:gd name="connsiteY4" fmla="*/ 5686204 h 5809450"/>
              <a:gd name="connsiteX5" fmla="*/ 3482710 w 3482710"/>
              <a:gd name="connsiteY5" fmla="*/ 5688405 h 5809450"/>
              <a:gd name="connsiteX6" fmla="*/ 179938 w 3482710"/>
              <a:gd name="connsiteY6" fmla="*/ 5809450 h 5809450"/>
              <a:gd name="connsiteX7" fmla="*/ 141063 w 3482710"/>
              <a:gd name="connsiteY7" fmla="*/ 4208233 h 5809450"/>
              <a:gd name="connsiteX8" fmla="*/ 0 w 3482710"/>
              <a:gd name="connsiteY8" fmla="*/ 2702 h 5809450"/>
              <a:gd name="connsiteX9" fmla="*/ 151819 w 3482710"/>
              <a:gd name="connsiteY9" fmla="*/ 0 h 5809450"/>
              <a:gd name="connsiteX0" fmla="*/ 151819 w 3482710"/>
              <a:gd name="connsiteY0" fmla="*/ 0 h 5809450"/>
              <a:gd name="connsiteX1" fmla="*/ 337970 w 3482710"/>
              <a:gd name="connsiteY1" fmla="*/ 13709 h 5809450"/>
              <a:gd name="connsiteX2" fmla="*/ 271918 w 3482710"/>
              <a:gd name="connsiteY2" fmla="*/ 5563270 h 5809450"/>
              <a:gd name="connsiteX3" fmla="*/ 649818 w 3482710"/>
              <a:gd name="connsiteY3" fmla="*/ 5578805 h 5809450"/>
              <a:gd name="connsiteX4" fmla="*/ 3482710 w 3482710"/>
              <a:gd name="connsiteY4" fmla="*/ 5688405 h 5809450"/>
              <a:gd name="connsiteX5" fmla="*/ 179938 w 3482710"/>
              <a:gd name="connsiteY5" fmla="*/ 5809450 h 5809450"/>
              <a:gd name="connsiteX6" fmla="*/ 141063 w 3482710"/>
              <a:gd name="connsiteY6" fmla="*/ 4208233 h 5809450"/>
              <a:gd name="connsiteX7" fmla="*/ 0 w 3482710"/>
              <a:gd name="connsiteY7" fmla="*/ 2702 h 5809450"/>
              <a:gd name="connsiteX8" fmla="*/ 151819 w 3482710"/>
              <a:gd name="connsiteY8" fmla="*/ 0 h 5809450"/>
              <a:gd name="connsiteX0" fmla="*/ 151819 w 2254571"/>
              <a:gd name="connsiteY0" fmla="*/ 0 h 5809450"/>
              <a:gd name="connsiteX1" fmla="*/ 337970 w 2254571"/>
              <a:gd name="connsiteY1" fmla="*/ 13709 h 5809450"/>
              <a:gd name="connsiteX2" fmla="*/ 271918 w 2254571"/>
              <a:gd name="connsiteY2" fmla="*/ 5563270 h 5809450"/>
              <a:gd name="connsiteX3" fmla="*/ 649818 w 2254571"/>
              <a:gd name="connsiteY3" fmla="*/ 5578805 h 5809450"/>
              <a:gd name="connsiteX4" fmla="*/ 2254571 w 2254571"/>
              <a:gd name="connsiteY4" fmla="*/ 5452431 h 5809450"/>
              <a:gd name="connsiteX5" fmla="*/ 179938 w 2254571"/>
              <a:gd name="connsiteY5" fmla="*/ 5809450 h 5809450"/>
              <a:gd name="connsiteX6" fmla="*/ 141063 w 2254571"/>
              <a:gd name="connsiteY6" fmla="*/ 4208233 h 5809450"/>
              <a:gd name="connsiteX7" fmla="*/ 0 w 2254571"/>
              <a:gd name="connsiteY7" fmla="*/ 2702 h 5809450"/>
              <a:gd name="connsiteX8" fmla="*/ 151819 w 2254571"/>
              <a:gd name="connsiteY8" fmla="*/ 0 h 5809450"/>
              <a:gd name="connsiteX0" fmla="*/ 151819 w 1723629"/>
              <a:gd name="connsiteY0" fmla="*/ 0 h 5809450"/>
              <a:gd name="connsiteX1" fmla="*/ 337970 w 1723629"/>
              <a:gd name="connsiteY1" fmla="*/ 13709 h 5809450"/>
              <a:gd name="connsiteX2" fmla="*/ 271918 w 1723629"/>
              <a:gd name="connsiteY2" fmla="*/ 5563270 h 5809450"/>
              <a:gd name="connsiteX3" fmla="*/ 649818 w 1723629"/>
              <a:gd name="connsiteY3" fmla="*/ 5578805 h 5809450"/>
              <a:gd name="connsiteX4" fmla="*/ 1723629 w 1723629"/>
              <a:gd name="connsiteY4" fmla="*/ 5752762 h 5809450"/>
              <a:gd name="connsiteX5" fmla="*/ 179938 w 1723629"/>
              <a:gd name="connsiteY5" fmla="*/ 5809450 h 5809450"/>
              <a:gd name="connsiteX6" fmla="*/ 141063 w 1723629"/>
              <a:gd name="connsiteY6" fmla="*/ 4208233 h 5809450"/>
              <a:gd name="connsiteX7" fmla="*/ 0 w 1723629"/>
              <a:gd name="connsiteY7" fmla="*/ 2702 h 5809450"/>
              <a:gd name="connsiteX8" fmla="*/ 151819 w 1723629"/>
              <a:gd name="connsiteY8" fmla="*/ 0 h 5809450"/>
              <a:gd name="connsiteX0" fmla="*/ 151819 w 1723629"/>
              <a:gd name="connsiteY0" fmla="*/ 0 h 5809450"/>
              <a:gd name="connsiteX1" fmla="*/ 337970 w 1723629"/>
              <a:gd name="connsiteY1" fmla="*/ 13709 h 5809450"/>
              <a:gd name="connsiteX2" fmla="*/ 271918 w 1723629"/>
              <a:gd name="connsiteY2" fmla="*/ 5563270 h 5809450"/>
              <a:gd name="connsiteX3" fmla="*/ 1723629 w 1723629"/>
              <a:gd name="connsiteY3" fmla="*/ 5752762 h 5809450"/>
              <a:gd name="connsiteX4" fmla="*/ 179938 w 1723629"/>
              <a:gd name="connsiteY4" fmla="*/ 5809450 h 5809450"/>
              <a:gd name="connsiteX5" fmla="*/ 141063 w 1723629"/>
              <a:gd name="connsiteY5" fmla="*/ 4208233 h 5809450"/>
              <a:gd name="connsiteX6" fmla="*/ 0 w 1723629"/>
              <a:gd name="connsiteY6" fmla="*/ 2702 h 5809450"/>
              <a:gd name="connsiteX7" fmla="*/ 151819 w 1723629"/>
              <a:gd name="connsiteY7" fmla="*/ 0 h 5809450"/>
              <a:gd name="connsiteX0" fmla="*/ 151819 w 1723629"/>
              <a:gd name="connsiteY0" fmla="*/ 0 h 5804087"/>
              <a:gd name="connsiteX1" fmla="*/ 337970 w 1723629"/>
              <a:gd name="connsiteY1" fmla="*/ 13709 h 5804087"/>
              <a:gd name="connsiteX2" fmla="*/ 271918 w 1723629"/>
              <a:gd name="connsiteY2" fmla="*/ 5563270 h 5804087"/>
              <a:gd name="connsiteX3" fmla="*/ 1723629 w 1723629"/>
              <a:gd name="connsiteY3" fmla="*/ 5752762 h 5804087"/>
              <a:gd name="connsiteX4" fmla="*/ 421275 w 1723629"/>
              <a:gd name="connsiteY4" fmla="*/ 5804087 h 5804087"/>
              <a:gd name="connsiteX5" fmla="*/ 141063 w 1723629"/>
              <a:gd name="connsiteY5" fmla="*/ 4208233 h 5804087"/>
              <a:gd name="connsiteX6" fmla="*/ 0 w 1723629"/>
              <a:gd name="connsiteY6" fmla="*/ 2702 h 5804087"/>
              <a:gd name="connsiteX7" fmla="*/ 151819 w 1723629"/>
              <a:gd name="connsiteY7" fmla="*/ 0 h 5804087"/>
              <a:gd name="connsiteX0" fmla="*/ 151819 w 1723629"/>
              <a:gd name="connsiteY0" fmla="*/ 0 h 5820176"/>
              <a:gd name="connsiteX1" fmla="*/ 337970 w 1723629"/>
              <a:gd name="connsiteY1" fmla="*/ 13709 h 5820176"/>
              <a:gd name="connsiteX2" fmla="*/ 271918 w 1723629"/>
              <a:gd name="connsiteY2" fmla="*/ 5563270 h 5820176"/>
              <a:gd name="connsiteX3" fmla="*/ 1723629 w 1723629"/>
              <a:gd name="connsiteY3" fmla="*/ 5752762 h 5820176"/>
              <a:gd name="connsiteX4" fmla="*/ 185301 w 1723629"/>
              <a:gd name="connsiteY4" fmla="*/ 5820176 h 5820176"/>
              <a:gd name="connsiteX5" fmla="*/ 141063 w 1723629"/>
              <a:gd name="connsiteY5" fmla="*/ 4208233 h 5820176"/>
              <a:gd name="connsiteX6" fmla="*/ 0 w 1723629"/>
              <a:gd name="connsiteY6" fmla="*/ 2702 h 5820176"/>
              <a:gd name="connsiteX7" fmla="*/ 151819 w 1723629"/>
              <a:gd name="connsiteY7" fmla="*/ 0 h 5820176"/>
              <a:gd name="connsiteX0" fmla="*/ 151819 w 1723629"/>
              <a:gd name="connsiteY0" fmla="*/ 0 h 5820176"/>
              <a:gd name="connsiteX1" fmla="*/ 337970 w 1723629"/>
              <a:gd name="connsiteY1" fmla="*/ 13709 h 5820176"/>
              <a:gd name="connsiteX2" fmla="*/ 271918 w 1723629"/>
              <a:gd name="connsiteY2" fmla="*/ 5563270 h 5820176"/>
              <a:gd name="connsiteX3" fmla="*/ 1723629 w 1723629"/>
              <a:gd name="connsiteY3" fmla="*/ 5752762 h 5820176"/>
              <a:gd name="connsiteX4" fmla="*/ 185301 w 1723629"/>
              <a:gd name="connsiteY4" fmla="*/ 5820176 h 5820176"/>
              <a:gd name="connsiteX5" fmla="*/ 0 w 1723629"/>
              <a:gd name="connsiteY5" fmla="*/ 2702 h 5820176"/>
              <a:gd name="connsiteX6" fmla="*/ 151819 w 1723629"/>
              <a:gd name="connsiteY6" fmla="*/ 0 h 5820176"/>
              <a:gd name="connsiteX0" fmla="*/ 151819 w 1755807"/>
              <a:gd name="connsiteY0" fmla="*/ 0 h 5820176"/>
              <a:gd name="connsiteX1" fmla="*/ 337970 w 1755807"/>
              <a:gd name="connsiteY1" fmla="*/ 13709 h 5820176"/>
              <a:gd name="connsiteX2" fmla="*/ 271918 w 1755807"/>
              <a:gd name="connsiteY2" fmla="*/ 5563270 h 5820176"/>
              <a:gd name="connsiteX3" fmla="*/ 1755807 w 1755807"/>
              <a:gd name="connsiteY3" fmla="*/ 5752762 h 5820176"/>
              <a:gd name="connsiteX4" fmla="*/ 185301 w 1755807"/>
              <a:gd name="connsiteY4" fmla="*/ 5820176 h 5820176"/>
              <a:gd name="connsiteX5" fmla="*/ 0 w 1755807"/>
              <a:gd name="connsiteY5" fmla="*/ 2702 h 5820176"/>
              <a:gd name="connsiteX6" fmla="*/ 151819 w 1755807"/>
              <a:gd name="connsiteY6" fmla="*/ 0 h 5820176"/>
              <a:gd name="connsiteX0" fmla="*/ 151819 w 1755807"/>
              <a:gd name="connsiteY0" fmla="*/ 5830 h 5826006"/>
              <a:gd name="connsiteX1" fmla="*/ 337970 w 1755807"/>
              <a:gd name="connsiteY1" fmla="*/ 0 h 5826006"/>
              <a:gd name="connsiteX2" fmla="*/ 271918 w 1755807"/>
              <a:gd name="connsiteY2" fmla="*/ 5569100 h 5826006"/>
              <a:gd name="connsiteX3" fmla="*/ 1755807 w 1755807"/>
              <a:gd name="connsiteY3" fmla="*/ 5758592 h 5826006"/>
              <a:gd name="connsiteX4" fmla="*/ 185301 w 1755807"/>
              <a:gd name="connsiteY4" fmla="*/ 5826006 h 5826006"/>
              <a:gd name="connsiteX5" fmla="*/ 0 w 1755807"/>
              <a:gd name="connsiteY5" fmla="*/ 8532 h 5826006"/>
              <a:gd name="connsiteX6" fmla="*/ 151819 w 1755807"/>
              <a:gd name="connsiteY6" fmla="*/ 5830 h 5826006"/>
              <a:gd name="connsiteX0" fmla="*/ 151819 w 1755807"/>
              <a:gd name="connsiteY0" fmla="*/ 5830 h 5826006"/>
              <a:gd name="connsiteX1" fmla="*/ 337970 w 1755807"/>
              <a:gd name="connsiteY1" fmla="*/ 0 h 5826006"/>
              <a:gd name="connsiteX2" fmla="*/ 271918 w 1755807"/>
              <a:gd name="connsiteY2" fmla="*/ 5569100 h 5826006"/>
              <a:gd name="connsiteX3" fmla="*/ 1755807 w 1755807"/>
              <a:gd name="connsiteY3" fmla="*/ 5758592 h 5826006"/>
              <a:gd name="connsiteX4" fmla="*/ 185301 w 1755807"/>
              <a:gd name="connsiteY4" fmla="*/ 5826006 h 5826006"/>
              <a:gd name="connsiteX5" fmla="*/ 0 w 1755807"/>
              <a:gd name="connsiteY5" fmla="*/ 8532 h 5826006"/>
              <a:gd name="connsiteX6" fmla="*/ 151819 w 1755807"/>
              <a:gd name="connsiteY6" fmla="*/ 5830 h 5826006"/>
              <a:gd name="connsiteX0" fmla="*/ 151819 w 1755807"/>
              <a:gd name="connsiteY0" fmla="*/ 5830 h 5826006"/>
              <a:gd name="connsiteX1" fmla="*/ 337970 w 1755807"/>
              <a:gd name="connsiteY1" fmla="*/ 0 h 5826006"/>
              <a:gd name="connsiteX2" fmla="*/ 185949 w 1755807"/>
              <a:gd name="connsiteY2" fmla="*/ 5694146 h 5826006"/>
              <a:gd name="connsiteX3" fmla="*/ 1755807 w 1755807"/>
              <a:gd name="connsiteY3" fmla="*/ 5758592 h 5826006"/>
              <a:gd name="connsiteX4" fmla="*/ 185301 w 1755807"/>
              <a:gd name="connsiteY4" fmla="*/ 5826006 h 5826006"/>
              <a:gd name="connsiteX5" fmla="*/ 0 w 1755807"/>
              <a:gd name="connsiteY5" fmla="*/ 8532 h 5826006"/>
              <a:gd name="connsiteX6" fmla="*/ 151819 w 1755807"/>
              <a:gd name="connsiteY6" fmla="*/ 5830 h 5826006"/>
              <a:gd name="connsiteX0" fmla="*/ 151819 w 1755807"/>
              <a:gd name="connsiteY0" fmla="*/ 5830 h 5826006"/>
              <a:gd name="connsiteX1" fmla="*/ 337970 w 1755807"/>
              <a:gd name="connsiteY1" fmla="*/ 0 h 5826006"/>
              <a:gd name="connsiteX2" fmla="*/ 185949 w 1755807"/>
              <a:gd name="connsiteY2" fmla="*/ 5694146 h 5826006"/>
              <a:gd name="connsiteX3" fmla="*/ 1755807 w 1755807"/>
              <a:gd name="connsiteY3" fmla="*/ 5758592 h 5826006"/>
              <a:gd name="connsiteX4" fmla="*/ 185301 w 1755807"/>
              <a:gd name="connsiteY4" fmla="*/ 5826006 h 5826006"/>
              <a:gd name="connsiteX5" fmla="*/ 0 w 1755807"/>
              <a:gd name="connsiteY5" fmla="*/ 8532 h 5826006"/>
              <a:gd name="connsiteX6" fmla="*/ 151819 w 1755807"/>
              <a:gd name="connsiteY6" fmla="*/ 5830 h 5826006"/>
              <a:gd name="connsiteX0" fmla="*/ 151819 w 1744084"/>
              <a:gd name="connsiteY0" fmla="*/ 5830 h 5826006"/>
              <a:gd name="connsiteX1" fmla="*/ 337970 w 1744084"/>
              <a:gd name="connsiteY1" fmla="*/ 0 h 5826006"/>
              <a:gd name="connsiteX2" fmla="*/ 185949 w 1744084"/>
              <a:gd name="connsiteY2" fmla="*/ 5694146 h 5826006"/>
              <a:gd name="connsiteX3" fmla="*/ 1744084 w 1744084"/>
              <a:gd name="connsiteY3" fmla="*/ 5766407 h 5826006"/>
              <a:gd name="connsiteX4" fmla="*/ 185301 w 1744084"/>
              <a:gd name="connsiteY4" fmla="*/ 5826006 h 5826006"/>
              <a:gd name="connsiteX5" fmla="*/ 0 w 1744084"/>
              <a:gd name="connsiteY5" fmla="*/ 8532 h 5826006"/>
              <a:gd name="connsiteX6" fmla="*/ 151819 w 1744084"/>
              <a:gd name="connsiteY6" fmla="*/ 5830 h 5826006"/>
              <a:gd name="connsiteX0" fmla="*/ 151819 w 1744084"/>
              <a:gd name="connsiteY0" fmla="*/ 5830 h 5826006"/>
              <a:gd name="connsiteX1" fmla="*/ 337970 w 1744084"/>
              <a:gd name="connsiteY1" fmla="*/ 0 h 5826006"/>
              <a:gd name="connsiteX2" fmla="*/ 185949 w 1744084"/>
              <a:gd name="connsiteY2" fmla="*/ 5705869 h 5826006"/>
              <a:gd name="connsiteX3" fmla="*/ 1744084 w 1744084"/>
              <a:gd name="connsiteY3" fmla="*/ 5766407 h 5826006"/>
              <a:gd name="connsiteX4" fmla="*/ 185301 w 1744084"/>
              <a:gd name="connsiteY4" fmla="*/ 5826006 h 5826006"/>
              <a:gd name="connsiteX5" fmla="*/ 0 w 1744084"/>
              <a:gd name="connsiteY5" fmla="*/ 8532 h 5826006"/>
              <a:gd name="connsiteX6" fmla="*/ 151819 w 1744084"/>
              <a:gd name="connsiteY6" fmla="*/ 5830 h 5826006"/>
              <a:gd name="connsiteX0" fmla="*/ 151819 w 1744084"/>
              <a:gd name="connsiteY0" fmla="*/ 13413 h 5833589"/>
              <a:gd name="connsiteX1" fmla="*/ 360886 w 1744084"/>
              <a:gd name="connsiteY1" fmla="*/ 0 h 5833589"/>
              <a:gd name="connsiteX2" fmla="*/ 185949 w 1744084"/>
              <a:gd name="connsiteY2" fmla="*/ 5713452 h 5833589"/>
              <a:gd name="connsiteX3" fmla="*/ 1744084 w 1744084"/>
              <a:gd name="connsiteY3" fmla="*/ 5773990 h 5833589"/>
              <a:gd name="connsiteX4" fmla="*/ 185301 w 1744084"/>
              <a:gd name="connsiteY4" fmla="*/ 5833589 h 5833589"/>
              <a:gd name="connsiteX5" fmla="*/ 0 w 1744084"/>
              <a:gd name="connsiteY5" fmla="*/ 16115 h 5833589"/>
              <a:gd name="connsiteX6" fmla="*/ 151819 w 1744084"/>
              <a:gd name="connsiteY6" fmla="*/ 13413 h 58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4084" h="5833589">
                <a:moveTo>
                  <a:pt x="151819" y="13413"/>
                </a:moveTo>
                <a:lnTo>
                  <a:pt x="360886" y="0"/>
                </a:lnTo>
                <a:cubicBezTo>
                  <a:pt x="340038" y="985953"/>
                  <a:pt x="184774" y="4750767"/>
                  <a:pt x="185949" y="5713452"/>
                </a:cubicBezTo>
                <a:lnTo>
                  <a:pt x="1744084" y="5773990"/>
                </a:lnTo>
                <a:lnTo>
                  <a:pt x="185301" y="5833589"/>
                </a:lnTo>
                <a:lnTo>
                  <a:pt x="0" y="16115"/>
                </a:lnTo>
                <a:cubicBezTo>
                  <a:pt x="34557" y="16076"/>
                  <a:pt x="86129" y="15126"/>
                  <a:pt x="151819" y="13413"/>
                </a:cubicBezTo>
                <a:close/>
              </a:path>
            </a:pathLst>
          </a:cu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EAC1D59-0216-495E-957C-20BD0BC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65497">
            <a:off x="6884498" y="646107"/>
            <a:ext cx="4569724" cy="5463717"/>
          </a:xfrm>
          <a:custGeom>
            <a:avLst/>
            <a:gdLst>
              <a:gd name="connsiteX0" fmla="*/ 150603 w 5058870"/>
              <a:gd name="connsiteY0" fmla="*/ 117182 h 6048556"/>
              <a:gd name="connsiteX1" fmla="*/ 132479 w 5058870"/>
              <a:gd name="connsiteY1" fmla="*/ 4325039 h 6048556"/>
              <a:gd name="connsiteX2" fmla="*/ 131983 w 5058870"/>
              <a:gd name="connsiteY2" fmla="*/ 5903854 h 6048556"/>
              <a:gd name="connsiteX3" fmla="*/ 483214 w 5058870"/>
              <a:gd name="connsiteY3" fmla="*/ 5902868 h 6048556"/>
              <a:gd name="connsiteX4" fmla="*/ 4936993 w 5058870"/>
              <a:gd name="connsiteY4" fmla="*/ 5929734 h 6048556"/>
              <a:gd name="connsiteX5" fmla="*/ 4946665 w 5058870"/>
              <a:gd name="connsiteY5" fmla="*/ 5879073 h 6048556"/>
              <a:gd name="connsiteX6" fmla="*/ 4942148 w 5058870"/>
              <a:gd name="connsiteY6" fmla="*/ 5858061 h 6048556"/>
              <a:gd name="connsiteX7" fmla="*/ 4948266 w 5058870"/>
              <a:gd name="connsiteY7" fmla="*/ 5746170 h 6048556"/>
              <a:gd name="connsiteX8" fmla="*/ 4945532 w 5058870"/>
              <a:gd name="connsiteY8" fmla="*/ 5672498 h 6048556"/>
              <a:gd name="connsiteX9" fmla="*/ 4937303 w 5058870"/>
              <a:gd name="connsiteY9" fmla="*/ 5632742 h 6048556"/>
              <a:gd name="connsiteX10" fmla="*/ 4939222 w 5058870"/>
              <a:gd name="connsiteY10" fmla="*/ 3836805 h 6048556"/>
              <a:gd name="connsiteX11" fmla="*/ 4941754 w 5058870"/>
              <a:gd name="connsiteY11" fmla="*/ 3658384 h 6048556"/>
              <a:gd name="connsiteX12" fmla="*/ 4940629 w 5058870"/>
              <a:gd name="connsiteY12" fmla="*/ 3380518 h 6048556"/>
              <a:gd name="connsiteX13" fmla="*/ 4939141 w 5058870"/>
              <a:gd name="connsiteY13" fmla="*/ 2223148 h 6048556"/>
              <a:gd name="connsiteX14" fmla="*/ 4944373 w 5058870"/>
              <a:gd name="connsiteY14" fmla="*/ 2168527 h 6048556"/>
              <a:gd name="connsiteX15" fmla="*/ 4957485 w 5058870"/>
              <a:gd name="connsiteY15" fmla="*/ 2101155 h 6048556"/>
              <a:gd name="connsiteX16" fmla="*/ 4953493 w 5058870"/>
              <a:gd name="connsiteY16" fmla="*/ 2087335 h 6048556"/>
              <a:gd name="connsiteX17" fmla="*/ 4949567 w 5058870"/>
              <a:gd name="connsiteY17" fmla="*/ 2083233 h 6048556"/>
              <a:gd name="connsiteX18" fmla="*/ 4956568 w 5058870"/>
              <a:gd name="connsiteY18" fmla="*/ 1996948 h 6048556"/>
              <a:gd name="connsiteX19" fmla="*/ 4950918 w 5058870"/>
              <a:gd name="connsiteY19" fmla="*/ 1942239 h 6048556"/>
              <a:gd name="connsiteX20" fmla="*/ 4939630 w 5058870"/>
              <a:gd name="connsiteY20" fmla="*/ 1916398 h 6048556"/>
              <a:gd name="connsiteX21" fmla="*/ 4939894 w 5058870"/>
              <a:gd name="connsiteY21" fmla="*/ 1749740 h 6048556"/>
              <a:gd name="connsiteX22" fmla="*/ 4942210 w 5058870"/>
              <a:gd name="connsiteY22" fmla="*/ 1749472 h 6048556"/>
              <a:gd name="connsiteX23" fmla="*/ 4953013 w 5058870"/>
              <a:gd name="connsiteY23" fmla="*/ 1710630 h 6048556"/>
              <a:gd name="connsiteX24" fmla="*/ 4948218 w 5058870"/>
              <a:gd name="connsiteY24" fmla="*/ 1629599 h 6048556"/>
              <a:gd name="connsiteX25" fmla="*/ 4960078 w 5058870"/>
              <a:gd name="connsiteY25" fmla="*/ 1549960 h 6048556"/>
              <a:gd name="connsiteX26" fmla="*/ 4964913 w 5058870"/>
              <a:gd name="connsiteY26" fmla="*/ 1537680 h 6048556"/>
              <a:gd name="connsiteX27" fmla="*/ 4972690 w 5058870"/>
              <a:gd name="connsiteY27" fmla="*/ 1456487 h 6048556"/>
              <a:gd name="connsiteX28" fmla="*/ 4985803 w 5058870"/>
              <a:gd name="connsiteY28" fmla="*/ 1389117 h 6048556"/>
              <a:gd name="connsiteX29" fmla="*/ 4981810 w 5058870"/>
              <a:gd name="connsiteY29" fmla="*/ 1375297 h 6048556"/>
              <a:gd name="connsiteX30" fmla="*/ 4977885 w 5058870"/>
              <a:gd name="connsiteY30" fmla="*/ 1371195 h 6048556"/>
              <a:gd name="connsiteX31" fmla="*/ 4985953 w 5058870"/>
              <a:gd name="connsiteY31" fmla="*/ 1321699 h 6048556"/>
              <a:gd name="connsiteX32" fmla="*/ 4984884 w 5058870"/>
              <a:gd name="connsiteY32" fmla="*/ 1284910 h 6048556"/>
              <a:gd name="connsiteX33" fmla="*/ 4979236 w 5058870"/>
              <a:gd name="connsiteY33" fmla="*/ 1230203 h 6048556"/>
              <a:gd name="connsiteX34" fmla="*/ 4960733 w 5058870"/>
              <a:gd name="connsiteY34" fmla="*/ 1140677 h 6048556"/>
              <a:gd name="connsiteX35" fmla="*/ 4954582 w 5058870"/>
              <a:gd name="connsiteY35" fmla="*/ 1117885 h 6048556"/>
              <a:gd name="connsiteX36" fmla="*/ 4951126 w 5058870"/>
              <a:gd name="connsiteY36" fmla="*/ 1054204 h 6048556"/>
              <a:gd name="connsiteX37" fmla="*/ 4950498 w 5058870"/>
              <a:gd name="connsiteY37" fmla="*/ 946280 h 6048556"/>
              <a:gd name="connsiteX38" fmla="*/ 4943633 w 5058870"/>
              <a:gd name="connsiteY38" fmla="*/ 907020 h 6048556"/>
              <a:gd name="connsiteX39" fmla="*/ 4941234 w 5058870"/>
              <a:gd name="connsiteY39" fmla="*/ 906169 h 6048556"/>
              <a:gd name="connsiteX40" fmla="*/ 4943722 w 5058870"/>
              <a:gd name="connsiteY40" fmla="*/ 749069 h 6048556"/>
              <a:gd name="connsiteX41" fmla="*/ 4941492 w 5058870"/>
              <a:gd name="connsiteY41" fmla="*/ 743898 h 6048556"/>
              <a:gd name="connsiteX42" fmla="*/ 4941895 w 5058870"/>
              <a:gd name="connsiteY42" fmla="*/ 490199 h 6048556"/>
              <a:gd name="connsiteX43" fmla="*/ 4942394 w 5058870"/>
              <a:gd name="connsiteY43" fmla="*/ 485589 h 6048556"/>
              <a:gd name="connsiteX44" fmla="*/ 4944145 w 5058870"/>
              <a:gd name="connsiteY44" fmla="*/ 454302 h 6048556"/>
              <a:gd name="connsiteX45" fmla="*/ 4942033 w 5058870"/>
              <a:gd name="connsiteY45" fmla="*/ 403560 h 6048556"/>
              <a:gd name="connsiteX46" fmla="*/ 4945792 w 5058870"/>
              <a:gd name="connsiteY46" fmla="*/ 179623 h 6048556"/>
              <a:gd name="connsiteX47" fmla="*/ 4942390 w 5058870"/>
              <a:gd name="connsiteY47" fmla="*/ 177932 h 6048556"/>
              <a:gd name="connsiteX48" fmla="*/ 4942445 w 5058870"/>
              <a:gd name="connsiteY48" fmla="*/ 143139 h 6048556"/>
              <a:gd name="connsiteX49" fmla="*/ 4909651 w 5058870"/>
              <a:gd name="connsiteY49" fmla="*/ 121087 h 6048556"/>
              <a:gd name="connsiteX50" fmla="*/ 3548714 w 5058870"/>
              <a:gd name="connsiteY50" fmla="*/ 114721 h 6048556"/>
              <a:gd name="connsiteX51" fmla="*/ 150603 w 5058870"/>
              <a:gd name="connsiteY51" fmla="*/ 117182 h 6048556"/>
              <a:gd name="connsiteX52" fmla="*/ 0 w 5058870"/>
              <a:gd name="connsiteY52" fmla="*/ 0 h 6048556"/>
              <a:gd name="connsiteX53" fmla="*/ 5058870 w 5058870"/>
              <a:gd name="connsiteY53" fmla="*/ 0 h 6048556"/>
              <a:gd name="connsiteX54" fmla="*/ 5058870 w 5058870"/>
              <a:gd name="connsiteY54" fmla="*/ 6048556 h 6048556"/>
              <a:gd name="connsiteX55" fmla="*/ 0 w 5058870"/>
              <a:gd name="connsiteY55" fmla="*/ 6048556 h 6048556"/>
              <a:gd name="connsiteX0" fmla="*/ 150603 w 5058870"/>
              <a:gd name="connsiteY0" fmla="*/ 117182 h 6048556"/>
              <a:gd name="connsiteX1" fmla="*/ 132479 w 5058870"/>
              <a:gd name="connsiteY1" fmla="*/ 4325039 h 6048556"/>
              <a:gd name="connsiteX2" fmla="*/ 131983 w 5058870"/>
              <a:gd name="connsiteY2" fmla="*/ 5903854 h 6048556"/>
              <a:gd name="connsiteX3" fmla="*/ 483214 w 5058870"/>
              <a:gd name="connsiteY3" fmla="*/ 5902868 h 6048556"/>
              <a:gd name="connsiteX4" fmla="*/ 4936993 w 5058870"/>
              <a:gd name="connsiteY4" fmla="*/ 5929734 h 6048556"/>
              <a:gd name="connsiteX5" fmla="*/ 4946665 w 5058870"/>
              <a:gd name="connsiteY5" fmla="*/ 5879073 h 6048556"/>
              <a:gd name="connsiteX6" fmla="*/ 4942148 w 5058870"/>
              <a:gd name="connsiteY6" fmla="*/ 5858061 h 6048556"/>
              <a:gd name="connsiteX7" fmla="*/ 4948266 w 5058870"/>
              <a:gd name="connsiteY7" fmla="*/ 5746170 h 6048556"/>
              <a:gd name="connsiteX8" fmla="*/ 4945532 w 5058870"/>
              <a:gd name="connsiteY8" fmla="*/ 5672498 h 6048556"/>
              <a:gd name="connsiteX9" fmla="*/ 4937303 w 5058870"/>
              <a:gd name="connsiteY9" fmla="*/ 5632742 h 6048556"/>
              <a:gd name="connsiteX10" fmla="*/ 4939222 w 5058870"/>
              <a:gd name="connsiteY10" fmla="*/ 3836805 h 6048556"/>
              <a:gd name="connsiteX11" fmla="*/ 4941754 w 5058870"/>
              <a:gd name="connsiteY11" fmla="*/ 3658384 h 6048556"/>
              <a:gd name="connsiteX12" fmla="*/ 4940629 w 5058870"/>
              <a:gd name="connsiteY12" fmla="*/ 3380518 h 6048556"/>
              <a:gd name="connsiteX13" fmla="*/ 4939141 w 5058870"/>
              <a:gd name="connsiteY13" fmla="*/ 2223148 h 6048556"/>
              <a:gd name="connsiteX14" fmla="*/ 4944373 w 5058870"/>
              <a:gd name="connsiteY14" fmla="*/ 2168527 h 6048556"/>
              <a:gd name="connsiteX15" fmla="*/ 4957485 w 5058870"/>
              <a:gd name="connsiteY15" fmla="*/ 2101155 h 6048556"/>
              <a:gd name="connsiteX16" fmla="*/ 4953493 w 5058870"/>
              <a:gd name="connsiteY16" fmla="*/ 2087335 h 6048556"/>
              <a:gd name="connsiteX17" fmla="*/ 4949567 w 5058870"/>
              <a:gd name="connsiteY17" fmla="*/ 2083233 h 6048556"/>
              <a:gd name="connsiteX18" fmla="*/ 4956568 w 5058870"/>
              <a:gd name="connsiteY18" fmla="*/ 1996948 h 6048556"/>
              <a:gd name="connsiteX19" fmla="*/ 4950918 w 5058870"/>
              <a:gd name="connsiteY19" fmla="*/ 1942239 h 6048556"/>
              <a:gd name="connsiteX20" fmla="*/ 4939630 w 5058870"/>
              <a:gd name="connsiteY20" fmla="*/ 1916398 h 6048556"/>
              <a:gd name="connsiteX21" fmla="*/ 4939894 w 5058870"/>
              <a:gd name="connsiteY21" fmla="*/ 1749740 h 6048556"/>
              <a:gd name="connsiteX22" fmla="*/ 4942210 w 5058870"/>
              <a:gd name="connsiteY22" fmla="*/ 1749472 h 6048556"/>
              <a:gd name="connsiteX23" fmla="*/ 4953013 w 5058870"/>
              <a:gd name="connsiteY23" fmla="*/ 1710630 h 6048556"/>
              <a:gd name="connsiteX24" fmla="*/ 4948218 w 5058870"/>
              <a:gd name="connsiteY24" fmla="*/ 1629599 h 6048556"/>
              <a:gd name="connsiteX25" fmla="*/ 4960078 w 5058870"/>
              <a:gd name="connsiteY25" fmla="*/ 1549960 h 6048556"/>
              <a:gd name="connsiteX26" fmla="*/ 4964913 w 5058870"/>
              <a:gd name="connsiteY26" fmla="*/ 1537680 h 6048556"/>
              <a:gd name="connsiteX27" fmla="*/ 4972690 w 5058870"/>
              <a:gd name="connsiteY27" fmla="*/ 1456487 h 6048556"/>
              <a:gd name="connsiteX28" fmla="*/ 4985803 w 5058870"/>
              <a:gd name="connsiteY28" fmla="*/ 1389117 h 6048556"/>
              <a:gd name="connsiteX29" fmla="*/ 4981810 w 5058870"/>
              <a:gd name="connsiteY29" fmla="*/ 1375297 h 6048556"/>
              <a:gd name="connsiteX30" fmla="*/ 4977885 w 5058870"/>
              <a:gd name="connsiteY30" fmla="*/ 1371195 h 6048556"/>
              <a:gd name="connsiteX31" fmla="*/ 4985953 w 5058870"/>
              <a:gd name="connsiteY31" fmla="*/ 1321699 h 6048556"/>
              <a:gd name="connsiteX32" fmla="*/ 4984884 w 5058870"/>
              <a:gd name="connsiteY32" fmla="*/ 1284910 h 6048556"/>
              <a:gd name="connsiteX33" fmla="*/ 4979236 w 5058870"/>
              <a:gd name="connsiteY33" fmla="*/ 1230203 h 6048556"/>
              <a:gd name="connsiteX34" fmla="*/ 4960733 w 5058870"/>
              <a:gd name="connsiteY34" fmla="*/ 1140677 h 6048556"/>
              <a:gd name="connsiteX35" fmla="*/ 4954582 w 5058870"/>
              <a:gd name="connsiteY35" fmla="*/ 1117885 h 6048556"/>
              <a:gd name="connsiteX36" fmla="*/ 4951126 w 5058870"/>
              <a:gd name="connsiteY36" fmla="*/ 1054204 h 6048556"/>
              <a:gd name="connsiteX37" fmla="*/ 4950498 w 5058870"/>
              <a:gd name="connsiteY37" fmla="*/ 946280 h 6048556"/>
              <a:gd name="connsiteX38" fmla="*/ 4943633 w 5058870"/>
              <a:gd name="connsiteY38" fmla="*/ 907020 h 6048556"/>
              <a:gd name="connsiteX39" fmla="*/ 4941234 w 5058870"/>
              <a:gd name="connsiteY39" fmla="*/ 906169 h 6048556"/>
              <a:gd name="connsiteX40" fmla="*/ 4943722 w 5058870"/>
              <a:gd name="connsiteY40" fmla="*/ 749069 h 6048556"/>
              <a:gd name="connsiteX41" fmla="*/ 4941492 w 5058870"/>
              <a:gd name="connsiteY41" fmla="*/ 743898 h 6048556"/>
              <a:gd name="connsiteX42" fmla="*/ 4941895 w 5058870"/>
              <a:gd name="connsiteY42" fmla="*/ 490199 h 6048556"/>
              <a:gd name="connsiteX43" fmla="*/ 4942394 w 5058870"/>
              <a:gd name="connsiteY43" fmla="*/ 485589 h 6048556"/>
              <a:gd name="connsiteX44" fmla="*/ 4944145 w 5058870"/>
              <a:gd name="connsiteY44" fmla="*/ 454302 h 6048556"/>
              <a:gd name="connsiteX45" fmla="*/ 4942033 w 5058870"/>
              <a:gd name="connsiteY45" fmla="*/ 403560 h 6048556"/>
              <a:gd name="connsiteX46" fmla="*/ 4945792 w 5058870"/>
              <a:gd name="connsiteY46" fmla="*/ 179623 h 6048556"/>
              <a:gd name="connsiteX47" fmla="*/ 4942390 w 5058870"/>
              <a:gd name="connsiteY47" fmla="*/ 177932 h 6048556"/>
              <a:gd name="connsiteX48" fmla="*/ 4942445 w 5058870"/>
              <a:gd name="connsiteY48" fmla="*/ 143139 h 6048556"/>
              <a:gd name="connsiteX49" fmla="*/ 4909651 w 5058870"/>
              <a:gd name="connsiteY49" fmla="*/ 121087 h 6048556"/>
              <a:gd name="connsiteX50" fmla="*/ 3548714 w 5058870"/>
              <a:gd name="connsiteY50" fmla="*/ 114721 h 6048556"/>
              <a:gd name="connsiteX51" fmla="*/ 150603 w 5058870"/>
              <a:gd name="connsiteY51" fmla="*/ 117182 h 6048556"/>
              <a:gd name="connsiteX52" fmla="*/ 18086 w 5058870"/>
              <a:gd name="connsiteY52" fmla="*/ 3958 h 6048556"/>
              <a:gd name="connsiteX53" fmla="*/ 5058870 w 5058870"/>
              <a:gd name="connsiteY53" fmla="*/ 0 h 6048556"/>
              <a:gd name="connsiteX54" fmla="*/ 5058870 w 5058870"/>
              <a:gd name="connsiteY54" fmla="*/ 6048556 h 6048556"/>
              <a:gd name="connsiteX55" fmla="*/ 0 w 5058870"/>
              <a:gd name="connsiteY55" fmla="*/ 6048556 h 6048556"/>
              <a:gd name="connsiteX56" fmla="*/ 18086 w 5058870"/>
              <a:gd name="connsiteY56" fmla="*/ 3958 h 604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058870" h="6048556">
                <a:moveTo>
                  <a:pt x="150603" y="117182"/>
                </a:moveTo>
                <a:cubicBezTo>
                  <a:pt x="144562" y="1519801"/>
                  <a:pt x="138520" y="2922420"/>
                  <a:pt x="132479" y="4325039"/>
                </a:cubicBezTo>
                <a:cubicBezTo>
                  <a:pt x="132314" y="4851311"/>
                  <a:pt x="132148" y="5377582"/>
                  <a:pt x="131983" y="5903854"/>
                </a:cubicBezTo>
                <a:lnTo>
                  <a:pt x="483214" y="5902868"/>
                </a:lnTo>
                <a:lnTo>
                  <a:pt x="4936993" y="5929734"/>
                </a:lnTo>
                <a:cubicBezTo>
                  <a:pt x="4940359" y="5903683"/>
                  <a:pt x="4946642" y="5901881"/>
                  <a:pt x="4946665" y="5879073"/>
                </a:cubicBezTo>
                <a:lnTo>
                  <a:pt x="4942148" y="5858061"/>
                </a:lnTo>
                <a:cubicBezTo>
                  <a:pt x="4944576" y="5832831"/>
                  <a:pt x="4947702" y="5777096"/>
                  <a:pt x="4948266" y="5746170"/>
                </a:cubicBezTo>
                <a:cubicBezTo>
                  <a:pt x="4948831" y="5715243"/>
                  <a:pt x="4952548" y="5680774"/>
                  <a:pt x="4945532" y="5672498"/>
                </a:cubicBezTo>
                <a:lnTo>
                  <a:pt x="4937303" y="5632742"/>
                </a:lnTo>
                <a:cubicBezTo>
                  <a:pt x="4937943" y="5034096"/>
                  <a:pt x="4938582" y="4435451"/>
                  <a:pt x="4939222" y="3836805"/>
                </a:cubicBezTo>
                <a:cubicBezTo>
                  <a:pt x="4946330" y="3816201"/>
                  <a:pt x="4948846" y="3651504"/>
                  <a:pt x="4941754" y="3658384"/>
                </a:cubicBezTo>
                <a:cubicBezTo>
                  <a:pt x="4940258" y="3572231"/>
                  <a:pt x="4942123" y="3466671"/>
                  <a:pt x="4940629" y="3380518"/>
                </a:cubicBezTo>
                <a:cubicBezTo>
                  <a:pt x="4923430" y="3001238"/>
                  <a:pt x="4939637" y="2608938"/>
                  <a:pt x="4939141" y="2223148"/>
                </a:cubicBezTo>
                <a:lnTo>
                  <a:pt x="4944373" y="2168527"/>
                </a:lnTo>
                <a:lnTo>
                  <a:pt x="4957485" y="2101155"/>
                </a:lnTo>
                <a:lnTo>
                  <a:pt x="4953493" y="2087335"/>
                </a:lnTo>
                <a:cubicBezTo>
                  <a:pt x="4952315" y="2085639"/>
                  <a:pt x="4950991" y="2084257"/>
                  <a:pt x="4949567" y="2083233"/>
                </a:cubicBezTo>
                <a:cubicBezTo>
                  <a:pt x="4950081" y="2068168"/>
                  <a:pt x="4956343" y="2020447"/>
                  <a:pt x="4956568" y="1996948"/>
                </a:cubicBezTo>
                <a:lnTo>
                  <a:pt x="4950918" y="1942239"/>
                </a:lnTo>
                <a:lnTo>
                  <a:pt x="4939630" y="1916398"/>
                </a:lnTo>
                <a:lnTo>
                  <a:pt x="4939894" y="1749740"/>
                </a:lnTo>
                <a:lnTo>
                  <a:pt x="4942210" y="1749472"/>
                </a:lnTo>
                <a:cubicBezTo>
                  <a:pt x="4944598" y="1739435"/>
                  <a:pt x="4936370" y="1707983"/>
                  <a:pt x="4953013" y="1710630"/>
                </a:cubicBezTo>
                <a:cubicBezTo>
                  <a:pt x="4951413" y="1683620"/>
                  <a:pt x="4949817" y="1656609"/>
                  <a:pt x="4948218" y="1629599"/>
                </a:cubicBezTo>
                <a:cubicBezTo>
                  <a:pt x="4960214" y="1611720"/>
                  <a:pt x="4954756" y="1577971"/>
                  <a:pt x="4960078" y="1549960"/>
                </a:cubicBezTo>
                <a:lnTo>
                  <a:pt x="4964913" y="1537680"/>
                </a:lnTo>
                <a:lnTo>
                  <a:pt x="4972690" y="1456487"/>
                </a:lnTo>
                <a:lnTo>
                  <a:pt x="4985803" y="1389117"/>
                </a:lnTo>
                <a:lnTo>
                  <a:pt x="4981810" y="1375297"/>
                </a:lnTo>
                <a:cubicBezTo>
                  <a:pt x="4980632" y="1373600"/>
                  <a:pt x="4979308" y="1372219"/>
                  <a:pt x="4977885" y="1371195"/>
                </a:cubicBezTo>
                <a:cubicBezTo>
                  <a:pt x="4978575" y="1362262"/>
                  <a:pt x="4984787" y="1336081"/>
                  <a:pt x="4985953" y="1321699"/>
                </a:cubicBezTo>
                <a:cubicBezTo>
                  <a:pt x="4985597" y="1309436"/>
                  <a:pt x="4985240" y="1297173"/>
                  <a:pt x="4984884" y="1284910"/>
                </a:cubicBezTo>
                <a:lnTo>
                  <a:pt x="4979236" y="1230203"/>
                </a:lnTo>
                <a:cubicBezTo>
                  <a:pt x="4975210" y="1206164"/>
                  <a:pt x="4964841" y="1159397"/>
                  <a:pt x="4960733" y="1140677"/>
                </a:cubicBezTo>
                <a:cubicBezTo>
                  <a:pt x="4953571" y="1137027"/>
                  <a:pt x="4955994" y="1126612"/>
                  <a:pt x="4954582" y="1117885"/>
                </a:cubicBezTo>
                <a:cubicBezTo>
                  <a:pt x="4947913" y="1110279"/>
                  <a:pt x="4947685" y="1068048"/>
                  <a:pt x="4951126" y="1054204"/>
                </a:cubicBezTo>
                <a:cubicBezTo>
                  <a:pt x="4965316" y="1016287"/>
                  <a:pt x="4939943" y="976787"/>
                  <a:pt x="4950498" y="946280"/>
                </a:cubicBezTo>
                <a:cubicBezTo>
                  <a:pt x="4949250" y="921750"/>
                  <a:pt x="4945649" y="913874"/>
                  <a:pt x="4943633" y="907020"/>
                </a:cubicBezTo>
                <a:lnTo>
                  <a:pt x="4941234" y="906169"/>
                </a:lnTo>
                <a:cubicBezTo>
                  <a:pt x="4941248" y="879844"/>
                  <a:pt x="4943679" y="776114"/>
                  <a:pt x="4943722" y="749069"/>
                </a:cubicBezTo>
                <a:lnTo>
                  <a:pt x="4941492" y="743898"/>
                </a:lnTo>
                <a:cubicBezTo>
                  <a:pt x="4941626" y="659332"/>
                  <a:pt x="4941761" y="574765"/>
                  <a:pt x="4941895" y="490199"/>
                </a:cubicBezTo>
                <a:cubicBezTo>
                  <a:pt x="4942061" y="488662"/>
                  <a:pt x="4942228" y="487126"/>
                  <a:pt x="4942394" y="485589"/>
                </a:cubicBezTo>
                <a:cubicBezTo>
                  <a:pt x="4943552" y="471269"/>
                  <a:pt x="4944141" y="459699"/>
                  <a:pt x="4944145" y="454302"/>
                </a:cubicBezTo>
                <a:cubicBezTo>
                  <a:pt x="4943441" y="437389"/>
                  <a:pt x="4942736" y="420474"/>
                  <a:pt x="4942033" y="403560"/>
                </a:cubicBezTo>
                <a:cubicBezTo>
                  <a:pt x="4942307" y="357781"/>
                  <a:pt x="4945733" y="217227"/>
                  <a:pt x="4945792" y="179623"/>
                </a:cubicBezTo>
                <a:lnTo>
                  <a:pt x="4942390" y="177932"/>
                </a:lnTo>
                <a:cubicBezTo>
                  <a:pt x="4942408" y="166334"/>
                  <a:pt x="4942427" y="154737"/>
                  <a:pt x="4942445" y="143139"/>
                </a:cubicBezTo>
                <a:lnTo>
                  <a:pt x="4909651" y="121087"/>
                </a:lnTo>
                <a:lnTo>
                  <a:pt x="3548714" y="114721"/>
                </a:lnTo>
                <a:lnTo>
                  <a:pt x="150603" y="117182"/>
                </a:lnTo>
                <a:close/>
                <a:moveTo>
                  <a:pt x="18086" y="3958"/>
                </a:moveTo>
                <a:lnTo>
                  <a:pt x="5058870" y="0"/>
                </a:lnTo>
                <a:lnTo>
                  <a:pt x="5058870" y="6048556"/>
                </a:lnTo>
                <a:lnTo>
                  <a:pt x="0" y="6048556"/>
                </a:lnTo>
                <a:cubicBezTo>
                  <a:pt x="0" y="4032371"/>
                  <a:pt x="18086" y="2020143"/>
                  <a:pt x="18086" y="3958"/>
                </a:cubicBez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38100" dist="127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2AF5B-3203-787D-2B2E-CE144AA7843B}"/>
              </a:ext>
            </a:extLst>
          </p:cNvPr>
          <p:cNvSpPr txBox="1"/>
          <p:nvPr/>
        </p:nvSpPr>
        <p:spPr>
          <a:xfrm>
            <a:off x="88999" y="4847764"/>
            <a:ext cx="3646448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Presented by :</a:t>
            </a:r>
          </a:p>
          <a:p>
            <a:r>
              <a:rPr lang="en-GB" dirty="0"/>
              <a:t>Ammar Yasser Mohamed</a:t>
            </a:r>
          </a:p>
          <a:p>
            <a:r>
              <a:rPr lang="en-GB" sz="1600" dirty="0">
                <a:ea typeface="+mn-lt"/>
                <a:cs typeface="+mn-lt"/>
              </a:rPr>
              <a:t>Othman Abdelrahim Othman</a:t>
            </a:r>
            <a:endParaRPr 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7F3E7-0253-55F3-BFFC-E4F17EDFF20E}"/>
              </a:ext>
            </a:extLst>
          </p:cNvPr>
          <p:cNvSpPr txBox="1"/>
          <p:nvPr/>
        </p:nvSpPr>
        <p:spPr>
          <a:xfrm>
            <a:off x="103375" y="5854179"/>
            <a:ext cx="36464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Presented To :</a:t>
            </a:r>
          </a:p>
          <a:p>
            <a:r>
              <a:rPr lang="en-GB" dirty="0"/>
              <a:t>Eng. Ramy Gomaa</a:t>
            </a:r>
          </a:p>
        </p:txBody>
      </p:sp>
      <p:pic>
        <p:nvPicPr>
          <p:cNvPr id="5" name="Picture 4" descr="White text on a black background&#10;&#10;Description automatically generated">
            <a:extLst>
              <a:ext uri="{FF2B5EF4-FFF2-40B4-BE49-F238E27FC236}">
                <a16:creationId xmlns:a16="http://schemas.microsoft.com/office/drawing/2014/main" id="{243F5819-085E-FCAA-8F80-2E2391558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80868" y="131180"/>
            <a:ext cx="9560944" cy="49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1F2694-AE24-4893-BEF3-43FE324DF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69FA61-5492-4236-8378-D67E60D78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1046" y="500156"/>
            <a:ext cx="7480954" cy="6357844"/>
          </a:xfrm>
          <a:custGeom>
            <a:avLst/>
            <a:gdLst>
              <a:gd name="connsiteX0" fmla="*/ 278673 w 7480954"/>
              <a:gd name="connsiteY0" fmla="*/ 0 h 6357844"/>
              <a:gd name="connsiteX1" fmla="*/ 7480954 w 7480954"/>
              <a:gd name="connsiteY1" fmla="*/ 272747 h 6357844"/>
              <a:gd name="connsiteX2" fmla="*/ 7480954 w 7480954"/>
              <a:gd name="connsiteY2" fmla="*/ 6357844 h 6357844"/>
              <a:gd name="connsiteX3" fmla="*/ 3461131 w 7480954"/>
              <a:gd name="connsiteY3" fmla="*/ 6357844 h 6357844"/>
              <a:gd name="connsiteX4" fmla="*/ 0 w 7480954"/>
              <a:gd name="connsiteY4" fmla="*/ 6222887 h 63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954" h="6357844">
                <a:moveTo>
                  <a:pt x="278673" y="0"/>
                </a:moveTo>
                <a:lnTo>
                  <a:pt x="7480954" y="272747"/>
                </a:lnTo>
                <a:lnTo>
                  <a:pt x="7480954" y="6357844"/>
                </a:lnTo>
                <a:lnTo>
                  <a:pt x="3461131" y="6357844"/>
                </a:lnTo>
                <a:lnTo>
                  <a:pt x="0" y="6222887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robot and a hand touching a glowing lamp&#10;&#10;Description automatically generated">
            <a:extLst>
              <a:ext uri="{FF2B5EF4-FFF2-40B4-BE49-F238E27FC236}">
                <a16:creationId xmlns:a16="http://schemas.microsoft.com/office/drawing/2014/main" id="{A464D107-9993-6073-00F8-090825A47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50" r="13217" b="3"/>
          <a:stretch/>
        </p:blipFill>
        <p:spPr>
          <a:xfrm>
            <a:off x="4847442" y="607819"/>
            <a:ext cx="7344558" cy="6250183"/>
          </a:xfrm>
          <a:custGeom>
            <a:avLst/>
            <a:gdLst/>
            <a:ahLst/>
            <a:cxnLst/>
            <a:rect l="l" t="t" r="r" b="b"/>
            <a:pathLst>
              <a:path w="7344558" h="6250183">
                <a:moveTo>
                  <a:pt x="293255" y="12"/>
                </a:moveTo>
                <a:lnTo>
                  <a:pt x="5010383" y="178647"/>
                </a:lnTo>
                <a:lnTo>
                  <a:pt x="5011465" y="178437"/>
                </a:lnTo>
                <a:cubicBezTo>
                  <a:pt x="5054106" y="173641"/>
                  <a:pt x="5171573" y="176792"/>
                  <a:pt x="5165603" y="184356"/>
                </a:cubicBezTo>
                <a:lnTo>
                  <a:pt x="5190960" y="185486"/>
                </a:lnTo>
                <a:lnTo>
                  <a:pt x="5508389" y="197507"/>
                </a:lnTo>
                <a:lnTo>
                  <a:pt x="5990319" y="215757"/>
                </a:lnTo>
                <a:lnTo>
                  <a:pt x="6547813" y="236869"/>
                </a:lnTo>
                <a:lnTo>
                  <a:pt x="6561233" y="235680"/>
                </a:lnTo>
                <a:lnTo>
                  <a:pt x="6613675" y="227162"/>
                </a:lnTo>
                <a:lnTo>
                  <a:pt x="6625038" y="221701"/>
                </a:lnTo>
                <a:lnTo>
                  <a:pt x="6637769" y="227215"/>
                </a:lnTo>
                <a:cubicBezTo>
                  <a:pt x="6639297" y="228756"/>
                  <a:pt x="6640519" y="230467"/>
                  <a:pt x="6641402" y="232289"/>
                </a:cubicBezTo>
                <a:lnTo>
                  <a:pt x="6683183" y="224070"/>
                </a:lnTo>
                <a:lnTo>
                  <a:pt x="6688193" y="223985"/>
                </a:lnTo>
                <a:lnTo>
                  <a:pt x="6722595" y="226674"/>
                </a:lnTo>
                <a:lnTo>
                  <a:pt x="6773536" y="235765"/>
                </a:lnTo>
                <a:lnTo>
                  <a:pt x="6789561" y="246023"/>
                </a:lnTo>
                <a:lnTo>
                  <a:pt x="6981517" y="253293"/>
                </a:lnTo>
                <a:lnTo>
                  <a:pt x="6986824" y="252001"/>
                </a:lnTo>
                <a:cubicBezTo>
                  <a:pt x="6989470" y="250084"/>
                  <a:pt x="6990985" y="246869"/>
                  <a:pt x="6990588" y="241626"/>
                </a:cubicBezTo>
                <a:cubicBezTo>
                  <a:pt x="6996528" y="242374"/>
                  <a:pt x="7002348" y="243980"/>
                  <a:pt x="7008208" y="245802"/>
                </a:cubicBezTo>
                <a:lnTo>
                  <a:pt x="7011277" y="246742"/>
                </a:lnTo>
                <a:lnTo>
                  <a:pt x="7022893" y="245722"/>
                </a:lnTo>
                <a:lnTo>
                  <a:pt x="7027000" y="251414"/>
                </a:lnTo>
                <a:lnTo>
                  <a:pt x="7066230" y="250612"/>
                </a:lnTo>
                <a:cubicBezTo>
                  <a:pt x="7083618" y="236219"/>
                  <a:pt x="7114939" y="244302"/>
                  <a:pt x="7141458" y="238654"/>
                </a:cubicBezTo>
                <a:lnTo>
                  <a:pt x="7153218" y="233040"/>
                </a:lnTo>
                <a:lnTo>
                  <a:pt x="7229682" y="226260"/>
                </a:lnTo>
                <a:lnTo>
                  <a:pt x="7282126" y="217743"/>
                </a:lnTo>
                <a:lnTo>
                  <a:pt x="7293487" y="212281"/>
                </a:lnTo>
                <a:lnTo>
                  <a:pt x="7306220" y="217795"/>
                </a:lnTo>
                <a:cubicBezTo>
                  <a:pt x="7307744" y="219336"/>
                  <a:pt x="7308968" y="221046"/>
                  <a:pt x="7309853" y="222869"/>
                </a:cubicBezTo>
                <a:lnTo>
                  <a:pt x="7344558" y="216041"/>
                </a:lnTo>
                <a:lnTo>
                  <a:pt x="7344558" y="6250183"/>
                </a:lnTo>
                <a:lnTo>
                  <a:pt x="6299708" y="6250183"/>
                </a:lnTo>
                <a:lnTo>
                  <a:pt x="2946685" y="6119754"/>
                </a:lnTo>
                <a:lnTo>
                  <a:pt x="2890409" y="6126736"/>
                </a:lnTo>
                <a:cubicBezTo>
                  <a:pt x="2889464" y="6126757"/>
                  <a:pt x="2866647" y="6125338"/>
                  <a:pt x="2865459" y="6125958"/>
                </a:cubicBezTo>
                <a:lnTo>
                  <a:pt x="2849650" y="6124598"/>
                </a:lnTo>
                <a:lnTo>
                  <a:pt x="2844642" y="6115722"/>
                </a:lnTo>
                <a:cubicBezTo>
                  <a:pt x="2832228" y="6111709"/>
                  <a:pt x="2794354" y="6111126"/>
                  <a:pt x="2772543" y="6109760"/>
                </a:cubicBezTo>
                <a:lnTo>
                  <a:pt x="2706438" y="6111061"/>
                </a:lnTo>
                <a:lnTo>
                  <a:pt x="2696814" y="6106893"/>
                </a:lnTo>
                <a:lnTo>
                  <a:pt x="2629247" y="6107127"/>
                </a:lnTo>
                <a:lnTo>
                  <a:pt x="2609381" y="6103582"/>
                </a:lnTo>
                <a:lnTo>
                  <a:pt x="2338391" y="6093320"/>
                </a:lnTo>
                <a:lnTo>
                  <a:pt x="2330294" y="6095512"/>
                </a:lnTo>
                <a:lnTo>
                  <a:pt x="2288518" y="6102090"/>
                </a:lnTo>
                <a:lnTo>
                  <a:pt x="2228015" y="6107455"/>
                </a:lnTo>
                <a:lnTo>
                  <a:pt x="2186520" y="6114195"/>
                </a:lnTo>
                <a:cubicBezTo>
                  <a:pt x="2175947" y="6114641"/>
                  <a:pt x="2173747" y="6109730"/>
                  <a:pt x="2164581" y="6110137"/>
                </a:cubicBezTo>
                <a:lnTo>
                  <a:pt x="2131523" y="6116642"/>
                </a:lnTo>
                <a:lnTo>
                  <a:pt x="2100339" y="6114580"/>
                </a:lnTo>
                <a:lnTo>
                  <a:pt x="2060032" y="6107388"/>
                </a:lnTo>
                <a:cubicBezTo>
                  <a:pt x="2046810" y="6102506"/>
                  <a:pt x="2035495" y="6084148"/>
                  <a:pt x="2018526" y="6092674"/>
                </a:cubicBezTo>
                <a:lnTo>
                  <a:pt x="1977869" y="6079666"/>
                </a:lnTo>
                <a:lnTo>
                  <a:pt x="1904165" y="6076875"/>
                </a:lnTo>
                <a:lnTo>
                  <a:pt x="1348899" y="6055847"/>
                </a:lnTo>
                <a:cubicBezTo>
                  <a:pt x="1334850" y="6058902"/>
                  <a:pt x="1329510" y="6065400"/>
                  <a:pt x="1306752" y="6065012"/>
                </a:cubicBezTo>
                <a:lnTo>
                  <a:pt x="1266722" y="6052736"/>
                </a:lnTo>
                <a:lnTo>
                  <a:pt x="25653" y="6005737"/>
                </a:lnTo>
                <a:cubicBezTo>
                  <a:pt x="10621" y="6005112"/>
                  <a:pt x="-808" y="5987609"/>
                  <a:pt x="45" y="5966529"/>
                </a:cubicBezTo>
                <a:lnTo>
                  <a:pt x="264242" y="37262"/>
                </a:lnTo>
                <a:cubicBezTo>
                  <a:pt x="265220" y="16144"/>
                  <a:pt x="278186" y="-499"/>
                  <a:pt x="293255" y="12"/>
                </a:cubicBezTo>
                <a:close/>
              </a:path>
            </a:pathLst>
          </a:custGeom>
        </p:spPr>
      </p:pic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3CB43C9-84CE-6B3B-9E51-1763F2056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2792" y="1709817"/>
            <a:ext cx="8324492" cy="405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0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62E216-74AA-4F99-82B7-C38E49015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013A83A9-D622-44F4-98DB-A8E46D83F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-2"/>
            <a:ext cx="9961850" cy="1766326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01402 w 9517857"/>
              <a:gd name="connsiteY21" fmla="*/ 72904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366876 w 9517857"/>
              <a:gd name="connsiteY86" fmla="*/ 248468 h 918356"/>
              <a:gd name="connsiteX87" fmla="*/ 7565449 w 9517857"/>
              <a:gd name="connsiteY87" fmla="*/ 258950 h 918356"/>
              <a:gd name="connsiteX88" fmla="*/ 7599285 w 9517857"/>
              <a:gd name="connsiteY88" fmla="*/ 266021 h 918356"/>
              <a:gd name="connsiteX89" fmla="*/ 7644411 w 9517857"/>
              <a:gd name="connsiteY89" fmla="*/ 258986 h 918356"/>
              <a:gd name="connsiteX90" fmla="*/ 7825110 w 9517857"/>
              <a:gd name="connsiteY90" fmla="*/ 229109 h 918356"/>
              <a:gd name="connsiteX91" fmla="*/ 7965804 w 9517857"/>
              <a:gd name="connsiteY91" fmla="*/ 190545 h 918356"/>
              <a:gd name="connsiteX92" fmla="*/ 8147401 w 9517857"/>
              <a:gd name="connsiteY92" fmla="*/ 205617 h 918356"/>
              <a:gd name="connsiteX93" fmla="*/ 8256033 w 9517857"/>
              <a:gd name="connsiteY93" fmla="*/ 193713 h 918356"/>
              <a:gd name="connsiteX94" fmla="*/ 8410677 w 9517857"/>
              <a:gd name="connsiteY94" fmla="*/ 172167 h 918356"/>
              <a:gd name="connsiteX95" fmla="*/ 8617841 w 9517857"/>
              <a:gd name="connsiteY95" fmla="*/ 155167 h 918356"/>
              <a:gd name="connsiteX96" fmla="*/ 8715976 w 9517857"/>
              <a:gd name="connsiteY96" fmla="*/ 178374 h 918356"/>
              <a:gd name="connsiteX97" fmla="*/ 8778827 w 9517857"/>
              <a:gd name="connsiteY97" fmla="*/ 172936 h 918356"/>
              <a:gd name="connsiteX98" fmla="*/ 8840778 w 9517857"/>
              <a:gd name="connsiteY98" fmla="*/ 143149 h 918356"/>
              <a:gd name="connsiteX99" fmla="*/ 9010380 w 9517857"/>
              <a:gd name="connsiteY99" fmla="*/ 91891 h 918356"/>
              <a:gd name="connsiteX100" fmla="*/ 9110856 w 9517857"/>
              <a:gd name="connsiteY100" fmla="*/ 70997 h 918356"/>
              <a:gd name="connsiteX101" fmla="*/ 9268817 w 9517857"/>
              <a:gd name="connsiteY101" fmla="*/ 53082 h 918356"/>
              <a:gd name="connsiteX102" fmla="*/ 9316667 w 9517857"/>
              <a:gd name="connsiteY102" fmla="*/ 45047 h 918356"/>
              <a:gd name="connsiteX103" fmla="*/ 9428209 w 9517857"/>
              <a:gd name="connsiteY103" fmla="*/ 29923 h 918356"/>
              <a:gd name="connsiteX104" fmla="*/ 9517856 w 9517857"/>
              <a:gd name="connsiteY104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13545 w 9517857"/>
              <a:gd name="connsiteY50" fmla="*/ 34423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60110 w 9517857"/>
              <a:gd name="connsiteY47" fmla="*/ 348726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66876 w 9517857"/>
              <a:gd name="connsiteY85" fmla="*/ 248468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326401 h 996838"/>
              <a:gd name="connsiteX1" fmla="*/ 4689051 w 9517857"/>
              <a:gd name="connsiteY1" fmla="*/ 329450 h 996838"/>
              <a:gd name="connsiteX2" fmla="*/ 4687244 w 9517857"/>
              <a:gd name="connsiteY2" fmla="*/ 329780 h 996838"/>
              <a:gd name="connsiteX3" fmla="*/ 4686423 w 9517857"/>
              <a:gd name="connsiteY3" fmla="*/ 326401 h 996838"/>
              <a:gd name="connsiteX4" fmla="*/ 4685225 w 9517857"/>
              <a:gd name="connsiteY4" fmla="*/ 325012 h 996838"/>
              <a:gd name="connsiteX5" fmla="*/ 4686133 w 9517857"/>
              <a:gd name="connsiteY5" fmla="*/ 325209 h 996838"/>
              <a:gd name="connsiteX6" fmla="*/ 4686423 w 9517857"/>
              <a:gd name="connsiteY6" fmla="*/ 326401 h 996838"/>
              <a:gd name="connsiteX7" fmla="*/ 4685225 w 9517857"/>
              <a:gd name="connsiteY7" fmla="*/ 325012 h 996838"/>
              <a:gd name="connsiteX8" fmla="*/ 9517856 w 9517857"/>
              <a:gd name="connsiteY8" fmla="*/ 0 h 996838"/>
              <a:gd name="connsiteX9" fmla="*/ 9517857 w 9517857"/>
              <a:gd name="connsiteY9" fmla="*/ 78494 h 996838"/>
              <a:gd name="connsiteX10" fmla="*/ 9517857 w 9517857"/>
              <a:gd name="connsiteY10" fmla="*/ 996838 h 996838"/>
              <a:gd name="connsiteX11" fmla="*/ 14604 w 9517857"/>
              <a:gd name="connsiteY11" fmla="*/ 996838 h 996838"/>
              <a:gd name="connsiteX12" fmla="*/ 12841 w 9517857"/>
              <a:gd name="connsiteY12" fmla="*/ 996245 h 996838"/>
              <a:gd name="connsiteX13" fmla="*/ 93 w 9517857"/>
              <a:gd name="connsiteY13" fmla="*/ 990953 h 996838"/>
              <a:gd name="connsiteX14" fmla="*/ 58674 w 9517857"/>
              <a:gd name="connsiteY14" fmla="*/ 968804 h 996838"/>
              <a:gd name="connsiteX15" fmla="*/ 275005 w 9517857"/>
              <a:gd name="connsiteY15" fmla="*/ 885711 h 996838"/>
              <a:gd name="connsiteX16" fmla="*/ 587824 w 9517857"/>
              <a:gd name="connsiteY16" fmla="*/ 876677 h 996838"/>
              <a:gd name="connsiteX17" fmla="*/ 727985 w 9517857"/>
              <a:gd name="connsiteY17" fmla="*/ 798308 h 996838"/>
              <a:gd name="connsiteX18" fmla="*/ 778982 w 9517857"/>
              <a:gd name="connsiteY18" fmla="*/ 788624 h 996838"/>
              <a:gd name="connsiteX19" fmla="*/ 849944 w 9517857"/>
              <a:gd name="connsiteY19" fmla="*/ 796469 h 996838"/>
              <a:gd name="connsiteX20" fmla="*/ 901402 w 9517857"/>
              <a:gd name="connsiteY20" fmla="*/ 807527 h 996838"/>
              <a:gd name="connsiteX21" fmla="*/ 930946 w 9517857"/>
              <a:gd name="connsiteY21" fmla="*/ 812528 h 996838"/>
              <a:gd name="connsiteX22" fmla="*/ 986250 w 9517857"/>
              <a:gd name="connsiteY22" fmla="*/ 792012 h 996838"/>
              <a:gd name="connsiteX23" fmla="*/ 1013752 w 9517857"/>
              <a:gd name="connsiteY23" fmla="*/ 791843 h 996838"/>
              <a:gd name="connsiteX24" fmla="*/ 1023734 w 9517857"/>
              <a:gd name="connsiteY24" fmla="*/ 797053 h 996838"/>
              <a:gd name="connsiteX25" fmla="*/ 1063207 w 9517857"/>
              <a:gd name="connsiteY25" fmla="*/ 794133 h 996838"/>
              <a:gd name="connsiteX26" fmla="*/ 1081980 w 9517857"/>
              <a:gd name="connsiteY26" fmla="*/ 816937 h 996838"/>
              <a:gd name="connsiteX27" fmla="*/ 1218120 w 9517857"/>
              <a:gd name="connsiteY27" fmla="*/ 791762 h 996838"/>
              <a:gd name="connsiteX28" fmla="*/ 1397459 w 9517857"/>
              <a:gd name="connsiteY28" fmla="*/ 769672 h 996838"/>
              <a:gd name="connsiteX29" fmla="*/ 1580688 w 9517857"/>
              <a:gd name="connsiteY29" fmla="*/ 772179 h 996838"/>
              <a:gd name="connsiteX30" fmla="*/ 1772334 w 9517857"/>
              <a:gd name="connsiteY30" fmla="*/ 789122 h 996838"/>
              <a:gd name="connsiteX31" fmla="*/ 2002561 w 9517857"/>
              <a:gd name="connsiteY31" fmla="*/ 738399 h 996838"/>
              <a:gd name="connsiteX32" fmla="*/ 2135144 w 9517857"/>
              <a:gd name="connsiteY32" fmla="*/ 714983 h 996838"/>
              <a:gd name="connsiteX33" fmla="*/ 2440292 w 9517857"/>
              <a:gd name="connsiteY33" fmla="*/ 672344 h 996838"/>
              <a:gd name="connsiteX34" fmla="*/ 2547829 w 9517857"/>
              <a:gd name="connsiteY34" fmla="*/ 644632 h 996838"/>
              <a:gd name="connsiteX35" fmla="*/ 2658055 w 9517857"/>
              <a:gd name="connsiteY35" fmla="*/ 657209 h 996838"/>
              <a:gd name="connsiteX36" fmla="*/ 2693698 w 9517857"/>
              <a:gd name="connsiteY36" fmla="*/ 638511 h 996838"/>
              <a:gd name="connsiteX37" fmla="*/ 2699673 w 9517857"/>
              <a:gd name="connsiteY37" fmla="*/ 634882 h 996838"/>
              <a:gd name="connsiteX38" fmla="*/ 2727306 w 9517857"/>
              <a:gd name="connsiteY38" fmla="*/ 629180 h 996838"/>
              <a:gd name="connsiteX39" fmla="*/ 2730451 w 9517857"/>
              <a:gd name="connsiteY39" fmla="*/ 616540 h 996838"/>
              <a:gd name="connsiteX40" fmla="*/ 2768713 w 9517857"/>
              <a:gd name="connsiteY40" fmla="*/ 600057 h 996838"/>
              <a:gd name="connsiteX41" fmla="*/ 2820868 w 9517857"/>
              <a:gd name="connsiteY41" fmla="*/ 592642 h 996838"/>
              <a:gd name="connsiteX42" fmla="*/ 3073635 w 9517857"/>
              <a:gd name="connsiteY42" fmla="*/ 569776 h 996838"/>
              <a:gd name="connsiteX43" fmla="*/ 3222071 w 9517857"/>
              <a:gd name="connsiteY43" fmla="*/ 549041 h 996838"/>
              <a:gd name="connsiteX44" fmla="*/ 3274069 w 9517857"/>
              <a:gd name="connsiteY44" fmla="*/ 530087 h 996838"/>
              <a:gd name="connsiteX45" fmla="*/ 3349632 w 9517857"/>
              <a:gd name="connsiteY45" fmla="*/ 511065 h 996838"/>
              <a:gd name="connsiteX46" fmla="*/ 3479593 w 9517857"/>
              <a:gd name="connsiteY46" fmla="*/ 468919 h 996838"/>
              <a:gd name="connsiteX47" fmla="*/ 3651428 w 9517857"/>
              <a:gd name="connsiteY47" fmla="*/ 440289 h 996838"/>
              <a:gd name="connsiteX48" fmla="*/ 3750023 w 9517857"/>
              <a:gd name="connsiteY48" fmla="*/ 449160 h 996838"/>
              <a:gd name="connsiteX49" fmla="*/ 3844133 w 9517857"/>
              <a:gd name="connsiteY49" fmla="*/ 439130 h 996838"/>
              <a:gd name="connsiteX50" fmla="*/ 3933803 w 9517857"/>
              <a:gd name="connsiteY50" fmla="*/ 435797 h 996838"/>
              <a:gd name="connsiteX51" fmla="*/ 4266740 w 9517857"/>
              <a:gd name="connsiteY51" fmla="*/ 439936 h 996838"/>
              <a:gd name="connsiteX52" fmla="*/ 4430770 w 9517857"/>
              <a:gd name="connsiteY52" fmla="*/ 421125 h 996838"/>
              <a:gd name="connsiteX53" fmla="*/ 4512664 w 9517857"/>
              <a:gd name="connsiteY53" fmla="*/ 398430 h 996838"/>
              <a:gd name="connsiteX54" fmla="*/ 4616423 w 9517857"/>
              <a:gd name="connsiteY54" fmla="*/ 369396 h 996838"/>
              <a:gd name="connsiteX55" fmla="*/ 4691675 w 9517857"/>
              <a:gd name="connsiteY55" fmla="*/ 332493 h 996838"/>
              <a:gd name="connsiteX56" fmla="*/ 4689051 w 9517857"/>
              <a:gd name="connsiteY56" fmla="*/ 329450 h 996838"/>
              <a:gd name="connsiteX57" fmla="*/ 4719994 w 9517857"/>
              <a:gd name="connsiteY57" fmla="*/ 323789 h 996838"/>
              <a:gd name="connsiteX58" fmla="*/ 4752894 w 9517857"/>
              <a:gd name="connsiteY58" fmla="*/ 318357 h 996838"/>
              <a:gd name="connsiteX59" fmla="*/ 4769329 w 9517857"/>
              <a:gd name="connsiteY59" fmla="*/ 312067 h 996838"/>
              <a:gd name="connsiteX60" fmla="*/ 4775634 w 9517857"/>
              <a:gd name="connsiteY60" fmla="*/ 312545 h 996838"/>
              <a:gd name="connsiteX61" fmla="*/ 4790452 w 9517857"/>
              <a:gd name="connsiteY61" fmla="*/ 312054 h 996838"/>
              <a:gd name="connsiteX62" fmla="*/ 4789062 w 9517857"/>
              <a:gd name="connsiteY62" fmla="*/ 320406 h 996838"/>
              <a:gd name="connsiteX63" fmla="*/ 4827826 w 9517857"/>
              <a:gd name="connsiteY63" fmla="*/ 325459 h 996838"/>
              <a:gd name="connsiteX64" fmla="*/ 4892569 w 9517857"/>
              <a:gd name="connsiteY64" fmla="*/ 328415 h 996838"/>
              <a:gd name="connsiteX65" fmla="*/ 4896611 w 9517857"/>
              <a:gd name="connsiteY65" fmla="*/ 318930 h 996838"/>
              <a:gd name="connsiteX66" fmla="*/ 4917286 w 9517857"/>
              <a:gd name="connsiteY66" fmla="*/ 322141 h 996838"/>
              <a:gd name="connsiteX67" fmla="*/ 4981173 w 9517857"/>
              <a:gd name="connsiteY67" fmla="*/ 325585 h 996838"/>
              <a:gd name="connsiteX68" fmla="*/ 5060397 w 9517857"/>
              <a:gd name="connsiteY68" fmla="*/ 342170 h 996838"/>
              <a:gd name="connsiteX69" fmla="*/ 5252996 w 9517857"/>
              <a:gd name="connsiteY69" fmla="*/ 349137 h 996838"/>
              <a:gd name="connsiteX70" fmla="*/ 5358056 w 9517857"/>
              <a:gd name="connsiteY70" fmla="*/ 325730 h 996838"/>
              <a:gd name="connsiteX71" fmla="*/ 5426496 w 9517857"/>
              <a:gd name="connsiteY71" fmla="*/ 313624 h 996838"/>
              <a:gd name="connsiteX72" fmla="*/ 5497161 w 9517857"/>
              <a:gd name="connsiteY72" fmla="*/ 307290 h 996838"/>
              <a:gd name="connsiteX73" fmla="*/ 5826043 w 9517857"/>
              <a:gd name="connsiteY73" fmla="*/ 226555 h 996838"/>
              <a:gd name="connsiteX74" fmla="*/ 6013415 w 9517857"/>
              <a:gd name="connsiteY74" fmla="*/ 215798 h 996838"/>
              <a:gd name="connsiteX75" fmla="*/ 6080994 w 9517857"/>
              <a:gd name="connsiteY75" fmla="*/ 221420 h 996838"/>
              <a:gd name="connsiteX76" fmla="*/ 6194152 w 9517857"/>
              <a:gd name="connsiteY76" fmla="*/ 230254 h 996838"/>
              <a:gd name="connsiteX77" fmla="*/ 6281379 w 9517857"/>
              <a:gd name="connsiteY77" fmla="*/ 260108 h 996838"/>
              <a:gd name="connsiteX78" fmla="*/ 6374947 w 9517857"/>
              <a:gd name="connsiteY78" fmla="*/ 258281 h 996838"/>
              <a:gd name="connsiteX79" fmla="*/ 6448518 w 9517857"/>
              <a:gd name="connsiteY79" fmla="*/ 242860 h 996838"/>
              <a:gd name="connsiteX80" fmla="*/ 6544700 w 9517857"/>
              <a:gd name="connsiteY80" fmla="*/ 245643 h 996838"/>
              <a:gd name="connsiteX81" fmla="*/ 6648353 w 9517857"/>
              <a:gd name="connsiteY81" fmla="*/ 250732 h 996838"/>
              <a:gd name="connsiteX82" fmla="*/ 6736227 w 9517857"/>
              <a:gd name="connsiteY82" fmla="*/ 251698 h 996838"/>
              <a:gd name="connsiteX83" fmla="*/ 6977218 w 9517857"/>
              <a:gd name="connsiteY83" fmla="*/ 262771 h 996838"/>
              <a:gd name="connsiteX84" fmla="*/ 7065221 w 9517857"/>
              <a:gd name="connsiteY84" fmla="*/ 306013 h 996838"/>
              <a:gd name="connsiteX85" fmla="*/ 7358195 w 9517857"/>
              <a:gd name="connsiteY85" fmla="*/ 330222 h 996838"/>
              <a:gd name="connsiteX86" fmla="*/ 7565449 w 9517857"/>
              <a:gd name="connsiteY86" fmla="*/ 337432 h 996838"/>
              <a:gd name="connsiteX87" fmla="*/ 7599285 w 9517857"/>
              <a:gd name="connsiteY87" fmla="*/ 344503 h 996838"/>
              <a:gd name="connsiteX88" fmla="*/ 7644411 w 9517857"/>
              <a:gd name="connsiteY88" fmla="*/ 337468 h 996838"/>
              <a:gd name="connsiteX89" fmla="*/ 7825110 w 9517857"/>
              <a:gd name="connsiteY89" fmla="*/ 307591 h 996838"/>
              <a:gd name="connsiteX90" fmla="*/ 7965805 w 9517857"/>
              <a:gd name="connsiteY90" fmla="*/ 278837 h 996838"/>
              <a:gd name="connsiteX91" fmla="*/ 8147401 w 9517857"/>
              <a:gd name="connsiteY91" fmla="*/ 284099 h 996838"/>
              <a:gd name="connsiteX92" fmla="*/ 8256033 w 9517857"/>
              <a:gd name="connsiteY92" fmla="*/ 272195 h 996838"/>
              <a:gd name="connsiteX93" fmla="*/ 8410677 w 9517857"/>
              <a:gd name="connsiteY93" fmla="*/ 250649 h 996838"/>
              <a:gd name="connsiteX94" fmla="*/ 8617841 w 9517857"/>
              <a:gd name="connsiteY94" fmla="*/ 233649 h 996838"/>
              <a:gd name="connsiteX95" fmla="*/ 8715976 w 9517857"/>
              <a:gd name="connsiteY95" fmla="*/ 256856 h 996838"/>
              <a:gd name="connsiteX96" fmla="*/ 8778827 w 9517857"/>
              <a:gd name="connsiteY96" fmla="*/ 251418 h 996838"/>
              <a:gd name="connsiteX97" fmla="*/ 8840778 w 9517857"/>
              <a:gd name="connsiteY97" fmla="*/ 221631 h 996838"/>
              <a:gd name="connsiteX98" fmla="*/ 9010380 w 9517857"/>
              <a:gd name="connsiteY98" fmla="*/ 170373 h 996838"/>
              <a:gd name="connsiteX99" fmla="*/ 9110856 w 9517857"/>
              <a:gd name="connsiteY99" fmla="*/ 149479 h 996838"/>
              <a:gd name="connsiteX100" fmla="*/ 9268817 w 9517857"/>
              <a:gd name="connsiteY100" fmla="*/ 131564 h 996838"/>
              <a:gd name="connsiteX101" fmla="*/ 9316667 w 9517857"/>
              <a:gd name="connsiteY101" fmla="*/ 123529 h 996838"/>
              <a:gd name="connsiteX102" fmla="*/ 9428209 w 9517857"/>
              <a:gd name="connsiteY102" fmla="*/ 108405 h 996838"/>
              <a:gd name="connsiteX103" fmla="*/ 9517856 w 9517857"/>
              <a:gd name="connsiteY103" fmla="*/ 0 h 996838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789062 w 9517857"/>
              <a:gd name="connsiteY62" fmla="*/ 241924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48891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727985 w 9517857"/>
              <a:gd name="connsiteY17" fmla="*/ 719826 h 918356"/>
              <a:gd name="connsiteX18" fmla="*/ 778982 w 9517857"/>
              <a:gd name="connsiteY18" fmla="*/ 710142 h 918356"/>
              <a:gd name="connsiteX19" fmla="*/ 849944 w 9517857"/>
              <a:gd name="connsiteY19" fmla="*/ 717987 h 918356"/>
              <a:gd name="connsiteX20" fmla="*/ 901402 w 9517857"/>
              <a:gd name="connsiteY20" fmla="*/ 729045 h 918356"/>
              <a:gd name="connsiteX21" fmla="*/ 930946 w 9517857"/>
              <a:gd name="connsiteY21" fmla="*/ 734046 h 918356"/>
              <a:gd name="connsiteX22" fmla="*/ 986250 w 9517857"/>
              <a:gd name="connsiteY22" fmla="*/ 713530 h 918356"/>
              <a:gd name="connsiteX23" fmla="*/ 1013752 w 9517857"/>
              <a:gd name="connsiteY23" fmla="*/ 713361 h 918356"/>
              <a:gd name="connsiteX24" fmla="*/ 1023734 w 9517857"/>
              <a:gd name="connsiteY24" fmla="*/ 718571 h 918356"/>
              <a:gd name="connsiteX25" fmla="*/ 1063207 w 9517857"/>
              <a:gd name="connsiteY25" fmla="*/ 715651 h 918356"/>
              <a:gd name="connsiteX26" fmla="*/ 1081980 w 9517857"/>
              <a:gd name="connsiteY26" fmla="*/ 738455 h 918356"/>
              <a:gd name="connsiteX27" fmla="*/ 1218120 w 9517857"/>
              <a:gd name="connsiteY27" fmla="*/ 713280 h 918356"/>
              <a:gd name="connsiteX28" fmla="*/ 1397459 w 9517857"/>
              <a:gd name="connsiteY28" fmla="*/ 691190 h 918356"/>
              <a:gd name="connsiteX29" fmla="*/ 1580688 w 9517857"/>
              <a:gd name="connsiteY29" fmla="*/ 693697 h 918356"/>
              <a:gd name="connsiteX30" fmla="*/ 1772334 w 9517857"/>
              <a:gd name="connsiteY30" fmla="*/ 710640 h 918356"/>
              <a:gd name="connsiteX31" fmla="*/ 2002561 w 9517857"/>
              <a:gd name="connsiteY31" fmla="*/ 659917 h 918356"/>
              <a:gd name="connsiteX32" fmla="*/ 2135144 w 9517857"/>
              <a:gd name="connsiteY32" fmla="*/ 636501 h 918356"/>
              <a:gd name="connsiteX33" fmla="*/ 2440292 w 9517857"/>
              <a:gd name="connsiteY33" fmla="*/ 593862 h 918356"/>
              <a:gd name="connsiteX34" fmla="*/ 2547829 w 9517857"/>
              <a:gd name="connsiteY34" fmla="*/ 566150 h 918356"/>
              <a:gd name="connsiteX35" fmla="*/ 2658055 w 9517857"/>
              <a:gd name="connsiteY35" fmla="*/ 578727 h 918356"/>
              <a:gd name="connsiteX36" fmla="*/ 2693698 w 9517857"/>
              <a:gd name="connsiteY36" fmla="*/ 560029 h 918356"/>
              <a:gd name="connsiteX37" fmla="*/ 2699673 w 9517857"/>
              <a:gd name="connsiteY37" fmla="*/ 556400 h 918356"/>
              <a:gd name="connsiteX38" fmla="*/ 2727306 w 9517857"/>
              <a:gd name="connsiteY38" fmla="*/ 550698 h 918356"/>
              <a:gd name="connsiteX39" fmla="*/ 2730451 w 9517857"/>
              <a:gd name="connsiteY39" fmla="*/ 538058 h 918356"/>
              <a:gd name="connsiteX40" fmla="*/ 2768713 w 9517857"/>
              <a:gd name="connsiteY40" fmla="*/ 521575 h 918356"/>
              <a:gd name="connsiteX41" fmla="*/ 2820868 w 9517857"/>
              <a:gd name="connsiteY41" fmla="*/ 514160 h 918356"/>
              <a:gd name="connsiteX42" fmla="*/ 3073635 w 9517857"/>
              <a:gd name="connsiteY42" fmla="*/ 491294 h 918356"/>
              <a:gd name="connsiteX43" fmla="*/ 3222071 w 9517857"/>
              <a:gd name="connsiteY43" fmla="*/ 470559 h 918356"/>
              <a:gd name="connsiteX44" fmla="*/ 3274069 w 9517857"/>
              <a:gd name="connsiteY44" fmla="*/ 451605 h 918356"/>
              <a:gd name="connsiteX45" fmla="*/ 3349632 w 9517857"/>
              <a:gd name="connsiteY45" fmla="*/ 432583 h 918356"/>
              <a:gd name="connsiteX46" fmla="*/ 3479593 w 9517857"/>
              <a:gd name="connsiteY46" fmla="*/ 390437 h 918356"/>
              <a:gd name="connsiteX47" fmla="*/ 3651428 w 9517857"/>
              <a:gd name="connsiteY47" fmla="*/ 361807 h 918356"/>
              <a:gd name="connsiteX48" fmla="*/ 3750023 w 9517857"/>
              <a:gd name="connsiteY48" fmla="*/ 370678 h 918356"/>
              <a:gd name="connsiteX49" fmla="*/ 3844133 w 9517857"/>
              <a:gd name="connsiteY49" fmla="*/ 360648 h 918356"/>
              <a:gd name="connsiteX50" fmla="*/ 3933803 w 9517857"/>
              <a:gd name="connsiteY50" fmla="*/ 357315 h 918356"/>
              <a:gd name="connsiteX51" fmla="*/ 4266740 w 9517857"/>
              <a:gd name="connsiteY51" fmla="*/ 361454 h 918356"/>
              <a:gd name="connsiteX52" fmla="*/ 4430770 w 9517857"/>
              <a:gd name="connsiteY52" fmla="*/ 342643 h 918356"/>
              <a:gd name="connsiteX53" fmla="*/ 4512664 w 9517857"/>
              <a:gd name="connsiteY53" fmla="*/ 319948 h 918356"/>
              <a:gd name="connsiteX54" fmla="*/ 4616423 w 9517857"/>
              <a:gd name="connsiteY54" fmla="*/ 290914 h 918356"/>
              <a:gd name="connsiteX55" fmla="*/ 4691675 w 9517857"/>
              <a:gd name="connsiteY55" fmla="*/ 254011 h 918356"/>
              <a:gd name="connsiteX56" fmla="*/ 4689051 w 9517857"/>
              <a:gd name="connsiteY56" fmla="*/ 250968 h 918356"/>
              <a:gd name="connsiteX57" fmla="*/ 4719994 w 9517857"/>
              <a:gd name="connsiteY57" fmla="*/ 245307 h 918356"/>
              <a:gd name="connsiteX58" fmla="*/ 4752894 w 9517857"/>
              <a:gd name="connsiteY58" fmla="*/ 239875 h 918356"/>
              <a:gd name="connsiteX59" fmla="*/ 4769329 w 9517857"/>
              <a:gd name="connsiteY59" fmla="*/ 233585 h 918356"/>
              <a:gd name="connsiteX60" fmla="*/ 4775634 w 9517857"/>
              <a:gd name="connsiteY60" fmla="*/ 234063 h 918356"/>
              <a:gd name="connsiteX61" fmla="*/ 4790452 w 9517857"/>
              <a:gd name="connsiteY61" fmla="*/ 233572 h 918356"/>
              <a:gd name="connsiteX62" fmla="*/ 4826683 w 9517857"/>
              <a:gd name="connsiteY62" fmla="*/ 163442 h 918356"/>
              <a:gd name="connsiteX63" fmla="*/ 4827826 w 9517857"/>
              <a:gd name="connsiteY63" fmla="*/ 246977 h 918356"/>
              <a:gd name="connsiteX64" fmla="*/ 4892569 w 9517857"/>
              <a:gd name="connsiteY64" fmla="*/ 249933 h 918356"/>
              <a:gd name="connsiteX65" fmla="*/ 4896611 w 9517857"/>
              <a:gd name="connsiteY65" fmla="*/ 240448 h 918356"/>
              <a:gd name="connsiteX66" fmla="*/ 4917286 w 9517857"/>
              <a:gd name="connsiteY66" fmla="*/ 243659 h 918356"/>
              <a:gd name="connsiteX67" fmla="*/ 4981173 w 9517857"/>
              <a:gd name="connsiteY67" fmla="*/ 247103 h 918356"/>
              <a:gd name="connsiteX68" fmla="*/ 5060397 w 9517857"/>
              <a:gd name="connsiteY68" fmla="*/ 263688 h 918356"/>
              <a:gd name="connsiteX69" fmla="*/ 5252996 w 9517857"/>
              <a:gd name="connsiteY69" fmla="*/ 270655 h 918356"/>
              <a:gd name="connsiteX70" fmla="*/ 5358056 w 9517857"/>
              <a:gd name="connsiteY70" fmla="*/ 247248 h 918356"/>
              <a:gd name="connsiteX71" fmla="*/ 5426496 w 9517857"/>
              <a:gd name="connsiteY71" fmla="*/ 235142 h 918356"/>
              <a:gd name="connsiteX72" fmla="*/ 5497161 w 9517857"/>
              <a:gd name="connsiteY72" fmla="*/ 228808 h 918356"/>
              <a:gd name="connsiteX73" fmla="*/ 5826043 w 9517857"/>
              <a:gd name="connsiteY73" fmla="*/ 148073 h 918356"/>
              <a:gd name="connsiteX74" fmla="*/ 6013415 w 9517857"/>
              <a:gd name="connsiteY74" fmla="*/ 137316 h 918356"/>
              <a:gd name="connsiteX75" fmla="*/ 6080994 w 9517857"/>
              <a:gd name="connsiteY75" fmla="*/ 142938 h 918356"/>
              <a:gd name="connsiteX76" fmla="*/ 6194152 w 9517857"/>
              <a:gd name="connsiteY76" fmla="*/ 151772 h 918356"/>
              <a:gd name="connsiteX77" fmla="*/ 6281379 w 9517857"/>
              <a:gd name="connsiteY77" fmla="*/ 181626 h 918356"/>
              <a:gd name="connsiteX78" fmla="*/ 6374947 w 9517857"/>
              <a:gd name="connsiteY78" fmla="*/ 179799 h 918356"/>
              <a:gd name="connsiteX79" fmla="*/ 6448518 w 9517857"/>
              <a:gd name="connsiteY79" fmla="*/ 164378 h 918356"/>
              <a:gd name="connsiteX80" fmla="*/ 6544700 w 9517857"/>
              <a:gd name="connsiteY80" fmla="*/ 167161 h 918356"/>
              <a:gd name="connsiteX81" fmla="*/ 6648353 w 9517857"/>
              <a:gd name="connsiteY81" fmla="*/ 172250 h 918356"/>
              <a:gd name="connsiteX82" fmla="*/ 6736227 w 9517857"/>
              <a:gd name="connsiteY82" fmla="*/ 173216 h 918356"/>
              <a:gd name="connsiteX83" fmla="*/ 6977218 w 9517857"/>
              <a:gd name="connsiteY83" fmla="*/ 184289 h 918356"/>
              <a:gd name="connsiteX84" fmla="*/ 7065221 w 9517857"/>
              <a:gd name="connsiteY84" fmla="*/ 227531 h 918356"/>
              <a:gd name="connsiteX85" fmla="*/ 7358195 w 9517857"/>
              <a:gd name="connsiteY85" fmla="*/ 251740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5 w 9517857"/>
              <a:gd name="connsiteY90" fmla="*/ 20035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488916 w 9517857"/>
              <a:gd name="connsiteY103" fmla="*/ 0 h 918356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775634 w 9517857"/>
              <a:gd name="connsiteY60" fmla="*/ 235938 h 920231"/>
              <a:gd name="connsiteX61" fmla="*/ 4807816 w 9517857"/>
              <a:gd name="connsiteY61" fmla="*/ 0 h 920231"/>
              <a:gd name="connsiteX62" fmla="*/ 4826683 w 9517857"/>
              <a:gd name="connsiteY62" fmla="*/ 165317 h 920231"/>
              <a:gd name="connsiteX63" fmla="*/ 4827826 w 9517857"/>
              <a:gd name="connsiteY63" fmla="*/ 248852 h 920231"/>
              <a:gd name="connsiteX64" fmla="*/ 4892569 w 9517857"/>
              <a:gd name="connsiteY64" fmla="*/ 251808 h 920231"/>
              <a:gd name="connsiteX65" fmla="*/ 4896611 w 9517857"/>
              <a:gd name="connsiteY65" fmla="*/ 242323 h 920231"/>
              <a:gd name="connsiteX66" fmla="*/ 4917286 w 9517857"/>
              <a:gd name="connsiteY66" fmla="*/ 245534 h 920231"/>
              <a:gd name="connsiteX67" fmla="*/ 4981173 w 9517857"/>
              <a:gd name="connsiteY67" fmla="*/ 248978 h 920231"/>
              <a:gd name="connsiteX68" fmla="*/ 5060397 w 9517857"/>
              <a:gd name="connsiteY68" fmla="*/ 265563 h 920231"/>
              <a:gd name="connsiteX69" fmla="*/ 5252996 w 9517857"/>
              <a:gd name="connsiteY69" fmla="*/ 272530 h 920231"/>
              <a:gd name="connsiteX70" fmla="*/ 5358056 w 9517857"/>
              <a:gd name="connsiteY70" fmla="*/ 249123 h 920231"/>
              <a:gd name="connsiteX71" fmla="*/ 5426496 w 9517857"/>
              <a:gd name="connsiteY71" fmla="*/ 237017 h 920231"/>
              <a:gd name="connsiteX72" fmla="*/ 5497161 w 9517857"/>
              <a:gd name="connsiteY72" fmla="*/ 230683 h 920231"/>
              <a:gd name="connsiteX73" fmla="*/ 5826043 w 9517857"/>
              <a:gd name="connsiteY73" fmla="*/ 149948 h 920231"/>
              <a:gd name="connsiteX74" fmla="*/ 6013415 w 9517857"/>
              <a:gd name="connsiteY74" fmla="*/ 139191 h 920231"/>
              <a:gd name="connsiteX75" fmla="*/ 6080994 w 9517857"/>
              <a:gd name="connsiteY75" fmla="*/ 144813 h 920231"/>
              <a:gd name="connsiteX76" fmla="*/ 6194152 w 9517857"/>
              <a:gd name="connsiteY76" fmla="*/ 153647 h 920231"/>
              <a:gd name="connsiteX77" fmla="*/ 6281379 w 9517857"/>
              <a:gd name="connsiteY77" fmla="*/ 183501 h 920231"/>
              <a:gd name="connsiteX78" fmla="*/ 6374947 w 9517857"/>
              <a:gd name="connsiteY78" fmla="*/ 181674 h 920231"/>
              <a:gd name="connsiteX79" fmla="*/ 6448518 w 9517857"/>
              <a:gd name="connsiteY79" fmla="*/ 166253 h 920231"/>
              <a:gd name="connsiteX80" fmla="*/ 6544700 w 9517857"/>
              <a:gd name="connsiteY80" fmla="*/ 169036 h 920231"/>
              <a:gd name="connsiteX81" fmla="*/ 6648353 w 9517857"/>
              <a:gd name="connsiteY81" fmla="*/ 174125 h 920231"/>
              <a:gd name="connsiteX82" fmla="*/ 6736227 w 9517857"/>
              <a:gd name="connsiteY82" fmla="*/ 175091 h 920231"/>
              <a:gd name="connsiteX83" fmla="*/ 6977218 w 9517857"/>
              <a:gd name="connsiteY83" fmla="*/ 186164 h 920231"/>
              <a:gd name="connsiteX84" fmla="*/ 7065221 w 9517857"/>
              <a:gd name="connsiteY84" fmla="*/ 229406 h 920231"/>
              <a:gd name="connsiteX85" fmla="*/ 7358195 w 9517857"/>
              <a:gd name="connsiteY85" fmla="*/ 253615 h 920231"/>
              <a:gd name="connsiteX86" fmla="*/ 7565449 w 9517857"/>
              <a:gd name="connsiteY86" fmla="*/ 260825 h 920231"/>
              <a:gd name="connsiteX87" fmla="*/ 7599285 w 9517857"/>
              <a:gd name="connsiteY87" fmla="*/ 267896 h 920231"/>
              <a:gd name="connsiteX88" fmla="*/ 7644411 w 9517857"/>
              <a:gd name="connsiteY88" fmla="*/ 260861 h 920231"/>
              <a:gd name="connsiteX89" fmla="*/ 7825110 w 9517857"/>
              <a:gd name="connsiteY89" fmla="*/ 230984 h 920231"/>
              <a:gd name="connsiteX90" fmla="*/ 7965805 w 9517857"/>
              <a:gd name="connsiteY90" fmla="*/ 202230 h 920231"/>
              <a:gd name="connsiteX91" fmla="*/ 8147401 w 9517857"/>
              <a:gd name="connsiteY91" fmla="*/ 207492 h 920231"/>
              <a:gd name="connsiteX92" fmla="*/ 8256033 w 9517857"/>
              <a:gd name="connsiteY92" fmla="*/ 195588 h 920231"/>
              <a:gd name="connsiteX93" fmla="*/ 8410677 w 9517857"/>
              <a:gd name="connsiteY93" fmla="*/ 174042 h 920231"/>
              <a:gd name="connsiteX94" fmla="*/ 8617841 w 9517857"/>
              <a:gd name="connsiteY94" fmla="*/ 157042 h 920231"/>
              <a:gd name="connsiteX95" fmla="*/ 8715976 w 9517857"/>
              <a:gd name="connsiteY95" fmla="*/ 180249 h 920231"/>
              <a:gd name="connsiteX96" fmla="*/ 8778827 w 9517857"/>
              <a:gd name="connsiteY96" fmla="*/ 174811 h 920231"/>
              <a:gd name="connsiteX97" fmla="*/ 8840778 w 9517857"/>
              <a:gd name="connsiteY97" fmla="*/ 145024 h 920231"/>
              <a:gd name="connsiteX98" fmla="*/ 9010380 w 9517857"/>
              <a:gd name="connsiteY98" fmla="*/ 93766 h 920231"/>
              <a:gd name="connsiteX99" fmla="*/ 9110856 w 9517857"/>
              <a:gd name="connsiteY99" fmla="*/ 72872 h 920231"/>
              <a:gd name="connsiteX100" fmla="*/ 9268817 w 9517857"/>
              <a:gd name="connsiteY100" fmla="*/ 54957 h 920231"/>
              <a:gd name="connsiteX101" fmla="*/ 9316667 w 9517857"/>
              <a:gd name="connsiteY101" fmla="*/ 46922 h 920231"/>
              <a:gd name="connsiteX102" fmla="*/ 9428209 w 9517857"/>
              <a:gd name="connsiteY102" fmla="*/ 31798 h 920231"/>
              <a:gd name="connsiteX103" fmla="*/ 9488916 w 9517857"/>
              <a:gd name="connsiteY103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769329 w 9517857"/>
              <a:gd name="connsiteY59" fmla="*/ 235460 h 920231"/>
              <a:gd name="connsiteX60" fmla="*/ 4807816 w 9517857"/>
              <a:gd name="connsiteY60" fmla="*/ 0 h 920231"/>
              <a:gd name="connsiteX61" fmla="*/ 4826683 w 9517857"/>
              <a:gd name="connsiteY61" fmla="*/ 165317 h 920231"/>
              <a:gd name="connsiteX62" fmla="*/ 4827826 w 9517857"/>
              <a:gd name="connsiteY62" fmla="*/ 248852 h 920231"/>
              <a:gd name="connsiteX63" fmla="*/ 4892569 w 9517857"/>
              <a:gd name="connsiteY63" fmla="*/ 251808 h 920231"/>
              <a:gd name="connsiteX64" fmla="*/ 4896611 w 9517857"/>
              <a:gd name="connsiteY64" fmla="*/ 242323 h 920231"/>
              <a:gd name="connsiteX65" fmla="*/ 4917286 w 9517857"/>
              <a:gd name="connsiteY65" fmla="*/ 245534 h 920231"/>
              <a:gd name="connsiteX66" fmla="*/ 4981173 w 9517857"/>
              <a:gd name="connsiteY66" fmla="*/ 248978 h 920231"/>
              <a:gd name="connsiteX67" fmla="*/ 5060397 w 9517857"/>
              <a:gd name="connsiteY67" fmla="*/ 265563 h 920231"/>
              <a:gd name="connsiteX68" fmla="*/ 5252996 w 9517857"/>
              <a:gd name="connsiteY68" fmla="*/ 272530 h 920231"/>
              <a:gd name="connsiteX69" fmla="*/ 5358056 w 9517857"/>
              <a:gd name="connsiteY69" fmla="*/ 249123 h 920231"/>
              <a:gd name="connsiteX70" fmla="*/ 5426496 w 9517857"/>
              <a:gd name="connsiteY70" fmla="*/ 237017 h 920231"/>
              <a:gd name="connsiteX71" fmla="*/ 5497161 w 9517857"/>
              <a:gd name="connsiteY71" fmla="*/ 230683 h 920231"/>
              <a:gd name="connsiteX72" fmla="*/ 5826043 w 9517857"/>
              <a:gd name="connsiteY72" fmla="*/ 149948 h 920231"/>
              <a:gd name="connsiteX73" fmla="*/ 6013415 w 9517857"/>
              <a:gd name="connsiteY73" fmla="*/ 139191 h 920231"/>
              <a:gd name="connsiteX74" fmla="*/ 6080994 w 9517857"/>
              <a:gd name="connsiteY74" fmla="*/ 144813 h 920231"/>
              <a:gd name="connsiteX75" fmla="*/ 6194152 w 9517857"/>
              <a:gd name="connsiteY75" fmla="*/ 153647 h 920231"/>
              <a:gd name="connsiteX76" fmla="*/ 6281379 w 9517857"/>
              <a:gd name="connsiteY76" fmla="*/ 183501 h 920231"/>
              <a:gd name="connsiteX77" fmla="*/ 6374947 w 9517857"/>
              <a:gd name="connsiteY77" fmla="*/ 181674 h 920231"/>
              <a:gd name="connsiteX78" fmla="*/ 6448518 w 9517857"/>
              <a:gd name="connsiteY78" fmla="*/ 166253 h 920231"/>
              <a:gd name="connsiteX79" fmla="*/ 6544700 w 9517857"/>
              <a:gd name="connsiteY79" fmla="*/ 169036 h 920231"/>
              <a:gd name="connsiteX80" fmla="*/ 6648353 w 9517857"/>
              <a:gd name="connsiteY80" fmla="*/ 174125 h 920231"/>
              <a:gd name="connsiteX81" fmla="*/ 6736227 w 9517857"/>
              <a:gd name="connsiteY81" fmla="*/ 175091 h 920231"/>
              <a:gd name="connsiteX82" fmla="*/ 6977218 w 9517857"/>
              <a:gd name="connsiteY82" fmla="*/ 186164 h 920231"/>
              <a:gd name="connsiteX83" fmla="*/ 7065221 w 9517857"/>
              <a:gd name="connsiteY83" fmla="*/ 229406 h 920231"/>
              <a:gd name="connsiteX84" fmla="*/ 7358195 w 9517857"/>
              <a:gd name="connsiteY84" fmla="*/ 253615 h 920231"/>
              <a:gd name="connsiteX85" fmla="*/ 7565449 w 9517857"/>
              <a:gd name="connsiteY85" fmla="*/ 260825 h 920231"/>
              <a:gd name="connsiteX86" fmla="*/ 7599285 w 9517857"/>
              <a:gd name="connsiteY86" fmla="*/ 267896 h 920231"/>
              <a:gd name="connsiteX87" fmla="*/ 7644411 w 9517857"/>
              <a:gd name="connsiteY87" fmla="*/ 260861 h 920231"/>
              <a:gd name="connsiteX88" fmla="*/ 7825110 w 9517857"/>
              <a:gd name="connsiteY88" fmla="*/ 230984 h 920231"/>
              <a:gd name="connsiteX89" fmla="*/ 7965805 w 9517857"/>
              <a:gd name="connsiteY89" fmla="*/ 202230 h 920231"/>
              <a:gd name="connsiteX90" fmla="*/ 8147401 w 9517857"/>
              <a:gd name="connsiteY90" fmla="*/ 207492 h 920231"/>
              <a:gd name="connsiteX91" fmla="*/ 8256033 w 9517857"/>
              <a:gd name="connsiteY91" fmla="*/ 195588 h 920231"/>
              <a:gd name="connsiteX92" fmla="*/ 8410677 w 9517857"/>
              <a:gd name="connsiteY92" fmla="*/ 174042 h 920231"/>
              <a:gd name="connsiteX93" fmla="*/ 8617841 w 9517857"/>
              <a:gd name="connsiteY93" fmla="*/ 157042 h 920231"/>
              <a:gd name="connsiteX94" fmla="*/ 8715976 w 9517857"/>
              <a:gd name="connsiteY94" fmla="*/ 180249 h 920231"/>
              <a:gd name="connsiteX95" fmla="*/ 8778827 w 9517857"/>
              <a:gd name="connsiteY95" fmla="*/ 174811 h 920231"/>
              <a:gd name="connsiteX96" fmla="*/ 8840778 w 9517857"/>
              <a:gd name="connsiteY96" fmla="*/ 145024 h 920231"/>
              <a:gd name="connsiteX97" fmla="*/ 9010380 w 9517857"/>
              <a:gd name="connsiteY97" fmla="*/ 93766 h 920231"/>
              <a:gd name="connsiteX98" fmla="*/ 9110856 w 9517857"/>
              <a:gd name="connsiteY98" fmla="*/ 72872 h 920231"/>
              <a:gd name="connsiteX99" fmla="*/ 9268817 w 9517857"/>
              <a:gd name="connsiteY99" fmla="*/ 54957 h 920231"/>
              <a:gd name="connsiteX100" fmla="*/ 9316667 w 9517857"/>
              <a:gd name="connsiteY100" fmla="*/ 46922 h 920231"/>
              <a:gd name="connsiteX101" fmla="*/ 9428209 w 9517857"/>
              <a:gd name="connsiteY101" fmla="*/ 31798 h 920231"/>
              <a:gd name="connsiteX102" fmla="*/ 9488916 w 9517857"/>
              <a:gd name="connsiteY102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752894 w 9517857"/>
              <a:gd name="connsiteY58" fmla="*/ 241750 h 920231"/>
              <a:gd name="connsiteX59" fmla="*/ 4807816 w 9517857"/>
              <a:gd name="connsiteY59" fmla="*/ 0 h 920231"/>
              <a:gd name="connsiteX60" fmla="*/ 4826683 w 9517857"/>
              <a:gd name="connsiteY60" fmla="*/ 165317 h 920231"/>
              <a:gd name="connsiteX61" fmla="*/ 4827826 w 9517857"/>
              <a:gd name="connsiteY61" fmla="*/ 248852 h 920231"/>
              <a:gd name="connsiteX62" fmla="*/ 4892569 w 9517857"/>
              <a:gd name="connsiteY62" fmla="*/ 251808 h 920231"/>
              <a:gd name="connsiteX63" fmla="*/ 4896611 w 9517857"/>
              <a:gd name="connsiteY63" fmla="*/ 242323 h 920231"/>
              <a:gd name="connsiteX64" fmla="*/ 4917286 w 9517857"/>
              <a:gd name="connsiteY64" fmla="*/ 245534 h 920231"/>
              <a:gd name="connsiteX65" fmla="*/ 4981173 w 9517857"/>
              <a:gd name="connsiteY65" fmla="*/ 248978 h 920231"/>
              <a:gd name="connsiteX66" fmla="*/ 5060397 w 9517857"/>
              <a:gd name="connsiteY66" fmla="*/ 265563 h 920231"/>
              <a:gd name="connsiteX67" fmla="*/ 5252996 w 9517857"/>
              <a:gd name="connsiteY67" fmla="*/ 272530 h 920231"/>
              <a:gd name="connsiteX68" fmla="*/ 5358056 w 9517857"/>
              <a:gd name="connsiteY68" fmla="*/ 249123 h 920231"/>
              <a:gd name="connsiteX69" fmla="*/ 5426496 w 9517857"/>
              <a:gd name="connsiteY69" fmla="*/ 237017 h 920231"/>
              <a:gd name="connsiteX70" fmla="*/ 5497161 w 9517857"/>
              <a:gd name="connsiteY70" fmla="*/ 230683 h 920231"/>
              <a:gd name="connsiteX71" fmla="*/ 5826043 w 9517857"/>
              <a:gd name="connsiteY71" fmla="*/ 149948 h 920231"/>
              <a:gd name="connsiteX72" fmla="*/ 6013415 w 9517857"/>
              <a:gd name="connsiteY72" fmla="*/ 139191 h 920231"/>
              <a:gd name="connsiteX73" fmla="*/ 6080994 w 9517857"/>
              <a:gd name="connsiteY73" fmla="*/ 144813 h 920231"/>
              <a:gd name="connsiteX74" fmla="*/ 6194152 w 9517857"/>
              <a:gd name="connsiteY74" fmla="*/ 153647 h 920231"/>
              <a:gd name="connsiteX75" fmla="*/ 6281379 w 9517857"/>
              <a:gd name="connsiteY75" fmla="*/ 183501 h 920231"/>
              <a:gd name="connsiteX76" fmla="*/ 6374947 w 9517857"/>
              <a:gd name="connsiteY76" fmla="*/ 181674 h 920231"/>
              <a:gd name="connsiteX77" fmla="*/ 6448518 w 9517857"/>
              <a:gd name="connsiteY77" fmla="*/ 166253 h 920231"/>
              <a:gd name="connsiteX78" fmla="*/ 6544700 w 9517857"/>
              <a:gd name="connsiteY78" fmla="*/ 169036 h 920231"/>
              <a:gd name="connsiteX79" fmla="*/ 6648353 w 9517857"/>
              <a:gd name="connsiteY79" fmla="*/ 174125 h 920231"/>
              <a:gd name="connsiteX80" fmla="*/ 6736227 w 9517857"/>
              <a:gd name="connsiteY80" fmla="*/ 175091 h 920231"/>
              <a:gd name="connsiteX81" fmla="*/ 6977218 w 9517857"/>
              <a:gd name="connsiteY81" fmla="*/ 186164 h 920231"/>
              <a:gd name="connsiteX82" fmla="*/ 7065221 w 9517857"/>
              <a:gd name="connsiteY82" fmla="*/ 229406 h 920231"/>
              <a:gd name="connsiteX83" fmla="*/ 7358195 w 9517857"/>
              <a:gd name="connsiteY83" fmla="*/ 253615 h 920231"/>
              <a:gd name="connsiteX84" fmla="*/ 7565449 w 9517857"/>
              <a:gd name="connsiteY84" fmla="*/ 260825 h 920231"/>
              <a:gd name="connsiteX85" fmla="*/ 7599285 w 9517857"/>
              <a:gd name="connsiteY85" fmla="*/ 267896 h 920231"/>
              <a:gd name="connsiteX86" fmla="*/ 7644411 w 9517857"/>
              <a:gd name="connsiteY86" fmla="*/ 260861 h 920231"/>
              <a:gd name="connsiteX87" fmla="*/ 7825110 w 9517857"/>
              <a:gd name="connsiteY87" fmla="*/ 230984 h 920231"/>
              <a:gd name="connsiteX88" fmla="*/ 7965805 w 9517857"/>
              <a:gd name="connsiteY88" fmla="*/ 202230 h 920231"/>
              <a:gd name="connsiteX89" fmla="*/ 8147401 w 9517857"/>
              <a:gd name="connsiteY89" fmla="*/ 207492 h 920231"/>
              <a:gd name="connsiteX90" fmla="*/ 8256033 w 9517857"/>
              <a:gd name="connsiteY90" fmla="*/ 195588 h 920231"/>
              <a:gd name="connsiteX91" fmla="*/ 8410677 w 9517857"/>
              <a:gd name="connsiteY91" fmla="*/ 174042 h 920231"/>
              <a:gd name="connsiteX92" fmla="*/ 8617841 w 9517857"/>
              <a:gd name="connsiteY92" fmla="*/ 157042 h 920231"/>
              <a:gd name="connsiteX93" fmla="*/ 8715976 w 9517857"/>
              <a:gd name="connsiteY93" fmla="*/ 180249 h 920231"/>
              <a:gd name="connsiteX94" fmla="*/ 8778827 w 9517857"/>
              <a:gd name="connsiteY94" fmla="*/ 174811 h 920231"/>
              <a:gd name="connsiteX95" fmla="*/ 8840778 w 9517857"/>
              <a:gd name="connsiteY95" fmla="*/ 145024 h 920231"/>
              <a:gd name="connsiteX96" fmla="*/ 9010380 w 9517857"/>
              <a:gd name="connsiteY96" fmla="*/ 93766 h 920231"/>
              <a:gd name="connsiteX97" fmla="*/ 9110856 w 9517857"/>
              <a:gd name="connsiteY97" fmla="*/ 72872 h 920231"/>
              <a:gd name="connsiteX98" fmla="*/ 9268817 w 9517857"/>
              <a:gd name="connsiteY98" fmla="*/ 54957 h 920231"/>
              <a:gd name="connsiteX99" fmla="*/ 9316667 w 9517857"/>
              <a:gd name="connsiteY99" fmla="*/ 46922 h 920231"/>
              <a:gd name="connsiteX100" fmla="*/ 9428209 w 9517857"/>
              <a:gd name="connsiteY100" fmla="*/ 31798 h 920231"/>
              <a:gd name="connsiteX101" fmla="*/ 9488916 w 9517857"/>
              <a:gd name="connsiteY101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719994 w 9517857"/>
              <a:gd name="connsiteY57" fmla="*/ 247182 h 920231"/>
              <a:gd name="connsiteX58" fmla="*/ 4807816 w 9517857"/>
              <a:gd name="connsiteY58" fmla="*/ 0 h 920231"/>
              <a:gd name="connsiteX59" fmla="*/ 4826683 w 9517857"/>
              <a:gd name="connsiteY59" fmla="*/ 165317 h 920231"/>
              <a:gd name="connsiteX60" fmla="*/ 4827826 w 9517857"/>
              <a:gd name="connsiteY60" fmla="*/ 248852 h 920231"/>
              <a:gd name="connsiteX61" fmla="*/ 4892569 w 9517857"/>
              <a:gd name="connsiteY61" fmla="*/ 251808 h 920231"/>
              <a:gd name="connsiteX62" fmla="*/ 4896611 w 9517857"/>
              <a:gd name="connsiteY62" fmla="*/ 242323 h 920231"/>
              <a:gd name="connsiteX63" fmla="*/ 4917286 w 9517857"/>
              <a:gd name="connsiteY63" fmla="*/ 245534 h 920231"/>
              <a:gd name="connsiteX64" fmla="*/ 4981173 w 9517857"/>
              <a:gd name="connsiteY64" fmla="*/ 248978 h 920231"/>
              <a:gd name="connsiteX65" fmla="*/ 5060397 w 9517857"/>
              <a:gd name="connsiteY65" fmla="*/ 265563 h 920231"/>
              <a:gd name="connsiteX66" fmla="*/ 5252996 w 9517857"/>
              <a:gd name="connsiteY66" fmla="*/ 272530 h 920231"/>
              <a:gd name="connsiteX67" fmla="*/ 5358056 w 9517857"/>
              <a:gd name="connsiteY67" fmla="*/ 249123 h 920231"/>
              <a:gd name="connsiteX68" fmla="*/ 5426496 w 9517857"/>
              <a:gd name="connsiteY68" fmla="*/ 237017 h 920231"/>
              <a:gd name="connsiteX69" fmla="*/ 5497161 w 9517857"/>
              <a:gd name="connsiteY69" fmla="*/ 230683 h 920231"/>
              <a:gd name="connsiteX70" fmla="*/ 5826043 w 9517857"/>
              <a:gd name="connsiteY70" fmla="*/ 149948 h 920231"/>
              <a:gd name="connsiteX71" fmla="*/ 6013415 w 9517857"/>
              <a:gd name="connsiteY71" fmla="*/ 139191 h 920231"/>
              <a:gd name="connsiteX72" fmla="*/ 6080994 w 9517857"/>
              <a:gd name="connsiteY72" fmla="*/ 144813 h 920231"/>
              <a:gd name="connsiteX73" fmla="*/ 6194152 w 9517857"/>
              <a:gd name="connsiteY73" fmla="*/ 153647 h 920231"/>
              <a:gd name="connsiteX74" fmla="*/ 6281379 w 9517857"/>
              <a:gd name="connsiteY74" fmla="*/ 183501 h 920231"/>
              <a:gd name="connsiteX75" fmla="*/ 6374947 w 9517857"/>
              <a:gd name="connsiteY75" fmla="*/ 181674 h 920231"/>
              <a:gd name="connsiteX76" fmla="*/ 6448518 w 9517857"/>
              <a:gd name="connsiteY76" fmla="*/ 166253 h 920231"/>
              <a:gd name="connsiteX77" fmla="*/ 6544700 w 9517857"/>
              <a:gd name="connsiteY77" fmla="*/ 169036 h 920231"/>
              <a:gd name="connsiteX78" fmla="*/ 6648353 w 9517857"/>
              <a:gd name="connsiteY78" fmla="*/ 174125 h 920231"/>
              <a:gd name="connsiteX79" fmla="*/ 6736227 w 9517857"/>
              <a:gd name="connsiteY79" fmla="*/ 175091 h 920231"/>
              <a:gd name="connsiteX80" fmla="*/ 6977218 w 9517857"/>
              <a:gd name="connsiteY80" fmla="*/ 186164 h 920231"/>
              <a:gd name="connsiteX81" fmla="*/ 7065221 w 9517857"/>
              <a:gd name="connsiteY81" fmla="*/ 229406 h 920231"/>
              <a:gd name="connsiteX82" fmla="*/ 7358195 w 9517857"/>
              <a:gd name="connsiteY82" fmla="*/ 253615 h 920231"/>
              <a:gd name="connsiteX83" fmla="*/ 7565449 w 9517857"/>
              <a:gd name="connsiteY83" fmla="*/ 260825 h 920231"/>
              <a:gd name="connsiteX84" fmla="*/ 7599285 w 9517857"/>
              <a:gd name="connsiteY84" fmla="*/ 267896 h 920231"/>
              <a:gd name="connsiteX85" fmla="*/ 7644411 w 9517857"/>
              <a:gd name="connsiteY85" fmla="*/ 260861 h 920231"/>
              <a:gd name="connsiteX86" fmla="*/ 7825110 w 9517857"/>
              <a:gd name="connsiteY86" fmla="*/ 230984 h 920231"/>
              <a:gd name="connsiteX87" fmla="*/ 7965805 w 9517857"/>
              <a:gd name="connsiteY87" fmla="*/ 202230 h 920231"/>
              <a:gd name="connsiteX88" fmla="*/ 8147401 w 9517857"/>
              <a:gd name="connsiteY88" fmla="*/ 207492 h 920231"/>
              <a:gd name="connsiteX89" fmla="*/ 8256033 w 9517857"/>
              <a:gd name="connsiteY89" fmla="*/ 195588 h 920231"/>
              <a:gd name="connsiteX90" fmla="*/ 8410677 w 9517857"/>
              <a:gd name="connsiteY90" fmla="*/ 174042 h 920231"/>
              <a:gd name="connsiteX91" fmla="*/ 8617841 w 9517857"/>
              <a:gd name="connsiteY91" fmla="*/ 157042 h 920231"/>
              <a:gd name="connsiteX92" fmla="*/ 8715976 w 9517857"/>
              <a:gd name="connsiteY92" fmla="*/ 180249 h 920231"/>
              <a:gd name="connsiteX93" fmla="*/ 8778827 w 9517857"/>
              <a:gd name="connsiteY93" fmla="*/ 174811 h 920231"/>
              <a:gd name="connsiteX94" fmla="*/ 8840778 w 9517857"/>
              <a:gd name="connsiteY94" fmla="*/ 145024 h 920231"/>
              <a:gd name="connsiteX95" fmla="*/ 9010380 w 9517857"/>
              <a:gd name="connsiteY95" fmla="*/ 93766 h 920231"/>
              <a:gd name="connsiteX96" fmla="*/ 9110856 w 9517857"/>
              <a:gd name="connsiteY96" fmla="*/ 72872 h 920231"/>
              <a:gd name="connsiteX97" fmla="*/ 9268817 w 9517857"/>
              <a:gd name="connsiteY97" fmla="*/ 54957 h 920231"/>
              <a:gd name="connsiteX98" fmla="*/ 9316667 w 9517857"/>
              <a:gd name="connsiteY98" fmla="*/ 46922 h 920231"/>
              <a:gd name="connsiteX99" fmla="*/ 9428209 w 9517857"/>
              <a:gd name="connsiteY99" fmla="*/ 31798 h 920231"/>
              <a:gd name="connsiteX100" fmla="*/ 9488916 w 9517857"/>
              <a:gd name="connsiteY100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689051 w 9517857"/>
              <a:gd name="connsiteY56" fmla="*/ 252843 h 920231"/>
              <a:gd name="connsiteX57" fmla="*/ 4807816 w 9517857"/>
              <a:gd name="connsiteY57" fmla="*/ 0 h 920231"/>
              <a:gd name="connsiteX58" fmla="*/ 4826683 w 9517857"/>
              <a:gd name="connsiteY58" fmla="*/ 165317 h 920231"/>
              <a:gd name="connsiteX59" fmla="*/ 4827826 w 9517857"/>
              <a:gd name="connsiteY59" fmla="*/ 248852 h 920231"/>
              <a:gd name="connsiteX60" fmla="*/ 4892569 w 9517857"/>
              <a:gd name="connsiteY60" fmla="*/ 251808 h 920231"/>
              <a:gd name="connsiteX61" fmla="*/ 4896611 w 9517857"/>
              <a:gd name="connsiteY61" fmla="*/ 242323 h 920231"/>
              <a:gd name="connsiteX62" fmla="*/ 4917286 w 9517857"/>
              <a:gd name="connsiteY62" fmla="*/ 245534 h 920231"/>
              <a:gd name="connsiteX63" fmla="*/ 4981173 w 9517857"/>
              <a:gd name="connsiteY63" fmla="*/ 248978 h 920231"/>
              <a:gd name="connsiteX64" fmla="*/ 5060397 w 9517857"/>
              <a:gd name="connsiteY64" fmla="*/ 265563 h 920231"/>
              <a:gd name="connsiteX65" fmla="*/ 5252996 w 9517857"/>
              <a:gd name="connsiteY65" fmla="*/ 272530 h 920231"/>
              <a:gd name="connsiteX66" fmla="*/ 5358056 w 9517857"/>
              <a:gd name="connsiteY66" fmla="*/ 249123 h 920231"/>
              <a:gd name="connsiteX67" fmla="*/ 5426496 w 9517857"/>
              <a:gd name="connsiteY67" fmla="*/ 237017 h 920231"/>
              <a:gd name="connsiteX68" fmla="*/ 5497161 w 9517857"/>
              <a:gd name="connsiteY68" fmla="*/ 230683 h 920231"/>
              <a:gd name="connsiteX69" fmla="*/ 5826043 w 9517857"/>
              <a:gd name="connsiteY69" fmla="*/ 149948 h 920231"/>
              <a:gd name="connsiteX70" fmla="*/ 6013415 w 9517857"/>
              <a:gd name="connsiteY70" fmla="*/ 139191 h 920231"/>
              <a:gd name="connsiteX71" fmla="*/ 6080994 w 9517857"/>
              <a:gd name="connsiteY71" fmla="*/ 144813 h 920231"/>
              <a:gd name="connsiteX72" fmla="*/ 6194152 w 9517857"/>
              <a:gd name="connsiteY72" fmla="*/ 153647 h 920231"/>
              <a:gd name="connsiteX73" fmla="*/ 6281379 w 9517857"/>
              <a:gd name="connsiteY73" fmla="*/ 183501 h 920231"/>
              <a:gd name="connsiteX74" fmla="*/ 6374947 w 9517857"/>
              <a:gd name="connsiteY74" fmla="*/ 181674 h 920231"/>
              <a:gd name="connsiteX75" fmla="*/ 6448518 w 9517857"/>
              <a:gd name="connsiteY75" fmla="*/ 166253 h 920231"/>
              <a:gd name="connsiteX76" fmla="*/ 6544700 w 9517857"/>
              <a:gd name="connsiteY76" fmla="*/ 169036 h 920231"/>
              <a:gd name="connsiteX77" fmla="*/ 6648353 w 9517857"/>
              <a:gd name="connsiteY77" fmla="*/ 174125 h 920231"/>
              <a:gd name="connsiteX78" fmla="*/ 6736227 w 9517857"/>
              <a:gd name="connsiteY78" fmla="*/ 175091 h 920231"/>
              <a:gd name="connsiteX79" fmla="*/ 6977218 w 9517857"/>
              <a:gd name="connsiteY79" fmla="*/ 186164 h 920231"/>
              <a:gd name="connsiteX80" fmla="*/ 7065221 w 9517857"/>
              <a:gd name="connsiteY80" fmla="*/ 229406 h 920231"/>
              <a:gd name="connsiteX81" fmla="*/ 7358195 w 9517857"/>
              <a:gd name="connsiteY81" fmla="*/ 253615 h 920231"/>
              <a:gd name="connsiteX82" fmla="*/ 7565449 w 9517857"/>
              <a:gd name="connsiteY82" fmla="*/ 260825 h 920231"/>
              <a:gd name="connsiteX83" fmla="*/ 7599285 w 9517857"/>
              <a:gd name="connsiteY83" fmla="*/ 267896 h 920231"/>
              <a:gd name="connsiteX84" fmla="*/ 7644411 w 9517857"/>
              <a:gd name="connsiteY84" fmla="*/ 260861 h 920231"/>
              <a:gd name="connsiteX85" fmla="*/ 7825110 w 9517857"/>
              <a:gd name="connsiteY85" fmla="*/ 230984 h 920231"/>
              <a:gd name="connsiteX86" fmla="*/ 7965805 w 9517857"/>
              <a:gd name="connsiteY86" fmla="*/ 202230 h 920231"/>
              <a:gd name="connsiteX87" fmla="*/ 8147401 w 9517857"/>
              <a:gd name="connsiteY87" fmla="*/ 207492 h 920231"/>
              <a:gd name="connsiteX88" fmla="*/ 8256033 w 9517857"/>
              <a:gd name="connsiteY88" fmla="*/ 195588 h 920231"/>
              <a:gd name="connsiteX89" fmla="*/ 8410677 w 9517857"/>
              <a:gd name="connsiteY89" fmla="*/ 174042 h 920231"/>
              <a:gd name="connsiteX90" fmla="*/ 8617841 w 9517857"/>
              <a:gd name="connsiteY90" fmla="*/ 157042 h 920231"/>
              <a:gd name="connsiteX91" fmla="*/ 8715976 w 9517857"/>
              <a:gd name="connsiteY91" fmla="*/ 180249 h 920231"/>
              <a:gd name="connsiteX92" fmla="*/ 8778827 w 9517857"/>
              <a:gd name="connsiteY92" fmla="*/ 174811 h 920231"/>
              <a:gd name="connsiteX93" fmla="*/ 8840778 w 9517857"/>
              <a:gd name="connsiteY93" fmla="*/ 145024 h 920231"/>
              <a:gd name="connsiteX94" fmla="*/ 9010380 w 9517857"/>
              <a:gd name="connsiteY94" fmla="*/ 93766 h 920231"/>
              <a:gd name="connsiteX95" fmla="*/ 9110856 w 9517857"/>
              <a:gd name="connsiteY95" fmla="*/ 72872 h 920231"/>
              <a:gd name="connsiteX96" fmla="*/ 9268817 w 9517857"/>
              <a:gd name="connsiteY96" fmla="*/ 54957 h 920231"/>
              <a:gd name="connsiteX97" fmla="*/ 9316667 w 9517857"/>
              <a:gd name="connsiteY97" fmla="*/ 46922 h 920231"/>
              <a:gd name="connsiteX98" fmla="*/ 9428209 w 9517857"/>
              <a:gd name="connsiteY98" fmla="*/ 31798 h 920231"/>
              <a:gd name="connsiteX99" fmla="*/ 9488916 w 9517857"/>
              <a:gd name="connsiteY99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691675 w 9517857"/>
              <a:gd name="connsiteY55" fmla="*/ 255886 h 920231"/>
              <a:gd name="connsiteX56" fmla="*/ 4807816 w 9517857"/>
              <a:gd name="connsiteY56" fmla="*/ 0 h 920231"/>
              <a:gd name="connsiteX57" fmla="*/ 4826683 w 9517857"/>
              <a:gd name="connsiteY57" fmla="*/ 165317 h 920231"/>
              <a:gd name="connsiteX58" fmla="*/ 4827826 w 9517857"/>
              <a:gd name="connsiteY58" fmla="*/ 248852 h 920231"/>
              <a:gd name="connsiteX59" fmla="*/ 4892569 w 9517857"/>
              <a:gd name="connsiteY59" fmla="*/ 251808 h 920231"/>
              <a:gd name="connsiteX60" fmla="*/ 4896611 w 9517857"/>
              <a:gd name="connsiteY60" fmla="*/ 242323 h 920231"/>
              <a:gd name="connsiteX61" fmla="*/ 4917286 w 9517857"/>
              <a:gd name="connsiteY61" fmla="*/ 245534 h 920231"/>
              <a:gd name="connsiteX62" fmla="*/ 4981173 w 9517857"/>
              <a:gd name="connsiteY62" fmla="*/ 248978 h 920231"/>
              <a:gd name="connsiteX63" fmla="*/ 5060397 w 9517857"/>
              <a:gd name="connsiteY63" fmla="*/ 265563 h 920231"/>
              <a:gd name="connsiteX64" fmla="*/ 5252996 w 9517857"/>
              <a:gd name="connsiteY64" fmla="*/ 272530 h 920231"/>
              <a:gd name="connsiteX65" fmla="*/ 5358056 w 9517857"/>
              <a:gd name="connsiteY65" fmla="*/ 249123 h 920231"/>
              <a:gd name="connsiteX66" fmla="*/ 5426496 w 9517857"/>
              <a:gd name="connsiteY66" fmla="*/ 237017 h 920231"/>
              <a:gd name="connsiteX67" fmla="*/ 5497161 w 9517857"/>
              <a:gd name="connsiteY67" fmla="*/ 230683 h 920231"/>
              <a:gd name="connsiteX68" fmla="*/ 5826043 w 9517857"/>
              <a:gd name="connsiteY68" fmla="*/ 149948 h 920231"/>
              <a:gd name="connsiteX69" fmla="*/ 6013415 w 9517857"/>
              <a:gd name="connsiteY69" fmla="*/ 139191 h 920231"/>
              <a:gd name="connsiteX70" fmla="*/ 6080994 w 9517857"/>
              <a:gd name="connsiteY70" fmla="*/ 144813 h 920231"/>
              <a:gd name="connsiteX71" fmla="*/ 6194152 w 9517857"/>
              <a:gd name="connsiteY71" fmla="*/ 153647 h 920231"/>
              <a:gd name="connsiteX72" fmla="*/ 6281379 w 9517857"/>
              <a:gd name="connsiteY72" fmla="*/ 183501 h 920231"/>
              <a:gd name="connsiteX73" fmla="*/ 6374947 w 9517857"/>
              <a:gd name="connsiteY73" fmla="*/ 181674 h 920231"/>
              <a:gd name="connsiteX74" fmla="*/ 6448518 w 9517857"/>
              <a:gd name="connsiteY74" fmla="*/ 166253 h 920231"/>
              <a:gd name="connsiteX75" fmla="*/ 6544700 w 9517857"/>
              <a:gd name="connsiteY75" fmla="*/ 169036 h 920231"/>
              <a:gd name="connsiteX76" fmla="*/ 6648353 w 9517857"/>
              <a:gd name="connsiteY76" fmla="*/ 174125 h 920231"/>
              <a:gd name="connsiteX77" fmla="*/ 6736227 w 9517857"/>
              <a:gd name="connsiteY77" fmla="*/ 175091 h 920231"/>
              <a:gd name="connsiteX78" fmla="*/ 6977218 w 9517857"/>
              <a:gd name="connsiteY78" fmla="*/ 186164 h 920231"/>
              <a:gd name="connsiteX79" fmla="*/ 7065221 w 9517857"/>
              <a:gd name="connsiteY79" fmla="*/ 229406 h 920231"/>
              <a:gd name="connsiteX80" fmla="*/ 7358195 w 9517857"/>
              <a:gd name="connsiteY80" fmla="*/ 253615 h 920231"/>
              <a:gd name="connsiteX81" fmla="*/ 7565449 w 9517857"/>
              <a:gd name="connsiteY81" fmla="*/ 260825 h 920231"/>
              <a:gd name="connsiteX82" fmla="*/ 7599285 w 9517857"/>
              <a:gd name="connsiteY82" fmla="*/ 267896 h 920231"/>
              <a:gd name="connsiteX83" fmla="*/ 7644411 w 9517857"/>
              <a:gd name="connsiteY83" fmla="*/ 260861 h 920231"/>
              <a:gd name="connsiteX84" fmla="*/ 7825110 w 9517857"/>
              <a:gd name="connsiteY84" fmla="*/ 230984 h 920231"/>
              <a:gd name="connsiteX85" fmla="*/ 7965805 w 9517857"/>
              <a:gd name="connsiteY85" fmla="*/ 202230 h 920231"/>
              <a:gd name="connsiteX86" fmla="*/ 8147401 w 9517857"/>
              <a:gd name="connsiteY86" fmla="*/ 207492 h 920231"/>
              <a:gd name="connsiteX87" fmla="*/ 8256033 w 9517857"/>
              <a:gd name="connsiteY87" fmla="*/ 195588 h 920231"/>
              <a:gd name="connsiteX88" fmla="*/ 8410677 w 9517857"/>
              <a:gd name="connsiteY88" fmla="*/ 174042 h 920231"/>
              <a:gd name="connsiteX89" fmla="*/ 8617841 w 9517857"/>
              <a:gd name="connsiteY89" fmla="*/ 157042 h 920231"/>
              <a:gd name="connsiteX90" fmla="*/ 8715976 w 9517857"/>
              <a:gd name="connsiteY90" fmla="*/ 180249 h 920231"/>
              <a:gd name="connsiteX91" fmla="*/ 8778827 w 9517857"/>
              <a:gd name="connsiteY91" fmla="*/ 174811 h 920231"/>
              <a:gd name="connsiteX92" fmla="*/ 8840778 w 9517857"/>
              <a:gd name="connsiteY92" fmla="*/ 145024 h 920231"/>
              <a:gd name="connsiteX93" fmla="*/ 9010380 w 9517857"/>
              <a:gd name="connsiteY93" fmla="*/ 93766 h 920231"/>
              <a:gd name="connsiteX94" fmla="*/ 9110856 w 9517857"/>
              <a:gd name="connsiteY94" fmla="*/ 72872 h 920231"/>
              <a:gd name="connsiteX95" fmla="*/ 9268817 w 9517857"/>
              <a:gd name="connsiteY95" fmla="*/ 54957 h 920231"/>
              <a:gd name="connsiteX96" fmla="*/ 9316667 w 9517857"/>
              <a:gd name="connsiteY96" fmla="*/ 46922 h 920231"/>
              <a:gd name="connsiteX97" fmla="*/ 9428209 w 9517857"/>
              <a:gd name="connsiteY97" fmla="*/ 31798 h 920231"/>
              <a:gd name="connsiteX98" fmla="*/ 9488916 w 9517857"/>
              <a:gd name="connsiteY98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5225 w 9517857"/>
              <a:gd name="connsiteY4" fmla="*/ 248405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4685225 w 9517857"/>
              <a:gd name="connsiteY7" fmla="*/ 248405 h 920231"/>
              <a:gd name="connsiteX8" fmla="*/ 9488916 w 9517857"/>
              <a:gd name="connsiteY8" fmla="*/ 1875 h 920231"/>
              <a:gd name="connsiteX9" fmla="*/ 9517857 w 9517857"/>
              <a:gd name="connsiteY9" fmla="*/ 1887 h 920231"/>
              <a:gd name="connsiteX10" fmla="*/ 9517857 w 9517857"/>
              <a:gd name="connsiteY10" fmla="*/ 920231 h 920231"/>
              <a:gd name="connsiteX11" fmla="*/ 14604 w 9517857"/>
              <a:gd name="connsiteY11" fmla="*/ 920231 h 920231"/>
              <a:gd name="connsiteX12" fmla="*/ 12841 w 9517857"/>
              <a:gd name="connsiteY12" fmla="*/ 919638 h 920231"/>
              <a:gd name="connsiteX13" fmla="*/ 93 w 9517857"/>
              <a:gd name="connsiteY13" fmla="*/ 914346 h 920231"/>
              <a:gd name="connsiteX14" fmla="*/ 58674 w 9517857"/>
              <a:gd name="connsiteY14" fmla="*/ 892197 h 920231"/>
              <a:gd name="connsiteX15" fmla="*/ 275005 w 9517857"/>
              <a:gd name="connsiteY15" fmla="*/ 809104 h 920231"/>
              <a:gd name="connsiteX16" fmla="*/ 587824 w 9517857"/>
              <a:gd name="connsiteY16" fmla="*/ 800070 h 920231"/>
              <a:gd name="connsiteX17" fmla="*/ 727985 w 9517857"/>
              <a:gd name="connsiteY17" fmla="*/ 721701 h 920231"/>
              <a:gd name="connsiteX18" fmla="*/ 778982 w 9517857"/>
              <a:gd name="connsiteY18" fmla="*/ 712017 h 920231"/>
              <a:gd name="connsiteX19" fmla="*/ 849944 w 9517857"/>
              <a:gd name="connsiteY19" fmla="*/ 719862 h 920231"/>
              <a:gd name="connsiteX20" fmla="*/ 901402 w 9517857"/>
              <a:gd name="connsiteY20" fmla="*/ 730920 h 920231"/>
              <a:gd name="connsiteX21" fmla="*/ 930946 w 9517857"/>
              <a:gd name="connsiteY21" fmla="*/ 735921 h 920231"/>
              <a:gd name="connsiteX22" fmla="*/ 986250 w 9517857"/>
              <a:gd name="connsiteY22" fmla="*/ 715405 h 920231"/>
              <a:gd name="connsiteX23" fmla="*/ 1013752 w 9517857"/>
              <a:gd name="connsiteY23" fmla="*/ 715236 h 920231"/>
              <a:gd name="connsiteX24" fmla="*/ 1023734 w 9517857"/>
              <a:gd name="connsiteY24" fmla="*/ 720446 h 920231"/>
              <a:gd name="connsiteX25" fmla="*/ 1063207 w 9517857"/>
              <a:gd name="connsiteY25" fmla="*/ 717526 h 920231"/>
              <a:gd name="connsiteX26" fmla="*/ 1081980 w 9517857"/>
              <a:gd name="connsiteY26" fmla="*/ 740330 h 920231"/>
              <a:gd name="connsiteX27" fmla="*/ 1218120 w 9517857"/>
              <a:gd name="connsiteY27" fmla="*/ 715155 h 920231"/>
              <a:gd name="connsiteX28" fmla="*/ 1397459 w 9517857"/>
              <a:gd name="connsiteY28" fmla="*/ 693065 h 920231"/>
              <a:gd name="connsiteX29" fmla="*/ 1580688 w 9517857"/>
              <a:gd name="connsiteY29" fmla="*/ 695572 h 920231"/>
              <a:gd name="connsiteX30" fmla="*/ 1772334 w 9517857"/>
              <a:gd name="connsiteY30" fmla="*/ 712515 h 920231"/>
              <a:gd name="connsiteX31" fmla="*/ 2002561 w 9517857"/>
              <a:gd name="connsiteY31" fmla="*/ 661792 h 920231"/>
              <a:gd name="connsiteX32" fmla="*/ 2135144 w 9517857"/>
              <a:gd name="connsiteY32" fmla="*/ 638376 h 920231"/>
              <a:gd name="connsiteX33" fmla="*/ 2440292 w 9517857"/>
              <a:gd name="connsiteY33" fmla="*/ 595737 h 920231"/>
              <a:gd name="connsiteX34" fmla="*/ 2547829 w 9517857"/>
              <a:gd name="connsiteY34" fmla="*/ 568025 h 920231"/>
              <a:gd name="connsiteX35" fmla="*/ 2658055 w 9517857"/>
              <a:gd name="connsiteY35" fmla="*/ 580602 h 920231"/>
              <a:gd name="connsiteX36" fmla="*/ 2693698 w 9517857"/>
              <a:gd name="connsiteY36" fmla="*/ 561904 h 920231"/>
              <a:gd name="connsiteX37" fmla="*/ 2699673 w 9517857"/>
              <a:gd name="connsiteY37" fmla="*/ 558275 h 920231"/>
              <a:gd name="connsiteX38" fmla="*/ 2727306 w 9517857"/>
              <a:gd name="connsiteY38" fmla="*/ 552573 h 920231"/>
              <a:gd name="connsiteX39" fmla="*/ 2730451 w 9517857"/>
              <a:gd name="connsiteY39" fmla="*/ 539933 h 920231"/>
              <a:gd name="connsiteX40" fmla="*/ 2768713 w 9517857"/>
              <a:gd name="connsiteY40" fmla="*/ 523450 h 920231"/>
              <a:gd name="connsiteX41" fmla="*/ 2820868 w 9517857"/>
              <a:gd name="connsiteY41" fmla="*/ 516035 h 920231"/>
              <a:gd name="connsiteX42" fmla="*/ 3073635 w 9517857"/>
              <a:gd name="connsiteY42" fmla="*/ 493169 h 920231"/>
              <a:gd name="connsiteX43" fmla="*/ 3222071 w 9517857"/>
              <a:gd name="connsiteY43" fmla="*/ 472434 h 920231"/>
              <a:gd name="connsiteX44" fmla="*/ 3274069 w 9517857"/>
              <a:gd name="connsiteY44" fmla="*/ 453480 h 920231"/>
              <a:gd name="connsiteX45" fmla="*/ 3349632 w 9517857"/>
              <a:gd name="connsiteY45" fmla="*/ 434458 h 920231"/>
              <a:gd name="connsiteX46" fmla="*/ 3479593 w 9517857"/>
              <a:gd name="connsiteY46" fmla="*/ 392312 h 920231"/>
              <a:gd name="connsiteX47" fmla="*/ 3651428 w 9517857"/>
              <a:gd name="connsiteY47" fmla="*/ 363682 h 920231"/>
              <a:gd name="connsiteX48" fmla="*/ 3750023 w 9517857"/>
              <a:gd name="connsiteY48" fmla="*/ 372553 h 920231"/>
              <a:gd name="connsiteX49" fmla="*/ 3844133 w 9517857"/>
              <a:gd name="connsiteY49" fmla="*/ 362523 h 920231"/>
              <a:gd name="connsiteX50" fmla="*/ 3933803 w 9517857"/>
              <a:gd name="connsiteY50" fmla="*/ 359190 h 920231"/>
              <a:gd name="connsiteX51" fmla="*/ 4266740 w 9517857"/>
              <a:gd name="connsiteY51" fmla="*/ 363329 h 920231"/>
              <a:gd name="connsiteX52" fmla="*/ 4430770 w 9517857"/>
              <a:gd name="connsiteY52" fmla="*/ 344518 h 920231"/>
              <a:gd name="connsiteX53" fmla="*/ 4512664 w 9517857"/>
              <a:gd name="connsiteY53" fmla="*/ 321823 h 920231"/>
              <a:gd name="connsiteX54" fmla="*/ 4616423 w 9517857"/>
              <a:gd name="connsiteY54" fmla="*/ 292789 h 920231"/>
              <a:gd name="connsiteX55" fmla="*/ 4807816 w 9517857"/>
              <a:gd name="connsiteY55" fmla="*/ 0 h 920231"/>
              <a:gd name="connsiteX56" fmla="*/ 4826683 w 9517857"/>
              <a:gd name="connsiteY56" fmla="*/ 165317 h 920231"/>
              <a:gd name="connsiteX57" fmla="*/ 4827826 w 9517857"/>
              <a:gd name="connsiteY57" fmla="*/ 248852 h 920231"/>
              <a:gd name="connsiteX58" fmla="*/ 4892569 w 9517857"/>
              <a:gd name="connsiteY58" fmla="*/ 251808 h 920231"/>
              <a:gd name="connsiteX59" fmla="*/ 4896611 w 9517857"/>
              <a:gd name="connsiteY59" fmla="*/ 242323 h 920231"/>
              <a:gd name="connsiteX60" fmla="*/ 4917286 w 9517857"/>
              <a:gd name="connsiteY60" fmla="*/ 245534 h 920231"/>
              <a:gd name="connsiteX61" fmla="*/ 4981173 w 9517857"/>
              <a:gd name="connsiteY61" fmla="*/ 248978 h 920231"/>
              <a:gd name="connsiteX62" fmla="*/ 5060397 w 9517857"/>
              <a:gd name="connsiteY62" fmla="*/ 265563 h 920231"/>
              <a:gd name="connsiteX63" fmla="*/ 5252996 w 9517857"/>
              <a:gd name="connsiteY63" fmla="*/ 272530 h 920231"/>
              <a:gd name="connsiteX64" fmla="*/ 5358056 w 9517857"/>
              <a:gd name="connsiteY64" fmla="*/ 249123 h 920231"/>
              <a:gd name="connsiteX65" fmla="*/ 5426496 w 9517857"/>
              <a:gd name="connsiteY65" fmla="*/ 237017 h 920231"/>
              <a:gd name="connsiteX66" fmla="*/ 5497161 w 9517857"/>
              <a:gd name="connsiteY66" fmla="*/ 230683 h 920231"/>
              <a:gd name="connsiteX67" fmla="*/ 5826043 w 9517857"/>
              <a:gd name="connsiteY67" fmla="*/ 149948 h 920231"/>
              <a:gd name="connsiteX68" fmla="*/ 6013415 w 9517857"/>
              <a:gd name="connsiteY68" fmla="*/ 139191 h 920231"/>
              <a:gd name="connsiteX69" fmla="*/ 6080994 w 9517857"/>
              <a:gd name="connsiteY69" fmla="*/ 144813 h 920231"/>
              <a:gd name="connsiteX70" fmla="*/ 6194152 w 9517857"/>
              <a:gd name="connsiteY70" fmla="*/ 153647 h 920231"/>
              <a:gd name="connsiteX71" fmla="*/ 6281379 w 9517857"/>
              <a:gd name="connsiteY71" fmla="*/ 183501 h 920231"/>
              <a:gd name="connsiteX72" fmla="*/ 6374947 w 9517857"/>
              <a:gd name="connsiteY72" fmla="*/ 181674 h 920231"/>
              <a:gd name="connsiteX73" fmla="*/ 6448518 w 9517857"/>
              <a:gd name="connsiteY73" fmla="*/ 166253 h 920231"/>
              <a:gd name="connsiteX74" fmla="*/ 6544700 w 9517857"/>
              <a:gd name="connsiteY74" fmla="*/ 169036 h 920231"/>
              <a:gd name="connsiteX75" fmla="*/ 6648353 w 9517857"/>
              <a:gd name="connsiteY75" fmla="*/ 174125 h 920231"/>
              <a:gd name="connsiteX76" fmla="*/ 6736227 w 9517857"/>
              <a:gd name="connsiteY76" fmla="*/ 175091 h 920231"/>
              <a:gd name="connsiteX77" fmla="*/ 6977218 w 9517857"/>
              <a:gd name="connsiteY77" fmla="*/ 186164 h 920231"/>
              <a:gd name="connsiteX78" fmla="*/ 7065221 w 9517857"/>
              <a:gd name="connsiteY78" fmla="*/ 229406 h 920231"/>
              <a:gd name="connsiteX79" fmla="*/ 7358195 w 9517857"/>
              <a:gd name="connsiteY79" fmla="*/ 253615 h 920231"/>
              <a:gd name="connsiteX80" fmla="*/ 7565449 w 9517857"/>
              <a:gd name="connsiteY80" fmla="*/ 260825 h 920231"/>
              <a:gd name="connsiteX81" fmla="*/ 7599285 w 9517857"/>
              <a:gd name="connsiteY81" fmla="*/ 267896 h 920231"/>
              <a:gd name="connsiteX82" fmla="*/ 7644411 w 9517857"/>
              <a:gd name="connsiteY82" fmla="*/ 260861 h 920231"/>
              <a:gd name="connsiteX83" fmla="*/ 7825110 w 9517857"/>
              <a:gd name="connsiteY83" fmla="*/ 230984 h 920231"/>
              <a:gd name="connsiteX84" fmla="*/ 7965805 w 9517857"/>
              <a:gd name="connsiteY84" fmla="*/ 202230 h 920231"/>
              <a:gd name="connsiteX85" fmla="*/ 8147401 w 9517857"/>
              <a:gd name="connsiteY85" fmla="*/ 207492 h 920231"/>
              <a:gd name="connsiteX86" fmla="*/ 8256033 w 9517857"/>
              <a:gd name="connsiteY86" fmla="*/ 195588 h 920231"/>
              <a:gd name="connsiteX87" fmla="*/ 8410677 w 9517857"/>
              <a:gd name="connsiteY87" fmla="*/ 174042 h 920231"/>
              <a:gd name="connsiteX88" fmla="*/ 8617841 w 9517857"/>
              <a:gd name="connsiteY88" fmla="*/ 157042 h 920231"/>
              <a:gd name="connsiteX89" fmla="*/ 8715976 w 9517857"/>
              <a:gd name="connsiteY89" fmla="*/ 180249 h 920231"/>
              <a:gd name="connsiteX90" fmla="*/ 8778827 w 9517857"/>
              <a:gd name="connsiteY90" fmla="*/ 174811 h 920231"/>
              <a:gd name="connsiteX91" fmla="*/ 8840778 w 9517857"/>
              <a:gd name="connsiteY91" fmla="*/ 145024 h 920231"/>
              <a:gd name="connsiteX92" fmla="*/ 9010380 w 9517857"/>
              <a:gd name="connsiteY92" fmla="*/ 93766 h 920231"/>
              <a:gd name="connsiteX93" fmla="*/ 9110856 w 9517857"/>
              <a:gd name="connsiteY93" fmla="*/ 72872 h 920231"/>
              <a:gd name="connsiteX94" fmla="*/ 9268817 w 9517857"/>
              <a:gd name="connsiteY94" fmla="*/ 54957 h 920231"/>
              <a:gd name="connsiteX95" fmla="*/ 9316667 w 9517857"/>
              <a:gd name="connsiteY95" fmla="*/ 46922 h 920231"/>
              <a:gd name="connsiteX96" fmla="*/ 9428209 w 9517857"/>
              <a:gd name="connsiteY96" fmla="*/ 31798 h 920231"/>
              <a:gd name="connsiteX97" fmla="*/ 9488916 w 9517857"/>
              <a:gd name="connsiteY97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4686423 w 9517857"/>
              <a:gd name="connsiteY4" fmla="*/ 249794 h 920231"/>
              <a:gd name="connsiteX5" fmla="*/ 4686133 w 9517857"/>
              <a:gd name="connsiteY5" fmla="*/ 248602 h 920231"/>
              <a:gd name="connsiteX6" fmla="*/ 4686423 w 9517857"/>
              <a:gd name="connsiteY6" fmla="*/ 249794 h 920231"/>
              <a:gd name="connsiteX7" fmla="*/ 9488916 w 9517857"/>
              <a:gd name="connsiteY7" fmla="*/ 1875 h 920231"/>
              <a:gd name="connsiteX8" fmla="*/ 9517857 w 9517857"/>
              <a:gd name="connsiteY8" fmla="*/ 1887 h 920231"/>
              <a:gd name="connsiteX9" fmla="*/ 9517857 w 9517857"/>
              <a:gd name="connsiteY9" fmla="*/ 920231 h 920231"/>
              <a:gd name="connsiteX10" fmla="*/ 14604 w 9517857"/>
              <a:gd name="connsiteY10" fmla="*/ 920231 h 920231"/>
              <a:gd name="connsiteX11" fmla="*/ 12841 w 9517857"/>
              <a:gd name="connsiteY11" fmla="*/ 919638 h 920231"/>
              <a:gd name="connsiteX12" fmla="*/ 93 w 9517857"/>
              <a:gd name="connsiteY12" fmla="*/ 914346 h 920231"/>
              <a:gd name="connsiteX13" fmla="*/ 58674 w 9517857"/>
              <a:gd name="connsiteY13" fmla="*/ 892197 h 920231"/>
              <a:gd name="connsiteX14" fmla="*/ 275005 w 9517857"/>
              <a:gd name="connsiteY14" fmla="*/ 809104 h 920231"/>
              <a:gd name="connsiteX15" fmla="*/ 587824 w 9517857"/>
              <a:gd name="connsiteY15" fmla="*/ 800070 h 920231"/>
              <a:gd name="connsiteX16" fmla="*/ 727985 w 9517857"/>
              <a:gd name="connsiteY16" fmla="*/ 721701 h 920231"/>
              <a:gd name="connsiteX17" fmla="*/ 778982 w 9517857"/>
              <a:gd name="connsiteY17" fmla="*/ 712017 h 920231"/>
              <a:gd name="connsiteX18" fmla="*/ 849944 w 9517857"/>
              <a:gd name="connsiteY18" fmla="*/ 719862 h 920231"/>
              <a:gd name="connsiteX19" fmla="*/ 901402 w 9517857"/>
              <a:gd name="connsiteY19" fmla="*/ 730920 h 920231"/>
              <a:gd name="connsiteX20" fmla="*/ 930946 w 9517857"/>
              <a:gd name="connsiteY20" fmla="*/ 735921 h 920231"/>
              <a:gd name="connsiteX21" fmla="*/ 986250 w 9517857"/>
              <a:gd name="connsiteY21" fmla="*/ 715405 h 920231"/>
              <a:gd name="connsiteX22" fmla="*/ 1013752 w 9517857"/>
              <a:gd name="connsiteY22" fmla="*/ 715236 h 920231"/>
              <a:gd name="connsiteX23" fmla="*/ 1023734 w 9517857"/>
              <a:gd name="connsiteY23" fmla="*/ 720446 h 920231"/>
              <a:gd name="connsiteX24" fmla="*/ 1063207 w 9517857"/>
              <a:gd name="connsiteY24" fmla="*/ 717526 h 920231"/>
              <a:gd name="connsiteX25" fmla="*/ 1081980 w 9517857"/>
              <a:gd name="connsiteY25" fmla="*/ 740330 h 920231"/>
              <a:gd name="connsiteX26" fmla="*/ 1218120 w 9517857"/>
              <a:gd name="connsiteY26" fmla="*/ 715155 h 920231"/>
              <a:gd name="connsiteX27" fmla="*/ 1397459 w 9517857"/>
              <a:gd name="connsiteY27" fmla="*/ 693065 h 920231"/>
              <a:gd name="connsiteX28" fmla="*/ 1580688 w 9517857"/>
              <a:gd name="connsiteY28" fmla="*/ 695572 h 920231"/>
              <a:gd name="connsiteX29" fmla="*/ 1772334 w 9517857"/>
              <a:gd name="connsiteY29" fmla="*/ 712515 h 920231"/>
              <a:gd name="connsiteX30" fmla="*/ 2002561 w 9517857"/>
              <a:gd name="connsiteY30" fmla="*/ 661792 h 920231"/>
              <a:gd name="connsiteX31" fmla="*/ 2135144 w 9517857"/>
              <a:gd name="connsiteY31" fmla="*/ 638376 h 920231"/>
              <a:gd name="connsiteX32" fmla="*/ 2440292 w 9517857"/>
              <a:gd name="connsiteY32" fmla="*/ 595737 h 920231"/>
              <a:gd name="connsiteX33" fmla="*/ 2547829 w 9517857"/>
              <a:gd name="connsiteY33" fmla="*/ 568025 h 920231"/>
              <a:gd name="connsiteX34" fmla="*/ 2658055 w 9517857"/>
              <a:gd name="connsiteY34" fmla="*/ 580602 h 920231"/>
              <a:gd name="connsiteX35" fmla="*/ 2693698 w 9517857"/>
              <a:gd name="connsiteY35" fmla="*/ 561904 h 920231"/>
              <a:gd name="connsiteX36" fmla="*/ 2699673 w 9517857"/>
              <a:gd name="connsiteY36" fmla="*/ 558275 h 920231"/>
              <a:gd name="connsiteX37" fmla="*/ 2727306 w 9517857"/>
              <a:gd name="connsiteY37" fmla="*/ 552573 h 920231"/>
              <a:gd name="connsiteX38" fmla="*/ 2730451 w 9517857"/>
              <a:gd name="connsiteY38" fmla="*/ 539933 h 920231"/>
              <a:gd name="connsiteX39" fmla="*/ 2768713 w 9517857"/>
              <a:gd name="connsiteY39" fmla="*/ 523450 h 920231"/>
              <a:gd name="connsiteX40" fmla="*/ 2820868 w 9517857"/>
              <a:gd name="connsiteY40" fmla="*/ 516035 h 920231"/>
              <a:gd name="connsiteX41" fmla="*/ 3073635 w 9517857"/>
              <a:gd name="connsiteY41" fmla="*/ 493169 h 920231"/>
              <a:gd name="connsiteX42" fmla="*/ 3222071 w 9517857"/>
              <a:gd name="connsiteY42" fmla="*/ 472434 h 920231"/>
              <a:gd name="connsiteX43" fmla="*/ 3274069 w 9517857"/>
              <a:gd name="connsiteY43" fmla="*/ 453480 h 920231"/>
              <a:gd name="connsiteX44" fmla="*/ 3349632 w 9517857"/>
              <a:gd name="connsiteY44" fmla="*/ 434458 h 920231"/>
              <a:gd name="connsiteX45" fmla="*/ 3479593 w 9517857"/>
              <a:gd name="connsiteY45" fmla="*/ 392312 h 920231"/>
              <a:gd name="connsiteX46" fmla="*/ 3651428 w 9517857"/>
              <a:gd name="connsiteY46" fmla="*/ 363682 h 920231"/>
              <a:gd name="connsiteX47" fmla="*/ 3750023 w 9517857"/>
              <a:gd name="connsiteY47" fmla="*/ 372553 h 920231"/>
              <a:gd name="connsiteX48" fmla="*/ 3844133 w 9517857"/>
              <a:gd name="connsiteY48" fmla="*/ 362523 h 920231"/>
              <a:gd name="connsiteX49" fmla="*/ 3933803 w 9517857"/>
              <a:gd name="connsiteY49" fmla="*/ 359190 h 920231"/>
              <a:gd name="connsiteX50" fmla="*/ 4266740 w 9517857"/>
              <a:gd name="connsiteY50" fmla="*/ 363329 h 920231"/>
              <a:gd name="connsiteX51" fmla="*/ 4430770 w 9517857"/>
              <a:gd name="connsiteY51" fmla="*/ 344518 h 920231"/>
              <a:gd name="connsiteX52" fmla="*/ 4512664 w 9517857"/>
              <a:gd name="connsiteY52" fmla="*/ 321823 h 920231"/>
              <a:gd name="connsiteX53" fmla="*/ 4616423 w 9517857"/>
              <a:gd name="connsiteY53" fmla="*/ 292789 h 920231"/>
              <a:gd name="connsiteX54" fmla="*/ 4807816 w 9517857"/>
              <a:gd name="connsiteY54" fmla="*/ 0 h 920231"/>
              <a:gd name="connsiteX55" fmla="*/ 4826683 w 9517857"/>
              <a:gd name="connsiteY55" fmla="*/ 165317 h 920231"/>
              <a:gd name="connsiteX56" fmla="*/ 4827826 w 9517857"/>
              <a:gd name="connsiteY56" fmla="*/ 248852 h 920231"/>
              <a:gd name="connsiteX57" fmla="*/ 4892569 w 9517857"/>
              <a:gd name="connsiteY57" fmla="*/ 251808 h 920231"/>
              <a:gd name="connsiteX58" fmla="*/ 4896611 w 9517857"/>
              <a:gd name="connsiteY58" fmla="*/ 242323 h 920231"/>
              <a:gd name="connsiteX59" fmla="*/ 4917286 w 9517857"/>
              <a:gd name="connsiteY59" fmla="*/ 245534 h 920231"/>
              <a:gd name="connsiteX60" fmla="*/ 4981173 w 9517857"/>
              <a:gd name="connsiteY60" fmla="*/ 248978 h 920231"/>
              <a:gd name="connsiteX61" fmla="*/ 5060397 w 9517857"/>
              <a:gd name="connsiteY61" fmla="*/ 265563 h 920231"/>
              <a:gd name="connsiteX62" fmla="*/ 5252996 w 9517857"/>
              <a:gd name="connsiteY62" fmla="*/ 272530 h 920231"/>
              <a:gd name="connsiteX63" fmla="*/ 5358056 w 9517857"/>
              <a:gd name="connsiteY63" fmla="*/ 249123 h 920231"/>
              <a:gd name="connsiteX64" fmla="*/ 5426496 w 9517857"/>
              <a:gd name="connsiteY64" fmla="*/ 237017 h 920231"/>
              <a:gd name="connsiteX65" fmla="*/ 5497161 w 9517857"/>
              <a:gd name="connsiteY65" fmla="*/ 230683 h 920231"/>
              <a:gd name="connsiteX66" fmla="*/ 5826043 w 9517857"/>
              <a:gd name="connsiteY66" fmla="*/ 149948 h 920231"/>
              <a:gd name="connsiteX67" fmla="*/ 6013415 w 9517857"/>
              <a:gd name="connsiteY67" fmla="*/ 139191 h 920231"/>
              <a:gd name="connsiteX68" fmla="*/ 6080994 w 9517857"/>
              <a:gd name="connsiteY68" fmla="*/ 144813 h 920231"/>
              <a:gd name="connsiteX69" fmla="*/ 6194152 w 9517857"/>
              <a:gd name="connsiteY69" fmla="*/ 153647 h 920231"/>
              <a:gd name="connsiteX70" fmla="*/ 6281379 w 9517857"/>
              <a:gd name="connsiteY70" fmla="*/ 183501 h 920231"/>
              <a:gd name="connsiteX71" fmla="*/ 6374947 w 9517857"/>
              <a:gd name="connsiteY71" fmla="*/ 181674 h 920231"/>
              <a:gd name="connsiteX72" fmla="*/ 6448518 w 9517857"/>
              <a:gd name="connsiteY72" fmla="*/ 166253 h 920231"/>
              <a:gd name="connsiteX73" fmla="*/ 6544700 w 9517857"/>
              <a:gd name="connsiteY73" fmla="*/ 169036 h 920231"/>
              <a:gd name="connsiteX74" fmla="*/ 6648353 w 9517857"/>
              <a:gd name="connsiteY74" fmla="*/ 174125 h 920231"/>
              <a:gd name="connsiteX75" fmla="*/ 6736227 w 9517857"/>
              <a:gd name="connsiteY75" fmla="*/ 175091 h 920231"/>
              <a:gd name="connsiteX76" fmla="*/ 6977218 w 9517857"/>
              <a:gd name="connsiteY76" fmla="*/ 186164 h 920231"/>
              <a:gd name="connsiteX77" fmla="*/ 7065221 w 9517857"/>
              <a:gd name="connsiteY77" fmla="*/ 229406 h 920231"/>
              <a:gd name="connsiteX78" fmla="*/ 7358195 w 9517857"/>
              <a:gd name="connsiteY78" fmla="*/ 253615 h 920231"/>
              <a:gd name="connsiteX79" fmla="*/ 7565449 w 9517857"/>
              <a:gd name="connsiteY79" fmla="*/ 260825 h 920231"/>
              <a:gd name="connsiteX80" fmla="*/ 7599285 w 9517857"/>
              <a:gd name="connsiteY80" fmla="*/ 267896 h 920231"/>
              <a:gd name="connsiteX81" fmla="*/ 7644411 w 9517857"/>
              <a:gd name="connsiteY81" fmla="*/ 260861 h 920231"/>
              <a:gd name="connsiteX82" fmla="*/ 7825110 w 9517857"/>
              <a:gd name="connsiteY82" fmla="*/ 230984 h 920231"/>
              <a:gd name="connsiteX83" fmla="*/ 7965805 w 9517857"/>
              <a:gd name="connsiteY83" fmla="*/ 202230 h 920231"/>
              <a:gd name="connsiteX84" fmla="*/ 8147401 w 9517857"/>
              <a:gd name="connsiteY84" fmla="*/ 207492 h 920231"/>
              <a:gd name="connsiteX85" fmla="*/ 8256033 w 9517857"/>
              <a:gd name="connsiteY85" fmla="*/ 195588 h 920231"/>
              <a:gd name="connsiteX86" fmla="*/ 8410677 w 9517857"/>
              <a:gd name="connsiteY86" fmla="*/ 174042 h 920231"/>
              <a:gd name="connsiteX87" fmla="*/ 8617841 w 9517857"/>
              <a:gd name="connsiteY87" fmla="*/ 157042 h 920231"/>
              <a:gd name="connsiteX88" fmla="*/ 8715976 w 9517857"/>
              <a:gd name="connsiteY88" fmla="*/ 180249 h 920231"/>
              <a:gd name="connsiteX89" fmla="*/ 8778827 w 9517857"/>
              <a:gd name="connsiteY89" fmla="*/ 174811 h 920231"/>
              <a:gd name="connsiteX90" fmla="*/ 8840778 w 9517857"/>
              <a:gd name="connsiteY90" fmla="*/ 145024 h 920231"/>
              <a:gd name="connsiteX91" fmla="*/ 9010380 w 9517857"/>
              <a:gd name="connsiteY91" fmla="*/ 93766 h 920231"/>
              <a:gd name="connsiteX92" fmla="*/ 9110856 w 9517857"/>
              <a:gd name="connsiteY92" fmla="*/ 72872 h 920231"/>
              <a:gd name="connsiteX93" fmla="*/ 9268817 w 9517857"/>
              <a:gd name="connsiteY93" fmla="*/ 54957 h 920231"/>
              <a:gd name="connsiteX94" fmla="*/ 9316667 w 9517857"/>
              <a:gd name="connsiteY94" fmla="*/ 46922 h 920231"/>
              <a:gd name="connsiteX95" fmla="*/ 9428209 w 9517857"/>
              <a:gd name="connsiteY95" fmla="*/ 31798 h 920231"/>
              <a:gd name="connsiteX96" fmla="*/ 9488916 w 9517857"/>
              <a:gd name="connsiteY96" fmla="*/ 1875 h 920231"/>
              <a:gd name="connsiteX0" fmla="*/ 4686423 w 9517857"/>
              <a:gd name="connsiteY0" fmla="*/ 249794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4686423 w 9517857"/>
              <a:gd name="connsiteY3" fmla="*/ 249794 h 920231"/>
              <a:gd name="connsiteX4" fmla="*/ 9488916 w 9517857"/>
              <a:gd name="connsiteY4" fmla="*/ 1875 h 920231"/>
              <a:gd name="connsiteX5" fmla="*/ 9517857 w 9517857"/>
              <a:gd name="connsiteY5" fmla="*/ 1887 h 920231"/>
              <a:gd name="connsiteX6" fmla="*/ 9517857 w 9517857"/>
              <a:gd name="connsiteY6" fmla="*/ 920231 h 920231"/>
              <a:gd name="connsiteX7" fmla="*/ 14604 w 9517857"/>
              <a:gd name="connsiteY7" fmla="*/ 920231 h 920231"/>
              <a:gd name="connsiteX8" fmla="*/ 12841 w 9517857"/>
              <a:gd name="connsiteY8" fmla="*/ 919638 h 920231"/>
              <a:gd name="connsiteX9" fmla="*/ 93 w 9517857"/>
              <a:gd name="connsiteY9" fmla="*/ 914346 h 920231"/>
              <a:gd name="connsiteX10" fmla="*/ 58674 w 9517857"/>
              <a:gd name="connsiteY10" fmla="*/ 892197 h 920231"/>
              <a:gd name="connsiteX11" fmla="*/ 275005 w 9517857"/>
              <a:gd name="connsiteY11" fmla="*/ 809104 h 920231"/>
              <a:gd name="connsiteX12" fmla="*/ 587824 w 9517857"/>
              <a:gd name="connsiteY12" fmla="*/ 800070 h 920231"/>
              <a:gd name="connsiteX13" fmla="*/ 727985 w 9517857"/>
              <a:gd name="connsiteY13" fmla="*/ 721701 h 920231"/>
              <a:gd name="connsiteX14" fmla="*/ 778982 w 9517857"/>
              <a:gd name="connsiteY14" fmla="*/ 712017 h 920231"/>
              <a:gd name="connsiteX15" fmla="*/ 849944 w 9517857"/>
              <a:gd name="connsiteY15" fmla="*/ 719862 h 920231"/>
              <a:gd name="connsiteX16" fmla="*/ 901402 w 9517857"/>
              <a:gd name="connsiteY16" fmla="*/ 730920 h 920231"/>
              <a:gd name="connsiteX17" fmla="*/ 930946 w 9517857"/>
              <a:gd name="connsiteY17" fmla="*/ 735921 h 920231"/>
              <a:gd name="connsiteX18" fmla="*/ 986250 w 9517857"/>
              <a:gd name="connsiteY18" fmla="*/ 715405 h 920231"/>
              <a:gd name="connsiteX19" fmla="*/ 1013752 w 9517857"/>
              <a:gd name="connsiteY19" fmla="*/ 715236 h 920231"/>
              <a:gd name="connsiteX20" fmla="*/ 1023734 w 9517857"/>
              <a:gd name="connsiteY20" fmla="*/ 720446 h 920231"/>
              <a:gd name="connsiteX21" fmla="*/ 1063207 w 9517857"/>
              <a:gd name="connsiteY21" fmla="*/ 717526 h 920231"/>
              <a:gd name="connsiteX22" fmla="*/ 1081980 w 9517857"/>
              <a:gd name="connsiteY22" fmla="*/ 740330 h 920231"/>
              <a:gd name="connsiteX23" fmla="*/ 1218120 w 9517857"/>
              <a:gd name="connsiteY23" fmla="*/ 715155 h 920231"/>
              <a:gd name="connsiteX24" fmla="*/ 1397459 w 9517857"/>
              <a:gd name="connsiteY24" fmla="*/ 693065 h 920231"/>
              <a:gd name="connsiteX25" fmla="*/ 1580688 w 9517857"/>
              <a:gd name="connsiteY25" fmla="*/ 695572 h 920231"/>
              <a:gd name="connsiteX26" fmla="*/ 1772334 w 9517857"/>
              <a:gd name="connsiteY26" fmla="*/ 712515 h 920231"/>
              <a:gd name="connsiteX27" fmla="*/ 2002561 w 9517857"/>
              <a:gd name="connsiteY27" fmla="*/ 661792 h 920231"/>
              <a:gd name="connsiteX28" fmla="*/ 2135144 w 9517857"/>
              <a:gd name="connsiteY28" fmla="*/ 638376 h 920231"/>
              <a:gd name="connsiteX29" fmla="*/ 2440292 w 9517857"/>
              <a:gd name="connsiteY29" fmla="*/ 595737 h 920231"/>
              <a:gd name="connsiteX30" fmla="*/ 2547829 w 9517857"/>
              <a:gd name="connsiteY30" fmla="*/ 568025 h 920231"/>
              <a:gd name="connsiteX31" fmla="*/ 2658055 w 9517857"/>
              <a:gd name="connsiteY31" fmla="*/ 580602 h 920231"/>
              <a:gd name="connsiteX32" fmla="*/ 2693698 w 9517857"/>
              <a:gd name="connsiteY32" fmla="*/ 561904 h 920231"/>
              <a:gd name="connsiteX33" fmla="*/ 2699673 w 9517857"/>
              <a:gd name="connsiteY33" fmla="*/ 558275 h 920231"/>
              <a:gd name="connsiteX34" fmla="*/ 2727306 w 9517857"/>
              <a:gd name="connsiteY34" fmla="*/ 552573 h 920231"/>
              <a:gd name="connsiteX35" fmla="*/ 2730451 w 9517857"/>
              <a:gd name="connsiteY35" fmla="*/ 539933 h 920231"/>
              <a:gd name="connsiteX36" fmla="*/ 2768713 w 9517857"/>
              <a:gd name="connsiteY36" fmla="*/ 523450 h 920231"/>
              <a:gd name="connsiteX37" fmla="*/ 2820868 w 9517857"/>
              <a:gd name="connsiteY37" fmla="*/ 516035 h 920231"/>
              <a:gd name="connsiteX38" fmla="*/ 3073635 w 9517857"/>
              <a:gd name="connsiteY38" fmla="*/ 493169 h 920231"/>
              <a:gd name="connsiteX39" fmla="*/ 3222071 w 9517857"/>
              <a:gd name="connsiteY39" fmla="*/ 472434 h 920231"/>
              <a:gd name="connsiteX40" fmla="*/ 3274069 w 9517857"/>
              <a:gd name="connsiteY40" fmla="*/ 453480 h 920231"/>
              <a:gd name="connsiteX41" fmla="*/ 3349632 w 9517857"/>
              <a:gd name="connsiteY41" fmla="*/ 434458 h 920231"/>
              <a:gd name="connsiteX42" fmla="*/ 3479593 w 9517857"/>
              <a:gd name="connsiteY42" fmla="*/ 392312 h 920231"/>
              <a:gd name="connsiteX43" fmla="*/ 3651428 w 9517857"/>
              <a:gd name="connsiteY43" fmla="*/ 363682 h 920231"/>
              <a:gd name="connsiteX44" fmla="*/ 3750023 w 9517857"/>
              <a:gd name="connsiteY44" fmla="*/ 372553 h 920231"/>
              <a:gd name="connsiteX45" fmla="*/ 3844133 w 9517857"/>
              <a:gd name="connsiteY45" fmla="*/ 362523 h 920231"/>
              <a:gd name="connsiteX46" fmla="*/ 3933803 w 9517857"/>
              <a:gd name="connsiteY46" fmla="*/ 359190 h 920231"/>
              <a:gd name="connsiteX47" fmla="*/ 4266740 w 9517857"/>
              <a:gd name="connsiteY47" fmla="*/ 363329 h 920231"/>
              <a:gd name="connsiteX48" fmla="*/ 4430770 w 9517857"/>
              <a:gd name="connsiteY48" fmla="*/ 344518 h 920231"/>
              <a:gd name="connsiteX49" fmla="*/ 4512664 w 9517857"/>
              <a:gd name="connsiteY49" fmla="*/ 321823 h 920231"/>
              <a:gd name="connsiteX50" fmla="*/ 4616423 w 9517857"/>
              <a:gd name="connsiteY50" fmla="*/ 292789 h 920231"/>
              <a:gd name="connsiteX51" fmla="*/ 4807816 w 9517857"/>
              <a:gd name="connsiteY51" fmla="*/ 0 h 920231"/>
              <a:gd name="connsiteX52" fmla="*/ 4826683 w 9517857"/>
              <a:gd name="connsiteY52" fmla="*/ 165317 h 920231"/>
              <a:gd name="connsiteX53" fmla="*/ 4827826 w 9517857"/>
              <a:gd name="connsiteY53" fmla="*/ 248852 h 920231"/>
              <a:gd name="connsiteX54" fmla="*/ 4892569 w 9517857"/>
              <a:gd name="connsiteY54" fmla="*/ 251808 h 920231"/>
              <a:gd name="connsiteX55" fmla="*/ 4896611 w 9517857"/>
              <a:gd name="connsiteY55" fmla="*/ 242323 h 920231"/>
              <a:gd name="connsiteX56" fmla="*/ 4917286 w 9517857"/>
              <a:gd name="connsiteY56" fmla="*/ 245534 h 920231"/>
              <a:gd name="connsiteX57" fmla="*/ 4981173 w 9517857"/>
              <a:gd name="connsiteY57" fmla="*/ 248978 h 920231"/>
              <a:gd name="connsiteX58" fmla="*/ 5060397 w 9517857"/>
              <a:gd name="connsiteY58" fmla="*/ 265563 h 920231"/>
              <a:gd name="connsiteX59" fmla="*/ 5252996 w 9517857"/>
              <a:gd name="connsiteY59" fmla="*/ 272530 h 920231"/>
              <a:gd name="connsiteX60" fmla="*/ 5358056 w 9517857"/>
              <a:gd name="connsiteY60" fmla="*/ 249123 h 920231"/>
              <a:gd name="connsiteX61" fmla="*/ 5426496 w 9517857"/>
              <a:gd name="connsiteY61" fmla="*/ 237017 h 920231"/>
              <a:gd name="connsiteX62" fmla="*/ 5497161 w 9517857"/>
              <a:gd name="connsiteY62" fmla="*/ 230683 h 920231"/>
              <a:gd name="connsiteX63" fmla="*/ 5826043 w 9517857"/>
              <a:gd name="connsiteY63" fmla="*/ 149948 h 920231"/>
              <a:gd name="connsiteX64" fmla="*/ 6013415 w 9517857"/>
              <a:gd name="connsiteY64" fmla="*/ 139191 h 920231"/>
              <a:gd name="connsiteX65" fmla="*/ 6080994 w 9517857"/>
              <a:gd name="connsiteY65" fmla="*/ 144813 h 920231"/>
              <a:gd name="connsiteX66" fmla="*/ 6194152 w 9517857"/>
              <a:gd name="connsiteY66" fmla="*/ 153647 h 920231"/>
              <a:gd name="connsiteX67" fmla="*/ 6281379 w 9517857"/>
              <a:gd name="connsiteY67" fmla="*/ 183501 h 920231"/>
              <a:gd name="connsiteX68" fmla="*/ 6374947 w 9517857"/>
              <a:gd name="connsiteY68" fmla="*/ 181674 h 920231"/>
              <a:gd name="connsiteX69" fmla="*/ 6448518 w 9517857"/>
              <a:gd name="connsiteY69" fmla="*/ 166253 h 920231"/>
              <a:gd name="connsiteX70" fmla="*/ 6544700 w 9517857"/>
              <a:gd name="connsiteY70" fmla="*/ 169036 h 920231"/>
              <a:gd name="connsiteX71" fmla="*/ 6648353 w 9517857"/>
              <a:gd name="connsiteY71" fmla="*/ 174125 h 920231"/>
              <a:gd name="connsiteX72" fmla="*/ 6736227 w 9517857"/>
              <a:gd name="connsiteY72" fmla="*/ 175091 h 920231"/>
              <a:gd name="connsiteX73" fmla="*/ 6977218 w 9517857"/>
              <a:gd name="connsiteY73" fmla="*/ 186164 h 920231"/>
              <a:gd name="connsiteX74" fmla="*/ 7065221 w 9517857"/>
              <a:gd name="connsiteY74" fmla="*/ 229406 h 920231"/>
              <a:gd name="connsiteX75" fmla="*/ 7358195 w 9517857"/>
              <a:gd name="connsiteY75" fmla="*/ 253615 h 920231"/>
              <a:gd name="connsiteX76" fmla="*/ 7565449 w 9517857"/>
              <a:gd name="connsiteY76" fmla="*/ 260825 h 920231"/>
              <a:gd name="connsiteX77" fmla="*/ 7599285 w 9517857"/>
              <a:gd name="connsiteY77" fmla="*/ 267896 h 920231"/>
              <a:gd name="connsiteX78" fmla="*/ 7644411 w 9517857"/>
              <a:gd name="connsiteY78" fmla="*/ 260861 h 920231"/>
              <a:gd name="connsiteX79" fmla="*/ 7825110 w 9517857"/>
              <a:gd name="connsiteY79" fmla="*/ 230984 h 920231"/>
              <a:gd name="connsiteX80" fmla="*/ 7965805 w 9517857"/>
              <a:gd name="connsiteY80" fmla="*/ 202230 h 920231"/>
              <a:gd name="connsiteX81" fmla="*/ 8147401 w 9517857"/>
              <a:gd name="connsiteY81" fmla="*/ 207492 h 920231"/>
              <a:gd name="connsiteX82" fmla="*/ 8256033 w 9517857"/>
              <a:gd name="connsiteY82" fmla="*/ 195588 h 920231"/>
              <a:gd name="connsiteX83" fmla="*/ 8410677 w 9517857"/>
              <a:gd name="connsiteY83" fmla="*/ 174042 h 920231"/>
              <a:gd name="connsiteX84" fmla="*/ 8617841 w 9517857"/>
              <a:gd name="connsiteY84" fmla="*/ 157042 h 920231"/>
              <a:gd name="connsiteX85" fmla="*/ 8715976 w 9517857"/>
              <a:gd name="connsiteY85" fmla="*/ 180249 h 920231"/>
              <a:gd name="connsiteX86" fmla="*/ 8778827 w 9517857"/>
              <a:gd name="connsiteY86" fmla="*/ 174811 h 920231"/>
              <a:gd name="connsiteX87" fmla="*/ 8840778 w 9517857"/>
              <a:gd name="connsiteY87" fmla="*/ 145024 h 920231"/>
              <a:gd name="connsiteX88" fmla="*/ 9010380 w 9517857"/>
              <a:gd name="connsiteY88" fmla="*/ 93766 h 920231"/>
              <a:gd name="connsiteX89" fmla="*/ 9110856 w 9517857"/>
              <a:gd name="connsiteY89" fmla="*/ 72872 h 920231"/>
              <a:gd name="connsiteX90" fmla="*/ 9268817 w 9517857"/>
              <a:gd name="connsiteY90" fmla="*/ 54957 h 920231"/>
              <a:gd name="connsiteX91" fmla="*/ 9316667 w 9517857"/>
              <a:gd name="connsiteY91" fmla="*/ 46922 h 920231"/>
              <a:gd name="connsiteX92" fmla="*/ 9428209 w 9517857"/>
              <a:gd name="connsiteY92" fmla="*/ 31798 h 920231"/>
              <a:gd name="connsiteX93" fmla="*/ 9488916 w 9517857"/>
              <a:gd name="connsiteY93" fmla="*/ 1875 h 920231"/>
              <a:gd name="connsiteX0" fmla="*/ 4687244 w 9517857"/>
              <a:gd name="connsiteY0" fmla="*/ 253173 h 920231"/>
              <a:gd name="connsiteX1" fmla="*/ 4689051 w 9517857"/>
              <a:gd name="connsiteY1" fmla="*/ 252843 h 920231"/>
              <a:gd name="connsiteX2" fmla="*/ 4687244 w 9517857"/>
              <a:gd name="connsiteY2" fmla="*/ 253173 h 920231"/>
              <a:gd name="connsiteX3" fmla="*/ 9488916 w 9517857"/>
              <a:gd name="connsiteY3" fmla="*/ 1875 h 920231"/>
              <a:gd name="connsiteX4" fmla="*/ 9517857 w 9517857"/>
              <a:gd name="connsiteY4" fmla="*/ 1887 h 920231"/>
              <a:gd name="connsiteX5" fmla="*/ 9517857 w 9517857"/>
              <a:gd name="connsiteY5" fmla="*/ 920231 h 920231"/>
              <a:gd name="connsiteX6" fmla="*/ 14604 w 9517857"/>
              <a:gd name="connsiteY6" fmla="*/ 920231 h 920231"/>
              <a:gd name="connsiteX7" fmla="*/ 12841 w 9517857"/>
              <a:gd name="connsiteY7" fmla="*/ 919638 h 920231"/>
              <a:gd name="connsiteX8" fmla="*/ 93 w 9517857"/>
              <a:gd name="connsiteY8" fmla="*/ 914346 h 920231"/>
              <a:gd name="connsiteX9" fmla="*/ 58674 w 9517857"/>
              <a:gd name="connsiteY9" fmla="*/ 892197 h 920231"/>
              <a:gd name="connsiteX10" fmla="*/ 275005 w 9517857"/>
              <a:gd name="connsiteY10" fmla="*/ 809104 h 920231"/>
              <a:gd name="connsiteX11" fmla="*/ 587824 w 9517857"/>
              <a:gd name="connsiteY11" fmla="*/ 800070 h 920231"/>
              <a:gd name="connsiteX12" fmla="*/ 727985 w 9517857"/>
              <a:gd name="connsiteY12" fmla="*/ 721701 h 920231"/>
              <a:gd name="connsiteX13" fmla="*/ 778982 w 9517857"/>
              <a:gd name="connsiteY13" fmla="*/ 712017 h 920231"/>
              <a:gd name="connsiteX14" fmla="*/ 849944 w 9517857"/>
              <a:gd name="connsiteY14" fmla="*/ 719862 h 920231"/>
              <a:gd name="connsiteX15" fmla="*/ 901402 w 9517857"/>
              <a:gd name="connsiteY15" fmla="*/ 730920 h 920231"/>
              <a:gd name="connsiteX16" fmla="*/ 930946 w 9517857"/>
              <a:gd name="connsiteY16" fmla="*/ 735921 h 920231"/>
              <a:gd name="connsiteX17" fmla="*/ 986250 w 9517857"/>
              <a:gd name="connsiteY17" fmla="*/ 715405 h 920231"/>
              <a:gd name="connsiteX18" fmla="*/ 1013752 w 9517857"/>
              <a:gd name="connsiteY18" fmla="*/ 715236 h 920231"/>
              <a:gd name="connsiteX19" fmla="*/ 1023734 w 9517857"/>
              <a:gd name="connsiteY19" fmla="*/ 720446 h 920231"/>
              <a:gd name="connsiteX20" fmla="*/ 1063207 w 9517857"/>
              <a:gd name="connsiteY20" fmla="*/ 717526 h 920231"/>
              <a:gd name="connsiteX21" fmla="*/ 1081980 w 9517857"/>
              <a:gd name="connsiteY21" fmla="*/ 740330 h 920231"/>
              <a:gd name="connsiteX22" fmla="*/ 1218120 w 9517857"/>
              <a:gd name="connsiteY22" fmla="*/ 715155 h 920231"/>
              <a:gd name="connsiteX23" fmla="*/ 1397459 w 9517857"/>
              <a:gd name="connsiteY23" fmla="*/ 693065 h 920231"/>
              <a:gd name="connsiteX24" fmla="*/ 1580688 w 9517857"/>
              <a:gd name="connsiteY24" fmla="*/ 695572 h 920231"/>
              <a:gd name="connsiteX25" fmla="*/ 1772334 w 9517857"/>
              <a:gd name="connsiteY25" fmla="*/ 712515 h 920231"/>
              <a:gd name="connsiteX26" fmla="*/ 2002561 w 9517857"/>
              <a:gd name="connsiteY26" fmla="*/ 661792 h 920231"/>
              <a:gd name="connsiteX27" fmla="*/ 2135144 w 9517857"/>
              <a:gd name="connsiteY27" fmla="*/ 638376 h 920231"/>
              <a:gd name="connsiteX28" fmla="*/ 2440292 w 9517857"/>
              <a:gd name="connsiteY28" fmla="*/ 595737 h 920231"/>
              <a:gd name="connsiteX29" fmla="*/ 2547829 w 9517857"/>
              <a:gd name="connsiteY29" fmla="*/ 568025 h 920231"/>
              <a:gd name="connsiteX30" fmla="*/ 2658055 w 9517857"/>
              <a:gd name="connsiteY30" fmla="*/ 580602 h 920231"/>
              <a:gd name="connsiteX31" fmla="*/ 2693698 w 9517857"/>
              <a:gd name="connsiteY31" fmla="*/ 561904 h 920231"/>
              <a:gd name="connsiteX32" fmla="*/ 2699673 w 9517857"/>
              <a:gd name="connsiteY32" fmla="*/ 558275 h 920231"/>
              <a:gd name="connsiteX33" fmla="*/ 2727306 w 9517857"/>
              <a:gd name="connsiteY33" fmla="*/ 552573 h 920231"/>
              <a:gd name="connsiteX34" fmla="*/ 2730451 w 9517857"/>
              <a:gd name="connsiteY34" fmla="*/ 539933 h 920231"/>
              <a:gd name="connsiteX35" fmla="*/ 2768713 w 9517857"/>
              <a:gd name="connsiteY35" fmla="*/ 523450 h 920231"/>
              <a:gd name="connsiteX36" fmla="*/ 2820868 w 9517857"/>
              <a:gd name="connsiteY36" fmla="*/ 516035 h 920231"/>
              <a:gd name="connsiteX37" fmla="*/ 3073635 w 9517857"/>
              <a:gd name="connsiteY37" fmla="*/ 493169 h 920231"/>
              <a:gd name="connsiteX38" fmla="*/ 3222071 w 9517857"/>
              <a:gd name="connsiteY38" fmla="*/ 472434 h 920231"/>
              <a:gd name="connsiteX39" fmla="*/ 3274069 w 9517857"/>
              <a:gd name="connsiteY39" fmla="*/ 453480 h 920231"/>
              <a:gd name="connsiteX40" fmla="*/ 3349632 w 9517857"/>
              <a:gd name="connsiteY40" fmla="*/ 434458 h 920231"/>
              <a:gd name="connsiteX41" fmla="*/ 3479593 w 9517857"/>
              <a:gd name="connsiteY41" fmla="*/ 392312 h 920231"/>
              <a:gd name="connsiteX42" fmla="*/ 3651428 w 9517857"/>
              <a:gd name="connsiteY42" fmla="*/ 363682 h 920231"/>
              <a:gd name="connsiteX43" fmla="*/ 3750023 w 9517857"/>
              <a:gd name="connsiteY43" fmla="*/ 372553 h 920231"/>
              <a:gd name="connsiteX44" fmla="*/ 3844133 w 9517857"/>
              <a:gd name="connsiteY44" fmla="*/ 362523 h 920231"/>
              <a:gd name="connsiteX45" fmla="*/ 3933803 w 9517857"/>
              <a:gd name="connsiteY45" fmla="*/ 359190 h 920231"/>
              <a:gd name="connsiteX46" fmla="*/ 4266740 w 9517857"/>
              <a:gd name="connsiteY46" fmla="*/ 363329 h 920231"/>
              <a:gd name="connsiteX47" fmla="*/ 4430770 w 9517857"/>
              <a:gd name="connsiteY47" fmla="*/ 344518 h 920231"/>
              <a:gd name="connsiteX48" fmla="*/ 4512664 w 9517857"/>
              <a:gd name="connsiteY48" fmla="*/ 321823 h 920231"/>
              <a:gd name="connsiteX49" fmla="*/ 4616423 w 9517857"/>
              <a:gd name="connsiteY49" fmla="*/ 292789 h 920231"/>
              <a:gd name="connsiteX50" fmla="*/ 4807816 w 9517857"/>
              <a:gd name="connsiteY50" fmla="*/ 0 h 920231"/>
              <a:gd name="connsiteX51" fmla="*/ 4826683 w 9517857"/>
              <a:gd name="connsiteY51" fmla="*/ 165317 h 920231"/>
              <a:gd name="connsiteX52" fmla="*/ 4827826 w 9517857"/>
              <a:gd name="connsiteY52" fmla="*/ 248852 h 920231"/>
              <a:gd name="connsiteX53" fmla="*/ 4892569 w 9517857"/>
              <a:gd name="connsiteY53" fmla="*/ 251808 h 920231"/>
              <a:gd name="connsiteX54" fmla="*/ 4896611 w 9517857"/>
              <a:gd name="connsiteY54" fmla="*/ 242323 h 920231"/>
              <a:gd name="connsiteX55" fmla="*/ 4917286 w 9517857"/>
              <a:gd name="connsiteY55" fmla="*/ 245534 h 920231"/>
              <a:gd name="connsiteX56" fmla="*/ 4981173 w 9517857"/>
              <a:gd name="connsiteY56" fmla="*/ 248978 h 920231"/>
              <a:gd name="connsiteX57" fmla="*/ 5060397 w 9517857"/>
              <a:gd name="connsiteY57" fmla="*/ 265563 h 920231"/>
              <a:gd name="connsiteX58" fmla="*/ 5252996 w 9517857"/>
              <a:gd name="connsiteY58" fmla="*/ 272530 h 920231"/>
              <a:gd name="connsiteX59" fmla="*/ 5358056 w 9517857"/>
              <a:gd name="connsiteY59" fmla="*/ 249123 h 920231"/>
              <a:gd name="connsiteX60" fmla="*/ 5426496 w 9517857"/>
              <a:gd name="connsiteY60" fmla="*/ 237017 h 920231"/>
              <a:gd name="connsiteX61" fmla="*/ 5497161 w 9517857"/>
              <a:gd name="connsiteY61" fmla="*/ 230683 h 920231"/>
              <a:gd name="connsiteX62" fmla="*/ 5826043 w 9517857"/>
              <a:gd name="connsiteY62" fmla="*/ 149948 h 920231"/>
              <a:gd name="connsiteX63" fmla="*/ 6013415 w 9517857"/>
              <a:gd name="connsiteY63" fmla="*/ 139191 h 920231"/>
              <a:gd name="connsiteX64" fmla="*/ 6080994 w 9517857"/>
              <a:gd name="connsiteY64" fmla="*/ 144813 h 920231"/>
              <a:gd name="connsiteX65" fmla="*/ 6194152 w 9517857"/>
              <a:gd name="connsiteY65" fmla="*/ 153647 h 920231"/>
              <a:gd name="connsiteX66" fmla="*/ 6281379 w 9517857"/>
              <a:gd name="connsiteY66" fmla="*/ 183501 h 920231"/>
              <a:gd name="connsiteX67" fmla="*/ 6374947 w 9517857"/>
              <a:gd name="connsiteY67" fmla="*/ 181674 h 920231"/>
              <a:gd name="connsiteX68" fmla="*/ 6448518 w 9517857"/>
              <a:gd name="connsiteY68" fmla="*/ 166253 h 920231"/>
              <a:gd name="connsiteX69" fmla="*/ 6544700 w 9517857"/>
              <a:gd name="connsiteY69" fmla="*/ 169036 h 920231"/>
              <a:gd name="connsiteX70" fmla="*/ 6648353 w 9517857"/>
              <a:gd name="connsiteY70" fmla="*/ 174125 h 920231"/>
              <a:gd name="connsiteX71" fmla="*/ 6736227 w 9517857"/>
              <a:gd name="connsiteY71" fmla="*/ 175091 h 920231"/>
              <a:gd name="connsiteX72" fmla="*/ 6977218 w 9517857"/>
              <a:gd name="connsiteY72" fmla="*/ 186164 h 920231"/>
              <a:gd name="connsiteX73" fmla="*/ 7065221 w 9517857"/>
              <a:gd name="connsiteY73" fmla="*/ 229406 h 920231"/>
              <a:gd name="connsiteX74" fmla="*/ 7358195 w 9517857"/>
              <a:gd name="connsiteY74" fmla="*/ 253615 h 920231"/>
              <a:gd name="connsiteX75" fmla="*/ 7565449 w 9517857"/>
              <a:gd name="connsiteY75" fmla="*/ 260825 h 920231"/>
              <a:gd name="connsiteX76" fmla="*/ 7599285 w 9517857"/>
              <a:gd name="connsiteY76" fmla="*/ 267896 h 920231"/>
              <a:gd name="connsiteX77" fmla="*/ 7644411 w 9517857"/>
              <a:gd name="connsiteY77" fmla="*/ 260861 h 920231"/>
              <a:gd name="connsiteX78" fmla="*/ 7825110 w 9517857"/>
              <a:gd name="connsiteY78" fmla="*/ 230984 h 920231"/>
              <a:gd name="connsiteX79" fmla="*/ 7965805 w 9517857"/>
              <a:gd name="connsiteY79" fmla="*/ 202230 h 920231"/>
              <a:gd name="connsiteX80" fmla="*/ 8147401 w 9517857"/>
              <a:gd name="connsiteY80" fmla="*/ 207492 h 920231"/>
              <a:gd name="connsiteX81" fmla="*/ 8256033 w 9517857"/>
              <a:gd name="connsiteY81" fmla="*/ 195588 h 920231"/>
              <a:gd name="connsiteX82" fmla="*/ 8410677 w 9517857"/>
              <a:gd name="connsiteY82" fmla="*/ 174042 h 920231"/>
              <a:gd name="connsiteX83" fmla="*/ 8617841 w 9517857"/>
              <a:gd name="connsiteY83" fmla="*/ 157042 h 920231"/>
              <a:gd name="connsiteX84" fmla="*/ 8715976 w 9517857"/>
              <a:gd name="connsiteY84" fmla="*/ 180249 h 920231"/>
              <a:gd name="connsiteX85" fmla="*/ 8778827 w 9517857"/>
              <a:gd name="connsiteY85" fmla="*/ 174811 h 920231"/>
              <a:gd name="connsiteX86" fmla="*/ 8840778 w 9517857"/>
              <a:gd name="connsiteY86" fmla="*/ 145024 h 920231"/>
              <a:gd name="connsiteX87" fmla="*/ 9010380 w 9517857"/>
              <a:gd name="connsiteY87" fmla="*/ 93766 h 920231"/>
              <a:gd name="connsiteX88" fmla="*/ 9110856 w 9517857"/>
              <a:gd name="connsiteY88" fmla="*/ 72872 h 920231"/>
              <a:gd name="connsiteX89" fmla="*/ 9268817 w 9517857"/>
              <a:gd name="connsiteY89" fmla="*/ 54957 h 920231"/>
              <a:gd name="connsiteX90" fmla="*/ 9316667 w 9517857"/>
              <a:gd name="connsiteY90" fmla="*/ 46922 h 920231"/>
              <a:gd name="connsiteX91" fmla="*/ 9428209 w 9517857"/>
              <a:gd name="connsiteY91" fmla="*/ 31798 h 920231"/>
              <a:gd name="connsiteX92" fmla="*/ 9488916 w 9517857"/>
              <a:gd name="connsiteY92" fmla="*/ 1875 h 920231"/>
              <a:gd name="connsiteX0" fmla="*/ 9488916 w 9517857"/>
              <a:gd name="connsiteY0" fmla="*/ 1875 h 920231"/>
              <a:gd name="connsiteX1" fmla="*/ 9517857 w 9517857"/>
              <a:gd name="connsiteY1" fmla="*/ 1887 h 920231"/>
              <a:gd name="connsiteX2" fmla="*/ 9517857 w 9517857"/>
              <a:gd name="connsiteY2" fmla="*/ 920231 h 920231"/>
              <a:gd name="connsiteX3" fmla="*/ 14604 w 9517857"/>
              <a:gd name="connsiteY3" fmla="*/ 920231 h 920231"/>
              <a:gd name="connsiteX4" fmla="*/ 12841 w 9517857"/>
              <a:gd name="connsiteY4" fmla="*/ 919638 h 920231"/>
              <a:gd name="connsiteX5" fmla="*/ 93 w 9517857"/>
              <a:gd name="connsiteY5" fmla="*/ 914346 h 920231"/>
              <a:gd name="connsiteX6" fmla="*/ 58674 w 9517857"/>
              <a:gd name="connsiteY6" fmla="*/ 892197 h 920231"/>
              <a:gd name="connsiteX7" fmla="*/ 275005 w 9517857"/>
              <a:gd name="connsiteY7" fmla="*/ 809104 h 920231"/>
              <a:gd name="connsiteX8" fmla="*/ 587824 w 9517857"/>
              <a:gd name="connsiteY8" fmla="*/ 800070 h 920231"/>
              <a:gd name="connsiteX9" fmla="*/ 727985 w 9517857"/>
              <a:gd name="connsiteY9" fmla="*/ 721701 h 920231"/>
              <a:gd name="connsiteX10" fmla="*/ 778982 w 9517857"/>
              <a:gd name="connsiteY10" fmla="*/ 712017 h 920231"/>
              <a:gd name="connsiteX11" fmla="*/ 849944 w 9517857"/>
              <a:gd name="connsiteY11" fmla="*/ 719862 h 920231"/>
              <a:gd name="connsiteX12" fmla="*/ 901402 w 9517857"/>
              <a:gd name="connsiteY12" fmla="*/ 730920 h 920231"/>
              <a:gd name="connsiteX13" fmla="*/ 930946 w 9517857"/>
              <a:gd name="connsiteY13" fmla="*/ 735921 h 920231"/>
              <a:gd name="connsiteX14" fmla="*/ 986250 w 9517857"/>
              <a:gd name="connsiteY14" fmla="*/ 715405 h 920231"/>
              <a:gd name="connsiteX15" fmla="*/ 1013752 w 9517857"/>
              <a:gd name="connsiteY15" fmla="*/ 715236 h 920231"/>
              <a:gd name="connsiteX16" fmla="*/ 1023734 w 9517857"/>
              <a:gd name="connsiteY16" fmla="*/ 720446 h 920231"/>
              <a:gd name="connsiteX17" fmla="*/ 1063207 w 9517857"/>
              <a:gd name="connsiteY17" fmla="*/ 717526 h 920231"/>
              <a:gd name="connsiteX18" fmla="*/ 1081980 w 9517857"/>
              <a:gd name="connsiteY18" fmla="*/ 740330 h 920231"/>
              <a:gd name="connsiteX19" fmla="*/ 1218120 w 9517857"/>
              <a:gd name="connsiteY19" fmla="*/ 715155 h 920231"/>
              <a:gd name="connsiteX20" fmla="*/ 1397459 w 9517857"/>
              <a:gd name="connsiteY20" fmla="*/ 693065 h 920231"/>
              <a:gd name="connsiteX21" fmla="*/ 1580688 w 9517857"/>
              <a:gd name="connsiteY21" fmla="*/ 695572 h 920231"/>
              <a:gd name="connsiteX22" fmla="*/ 1772334 w 9517857"/>
              <a:gd name="connsiteY22" fmla="*/ 712515 h 920231"/>
              <a:gd name="connsiteX23" fmla="*/ 2002561 w 9517857"/>
              <a:gd name="connsiteY23" fmla="*/ 661792 h 920231"/>
              <a:gd name="connsiteX24" fmla="*/ 2135144 w 9517857"/>
              <a:gd name="connsiteY24" fmla="*/ 638376 h 920231"/>
              <a:gd name="connsiteX25" fmla="*/ 2440292 w 9517857"/>
              <a:gd name="connsiteY25" fmla="*/ 595737 h 920231"/>
              <a:gd name="connsiteX26" fmla="*/ 2547829 w 9517857"/>
              <a:gd name="connsiteY26" fmla="*/ 568025 h 920231"/>
              <a:gd name="connsiteX27" fmla="*/ 2658055 w 9517857"/>
              <a:gd name="connsiteY27" fmla="*/ 580602 h 920231"/>
              <a:gd name="connsiteX28" fmla="*/ 2693698 w 9517857"/>
              <a:gd name="connsiteY28" fmla="*/ 561904 h 920231"/>
              <a:gd name="connsiteX29" fmla="*/ 2699673 w 9517857"/>
              <a:gd name="connsiteY29" fmla="*/ 558275 h 920231"/>
              <a:gd name="connsiteX30" fmla="*/ 2727306 w 9517857"/>
              <a:gd name="connsiteY30" fmla="*/ 552573 h 920231"/>
              <a:gd name="connsiteX31" fmla="*/ 2730451 w 9517857"/>
              <a:gd name="connsiteY31" fmla="*/ 539933 h 920231"/>
              <a:gd name="connsiteX32" fmla="*/ 2768713 w 9517857"/>
              <a:gd name="connsiteY32" fmla="*/ 523450 h 920231"/>
              <a:gd name="connsiteX33" fmla="*/ 2820868 w 9517857"/>
              <a:gd name="connsiteY33" fmla="*/ 516035 h 920231"/>
              <a:gd name="connsiteX34" fmla="*/ 3073635 w 9517857"/>
              <a:gd name="connsiteY34" fmla="*/ 493169 h 920231"/>
              <a:gd name="connsiteX35" fmla="*/ 3222071 w 9517857"/>
              <a:gd name="connsiteY35" fmla="*/ 472434 h 920231"/>
              <a:gd name="connsiteX36" fmla="*/ 3274069 w 9517857"/>
              <a:gd name="connsiteY36" fmla="*/ 453480 h 920231"/>
              <a:gd name="connsiteX37" fmla="*/ 3349632 w 9517857"/>
              <a:gd name="connsiteY37" fmla="*/ 434458 h 920231"/>
              <a:gd name="connsiteX38" fmla="*/ 3479593 w 9517857"/>
              <a:gd name="connsiteY38" fmla="*/ 392312 h 920231"/>
              <a:gd name="connsiteX39" fmla="*/ 3651428 w 9517857"/>
              <a:gd name="connsiteY39" fmla="*/ 363682 h 920231"/>
              <a:gd name="connsiteX40" fmla="*/ 3750023 w 9517857"/>
              <a:gd name="connsiteY40" fmla="*/ 372553 h 920231"/>
              <a:gd name="connsiteX41" fmla="*/ 3844133 w 9517857"/>
              <a:gd name="connsiteY41" fmla="*/ 362523 h 920231"/>
              <a:gd name="connsiteX42" fmla="*/ 3933803 w 9517857"/>
              <a:gd name="connsiteY42" fmla="*/ 359190 h 920231"/>
              <a:gd name="connsiteX43" fmla="*/ 4266740 w 9517857"/>
              <a:gd name="connsiteY43" fmla="*/ 363329 h 920231"/>
              <a:gd name="connsiteX44" fmla="*/ 4430770 w 9517857"/>
              <a:gd name="connsiteY44" fmla="*/ 344518 h 920231"/>
              <a:gd name="connsiteX45" fmla="*/ 4512664 w 9517857"/>
              <a:gd name="connsiteY45" fmla="*/ 321823 h 920231"/>
              <a:gd name="connsiteX46" fmla="*/ 4616423 w 9517857"/>
              <a:gd name="connsiteY46" fmla="*/ 292789 h 920231"/>
              <a:gd name="connsiteX47" fmla="*/ 4807816 w 9517857"/>
              <a:gd name="connsiteY47" fmla="*/ 0 h 920231"/>
              <a:gd name="connsiteX48" fmla="*/ 4826683 w 9517857"/>
              <a:gd name="connsiteY48" fmla="*/ 165317 h 920231"/>
              <a:gd name="connsiteX49" fmla="*/ 4827826 w 9517857"/>
              <a:gd name="connsiteY49" fmla="*/ 248852 h 920231"/>
              <a:gd name="connsiteX50" fmla="*/ 4892569 w 9517857"/>
              <a:gd name="connsiteY50" fmla="*/ 251808 h 920231"/>
              <a:gd name="connsiteX51" fmla="*/ 4896611 w 9517857"/>
              <a:gd name="connsiteY51" fmla="*/ 242323 h 920231"/>
              <a:gd name="connsiteX52" fmla="*/ 4917286 w 9517857"/>
              <a:gd name="connsiteY52" fmla="*/ 245534 h 920231"/>
              <a:gd name="connsiteX53" fmla="*/ 4981173 w 9517857"/>
              <a:gd name="connsiteY53" fmla="*/ 248978 h 920231"/>
              <a:gd name="connsiteX54" fmla="*/ 5060397 w 9517857"/>
              <a:gd name="connsiteY54" fmla="*/ 265563 h 920231"/>
              <a:gd name="connsiteX55" fmla="*/ 5252996 w 9517857"/>
              <a:gd name="connsiteY55" fmla="*/ 272530 h 920231"/>
              <a:gd name="connsiteX56" fmla="*/ 5358056 w 9517857"/>
              <a:gd name="connsiteY56" fmla="*/ 249123 h 920231"/>
              <a:gd name="connsiteX57" fmla="*/ 5426496 w 9517857"/>
              <a:gd name="connsiteY57" fmla="*/ 237017 h 920231"/>
              <a:gd name="connsiteX58" fmla="*/ 5497161 w 9517857"/>
              <a:gd name="connsiteY58" fmla="*/ 230683 h 920231"/>
              <a:gd name="connsiteX59" fmla="*/ 5826043 w 9517857"/>
              <a:gd name="connsiteY59" fmla="*/ 149948 h 920231"/>
              <a:gd name="connsiteX60" fmla="*/ 6013415 w 9517857"/>
              <a:gd name="connsiteY60" fmla="*/ 139191 h 920231"/>
              <a:gd name="connsiteX61" fmla="*/ 6080994 w 9517857"/>
              <a:gd name="connsiteY61" fmla="*/ 144813 h 920231"/>
              <a:gd name="connsiteX62" fmla="*/ 6194152 w 9517857"/>
              <a:gd name="connsiteY62" fmla="*/ 153647 h 920231"/>
              <a:gd name="connsiteX63" fmla="*/ 6281379 w 9517857"/>
              <a:gd name="connsiteY63" fmla="*/ 183501 h 920231"/>
              <a:gd name="connsiteX64" fmla="*/ 6374947 w 9517857"/>
              <a:gd name="connsiteY64" fmla="*/ 181674 h 920231"/>
              <a:gd name="connsiteX65" fmla="*/ 6448518 w 9517857"/>
              <a:gd name="connsiteY65" fmla="*/ 166253 h 920231"/>
              <a:gd name="connsiteX66" fmla="*/ 6544700 w 9517857"/>
              <a:gd name="connsiteY66" fmla="*/ 169036 h 920231"/>
              <a:gd name="connsiteX67" fmla="*/ 6648353 w 9517857"/>
              <a:gd name="connsiteY67" fmla="*/ 174125 h 920231"/>
              <a:gd name="connsiteX68" fmla="*/ 6736227 w 9517857"/>
              <a:gd name="connsiteY68" fmla="*/ 175091 h 920231"/>
              <a:gd name="connsiteX69" fmla="*/ 6977218 w 9517857"/>
              <a:gd name="connsiteY69" fmla="*/ 186164 h 920231"/>
              <a:gd name="connsiteX70" fmla="*/ 7065221 w 9517857"/>
              <a:gd name="connsiteY70" fmla="*/ 229406 h 920231"/>
              <a:gd name="connsiteX71" fmla="*/ 7358195 w 9517857"/>
              <a:gd name="connsiteY71" fmla="*/ 253615 h 920231"/>
              <a:gd name="connsiteX72" fmla="*/ 7565449 w 9517857"/>
              <a:gd name="connsiteY72" fmla="*/ 260825 h 920231"/>
              <a:gd name="connsiteX73" fmla="*/ 7599285 w 9517857"/>
              <a:gd name="connsiteY73" fmla="*/ 267896 h 920231"/>
              <a:gd name="connsiteX74" fmla="*/ 7644411 w 9517857"/>
              <a:gd name="connsiteY74" fmla="*/ 260861 h 920231"/>
              <a:gd name="connsiteX75" fmla="*/ 7825110 w 9517857"/>
              <a:gd name="connsiteY75" fmla="*/ 230984 h 920231"/>
              <a:gd name="connsiteX76" fmla="*/ 7965805 w 9517857"/>
              <a:gd name="connsiteY76" fmla="*/ 202230 h 920231"/>
              <a:gd name="connsiteX77" fmla="*/ 8147401 w 9517857"/>
              <a:gd name="connsiteY77" fmla="*/ 207492 h 920231"/>
              <a:gd name="connsiteX78" fmla="*/ 8256033 w 9517857"/>
              <a:gd name="connsiteY78" fmla="*/ 195588 h 920231"/>
              <a:gd name="connsiteX79" fmla="*/ 8410677 w 9517857"/>
              <a:gd name="connsiteY79" fmla="*/ 174042 h 920231"/>
              <a:gd name="connsiteX80" fmla="*/ 8617841 w 9517857"/>
              <a:gd name="connsiteY80" fmla="*/ 157042 h 920231"/>
              <a:gd name="connsiteX81" fmla="*/ 8715976 w 9517857"/>
              <a:gd name="connsiteY81" fmla="*/ 180249 h 920231"/>
              <a:gd name="connsiteX82" fmla="*/ 8778827 w 9517857"/>
              <a:gd name="connsiteY82" fmla="*/ 174811 h 920231"/>
              <a:gd name="connsiteX83" fmla="*/ 8840778 w 9517857"/>
              <a:gd name="connsiteY83" fmla="*/ 145024 h 920231"/>
              <a:gd name="connsiteX84" fmla="*/ 9010380 w 9517857"/>
              <a:gd name="connsiteY84" fmla="*/ 93766 h 920231"/>
              <a:gd name="connsiteX85" fmla="*/ 9110856 w 9517857"/>
              <a:gd name="connsiteY85" fmla="*/ 72872 h 920231"/>
              <a:gd name="connsiteX86" fmla="*/ 9268817 w 9517857"/>
              <a:gd name="connsiteY86" fmla="*/ 54957 h 920231"/>
              <a:gd name="connsiteX87" fmla="*/ 9316667 w 9517857"/>
              <a:gd name="connsiteY87" fmla="*/ 46922 h 920231"/>
              <a:gd name="connsiteX88" fmla="*/ 9428209 w 9517857"/>
              <a:gd name="connsiteY88" fmla="*/ 31798 h 920231"/>
              <a:gd name="connsiteX89" fmla="*/ 9488916 w 9517857"/>
              <a:gd name="connsiteY89" fmla="*/ 1875 h 920231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826683 w 9517857"/>
              <a:gd name="connsiteY48" fmla="*/ 163442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374947 w 9517857"/>
              <a:gd name="connsiteY64" fmla="*/ 179799 h 918356"/>
              <a:gd name="connsiteX65" fmla="*/ 6448518 w 9517857"/>
              <a:gd name="connsiteY65" fmla="*/ 164378 h 918356"/>
              <a:gd name="connsiteX66" fmla="*/ 6544700 w 9517857"/>
              <a:gd name="connsiteY66" fmla="*/ 167161 h 918356"/>
              <a:gd name="connsiteX67" fmla="*/ 6648353 w 9517857"/>
              <a:gd name="connsiteY67" fmla="*/ 172250 h 918356"/>
              <a:gd name="connsiteX68" fmla="*/ 6736227 w 9517857"/>
              <a:gd name="connsiteY68" fmla="*/ 173216 h 918356"/>
              <a:gd name="connsiteX69" fmla="*/ 6977218 w 9517857"/>
              <a:gd name="connsiteY69" fmla="*/ 184289 h 918356"/>
              <a:gd name="connsiteX70" fmla="*/ 7065221 w 9517857"/>
              <a:gd name="connsiteY70" fmla="*/ 227531 h 918356"/>
              <a:gd name="connsiteX71" fmla="*/ 7358195 w 9517857"/>
              <a:gd name="connsiteY71" fmla="*/ 251740 h 918356"/>
              <a:gd name="connsiteX72" fmla="*/ 7565449 w 9517857"/>
              <a:gd name="connsiteY72" fmla="*/ 258950 h 918356"/>
              <a:gd name="connsiteX73" fmla="*/ 7599285 w 9517857"/>
              <a:gd name="connsiteY73" fmla="*/ 266021 h 918356"/>
              <a:gd name="connsiteX74" fmla="*/ 7644411 w 9517857"/>
              <a:gd name="connsiteY74" fmla="*/ 258986 h 918356"/>
              <a:gd name="connsiteX75" fmla="*/ 7825110 w 9517857"/>
              <a:gd name="connsiteY75" fmla="*/ 229109 h 918356"/>
              <a:gd name="connsiteX76" fmla="*/ 7965805 w 9517857"/>
              <a:gd name="connsiteY76" fmla="*/ 200355 h 918356"/>
              <a:gd name="connsiteX77" fmla="*/ 8147401 w 9517857"/>
              <a:gd name="connsiteY77" fmla="*/ 205617 h 918356"/>
              <a:gd name="connsiteX78" fmla="*/ 8256033 w 9517857"/>
              <a:gd name="connsiteY78" fmla="*/ 193713 h 918356"/>
              <a:gd name="connsiteX79" fmla="*/ 8410677 w 9517857"/>
              <a:gd name="connsiteY79" fmla="*/ 172167 h 918356"/>
              <a:gd name="connsiteX80" fmla="*/ 8617841 w 9517857"/>
              <a:gd name="connsiteY80" fmla="*/ 155167 h 918356"/>
              <a:gd name="connsiteX81" fmla="*/ 8715976 w 9517857"/>
              <a:gd name="connsiteY81" fmla="*/ 178374 h 918356"/>
              <a:gd name="connsiteX82" fmla="*/ 8778827 w 9517857"/>
              <a:gd name="connsiteY82" fmla="*/ 172936 h 918356"/>
              <a:gd name="connsiteX83" fmla="*/ 8840778 w 9517857"/>
              <a:gd name="connsiteY83" fmla="*/ 143149 h 918356"/>
              <a:gd name="connsiteX84" fmla="*/ 9010380 w 9517857"/>
              <a:gd name="connsiteY84" fmla="*/ 91891 h 918356"/>
              <a:gd name="connsiteX85" fmla="*/ 9110856 w 9517857"/>
              <a:gd name="connsiteY85" fmla="*/ 70997 h 918356"/>
              <a:gd name="connsiteX86" fmla="*/ 9268817 w 9517857"/>
              <a:gd name="connsiteY86" fmla="*/ 53082 h 918356"/>
              <a:gd name="connsiteX87" fmla="*/ 9316667 w 9517857"/>
              <a:gd name="connsiteY87" fmla="*/ 45047 h 918356"/>
              <a:gd name="connsiteX88" fmla="*/ 9428209 w 9517857"/>
              <a:gd name="connsiteY88" fmla="*/ 29923 h 918356"/>
              <a:gd name="connsiteX89" fmla="*/ 9488916 w 9517857"/>
              <a:gd name="connsiteY8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48518 w 9517857"/>
              <a:gd name="connsiteY64" fmla="*/ 16437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4077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13415 w 9517857"/>
              <a:gd name="connsiteY60" fmla="*/ 13731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27826 w 9517857"/>
              <a:gd name="connsiteY49" fmla="*/ 246977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768713 w 9517857"/>
              <a:gd name="connsiteY32" fmla="*/ 521575 h 918356"/>
              <a:gd name="connsiteX33" fmla="*/ 2820868 w 9517857"/>
              <a:gd name="connsiteY33" fmla="*/ 514160 h 918356"/>
              <a:gd name="connsiteX34" fmla="*/ 3073635 w 9517857"/>
              <a:gd name="connsiteY34" fmla="*/ 491294 h 918356"/>
              <a:gd name="connsiteX35" fmla="*/ 3222071 w 9517857"/>
              <a:gd name="connsiteY35" fmla="*/ 470559 h 918356"/>
              <a:gd name="connsiteX36" fmla="*/ 3274069 w 9517857"/>
              <a:gd name="connsiteY36" fmla="*/ 451605 h 918356"/>
              <a:gd name="connsiteX37" fmla="*/ 3349632 w 9517857"/>
              <a:gd name="connsiteY37" fmla="*/ 432583 h 918356"/>
              <a:gd name="connsiteX38" fmla="*/ 3479593 w 9517857"/>
              <a:gd name="connsiteY38" fmla="*/ 390437 h 918356"/>
              <a:gd name="connsiteX39" fmla="*/ 3651428 w 9517857"/>
              <a:gd name="connsiteY39" fmla="*/ 361807 h 918356"/>
              <a:gd name="connsiteX40" fmla="*/ 3750023 w 9517857"/>
              <a:gd name="connsiteY40" fmla="*/ 370678 h 918356"/>
              <a:gd name="connsiteX41" fmla="*/ 3844133 w 9517857"/>
              <a:gd name="connsiteY41" fmla="*/ 360648 h 918356"/>
              <a:gd name="connsiteX42" fmla="*/ 3933803 w 9517857"/>
              <a:gd name="connsiteY42" fmla="*/ 357315 h 918356"/>
              <a:gd name="connsiteX43" fmla="*/ 4266740 w 9517857"/>
              <a:gd name="connsiteY43" fmla="*/ 361454 h 918356"/>
              <a:gd name="connsiteX44" fmla="*/ 4430770 w 9517857"/>
              <a:gd name="connsiteY44" fmla="*/ 342643 h 918356"/>
              <a:gd name="connsiteX45" fmla="*/ 4512664 w 9517857"/>
              <a:gd name="connsiteY45" fmla="*/ 319948 h 918356"/>
              <a:gd name="connsiteX46" fmla="*/ 4616423 w 9517857"/>
              <a:gd name="connsiteY46" fmla="*/ 290914 h 918356"/>
              <a:gd name="connsiteX47" fmla="*/ 4689163 w 9517857"/>
              <a:gd name="connsiteY47" fmla="*/ 272812 h 918356"/>
              <a:gd name="connsiteX48" fmla="*/ 4783273 w 9517857"/>
              <a:gd name="connsiteY48" fmla="*/ 248463 h 918356"/>
              <a:gd name="connsiteX49" fmla="*/ 4836507 w 9517857"/>
              <a:gd name="connsiteY49" fmla="*/ 256788 h 918356"/>
              <a:gd name="connsiteX50" fmla="*/ 4892569 w 9517857"/>
              <a:gd name="connsiteY50" fmla="*/ 249933 h 918356"/>
              <a:gd name="connsiteX51" fmla="*/ 4896611 w 9517857"/>
              <a:gd name="connsiteY51" fmla="*/ 240448 h 918356"/>
              <a:gd name="connsiteX52" fmla="*/ 4917286 w 9517857"/>
              <a:gd name="connsiteY52" fmla="*/ 243659 h 918356"/>
              <a:gd name="connsiteX53" fmla="*/ 4981173 w 9517857"/>
              <a:gd name="connsiteY53" fmla="*/ 247103 h 918356"/>
              <a:gd name="connsiteX54" fmla="*/ 5060397 w 9517857"/>
              <a:gd name="connsiteY54" fmla="*/ 263688 h 918356"/>
              <a:gd name="connsiteX55" fmla="*/ 5252996 w 9517857"/>
              <a:gd name="connsiteY55" fmla="*/ 270655 h 918356"/>
              <a:gd name="connsiteX56" fmla="*/ 5358056 w 9517857"/>
              <a:gd name="connsiteY56" fmla="*/ 247248 h 918356"/>
              <a:gd name="connsiteX57" fmla="*/ 5426496 w 9517857"/>
              <a:gd name="connsiteY57" fmla="*/ 235142 h 918356"/>
              <a:gd name="connsiteX58" fmla="*/ 5497161 w 9517857"/>
              <a:gd name="connsiteY58" fmla="*/ 228808 h 918356"/>
              <a:gd name="connsiteX59" fmla="*/ 5826043 w 9517857"/>
              <a:gd name="connsiteY59" fmla="*/ 148073 h 918356"/>
              <a:gd name="connsiteX60" fmla="*/ 6007627 w 9517857"/>
              <a:gd name="connsiteY60" fmla="*/ 147126 h 918356"/>
              <a:gd name="connsiteX61" fmla="*/ 6080994 w 9517857"/>
              <a:gd name="connsiteY61" fmla="*/ 142938 h 918356"/>
              <a:gd name="connsiteX62" fmla="*/ 6194152 w 9517857"/>
              <a:gd name="connsiteY62" fmla="*/ 151772 h 918356"/>
              <a:gd name="connsiteX63" fmla="*/ 6281379 w 9517857"/>
              <a:gd name="connsiteY63" fmla="*/ 181626 h 918356"/>
              <a:gd name="connsiteX64" fmla="*/ 6489033 w 9517857"/>
              <a:gd name="connsiteY64" fmla="*/ 167648 h 918356"/>
              <a:gd name="connsiteX65" fmla="*/ 6544700 w 9517857"/>
              <a:gd name="connsiteY65" fmla="*/ 167161 h 918356"/>
              <a:gd name="connsiteX66" fmla="*/ 6648353 w 9517857"/>
              <a:gd name="connsiteY66" fmla="*/ 172250 h 918356"/>
              <a:gd name="connsiteX67" fmla="*/ 6736227 w 9517857"/>
              <a:gd name="connsiteY67" fmla="*/ 173216 h 918356"/>
              <a:gd name="connsiteX68" fmla="*/ 6977218 w 9517857"/>
              <a:gd name="connsiteY68" fmla="*/ 184289 h 918356"/>
              <a:gd name="connsiteX69" fmla="*/ 7065221 w 9517857"/>
              <a:gd name="connsiteY69" fmla="*/ 227531 h 918356"/>
              <a:gd name="connsiteX70" fmla="*/ 7358195 w 9517857"/>
              <a:gd name="connsiteY70" fmla="*/ 251740 h 918356"/>
              <a:gd name="connsiteX71" fmla="*/ 7565449 w 9517857"/>
              <a:gd name="connsiteY71" fmla="*/ 258950 h 918356"/>
              <a:gd name="connsiteX72" fmla="*/ 7599285 w 9517857"/>
              <a:gd name="connsiteY72" fmla="*/ 266021 h 918356"/>
              <a:gd name="connsiteX73" fmla="*/ 7644411 w 9517857"/>
              <a:gd name="connsiteY73" fmla="*/ 258986 h 918356"/>
              <a:gd name="connsiteX74" fmla="*/ 7825110 w 9517857"/>
              <a:gd name="connsiteY74" fmla="*/ 229109 h 918356"/>
              <a:gd name="connsiteX75" fmla="*/ 7965805 w 9517857"/>
              <a:gd name="connsiteY75" fmla="*/ 200355 h 918356"/>
              <a:gd name="connsiteX76" fmla="*/ 8147401 w 9517857"/>
              <a:gd name="connsiteY76" fmla="*/ 205617 h 918356"/>
              <a:gd name="connsiteX77" fmla="*/ 8256033 w 9517857"/>
              <a:gd name="connsiteY77" fmla="*/ 193713 h 918356"/>
              <a:gd name="connsiteX78" fmla="*/ 8410677 w 9517857"/>
              <a:gd name="connsiteY78" fmla="*/ 172167 h 918356"/>
              <a:gd name="connsiteX79" fmla="*/ 8617841 w 9517857"/>
              <a:gd name="connsiteY79" fmla="*/ 155167 h 918356"/>
              <a:gd name="connsiteX80" fmla="*/ 8715976 w 9517857"/>
              <a:gd name="connsiteY80" fmla="*/ 178374 h 918356"/>
              <a:gd name="connsiteX81" fmla="*/ 8778827 w 9517857"/>
              <a:gd name="connsiteY81" fmla="*/ 172936 h 918356"/>
              <a:gd name="connsiteX82" fmla="*/ 8855248 w 9517857"/>
              <a:gd name="connsiteY82" fmla="*/ 143149 h 918356"/>
              <a:gd name="connsiteX83" fmla="*/ 9010380 w 9517857"/>
              <a:gd name="connsiteY83" fmla="*/ 91891 h 918356"/>
              <a:gd name="connsiteX84" fmla="*/ 9110856 w 9517857"/>
              <a:gd name="connsiteY84" fmla="*/ 70997 h 918356"/>
              <a:gd name="connsiteX85" fmla="*/ 9268817 w 9517857"/>
              <a:gd name="connsiteY85" fmla="*/ 53082 h 918356"/>
              <a:gd name="connsiteX86" fmla="*/ 9316667 w 9517857"/>
              <a:gd name="connsiteY86" fmla="*/ 45047 h 918356"/>
              <a:gd name="connsiteX87" fmla="*/ 9428209 w 9517857"/>
              <a:gd name="connsiteY87" fmla="*/ 29923 h 918356"/>
              <a:gd name="connsiteX88" fmla="*/ 9488916 w 9517857"/>
              <a:gd name="connsiteY8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750023 w 9517857"/>
              <a:gd name="connsiteY39" fmla="*/ 370678 h 918356"/>
              <a:gd name="connsiteX40" fmla="*/ 3844133 w 9517857"/>
              <a:gd name="connsiteY40" fmla="*/ 360648 h 918356"/>
              <a:gd name="connsiteX41" fmla="*/ 3933803 w 9517857"/>
              <a:gd name="connsiteY41" fmla="*/ 357315 h 918356"/>
              <a:gd name="connsiteX42" fmla="*/ 4266740 w 9517857"/>
              <a:gd name="connsiteY42" fmla="*/ 361454 h 918356"/>
              <a:gd name="connsiteX43" fmla="*/ 4430770 w 9517857"/>
              <a:gd name="connsiteY43" fmla="*/ 342643 h 918356"/>
              <a:gd name="connsiteX44" fmla="*/ 4512664 w 9517857"/>
              <a:gd name="connsiteY44" fmla="*/ 319948 h 918356"/>
              <a:gd name="connsiteX45" fmla="*/ 4616423 w 9517857"/>
              <a:gd name="connsiteY45" fmla="*/ 290914 h 918356"/>
              <a:gd name="connsiteX46" fmla="*/ 4689163 w 9517857"/>
              <a:gd name="connsiteY46" fmla="*/ 272812 h 918356"/>
              <a:gd name="connsiteX47" fmla="*/ 4783273 w 9517857"/>
              <a:gd name="connsiteY47" fmla="*/ 248463 h 918356"/>
              <a:gd name="connsiteX48" fmla="*/ 4836507 w 9517857"/>
              <a:gd name="connsiteY48" fmla="*/ 256788 h 918356"/>
              <a:gd name="connsiteX49" fmla="*/ 4892569 w 9517857"/>
              <a:gd name="connsiteY49" fmla="*/ 249933 h 918356"/>
              <a:gd name="connsiteX50" fmla="*/ 4896611 w 9517857"/>
              <a:gd name="connsiteY50" fmla="*/ 240448 h 918356"/>
              <a:gd name="connsiteX51" fmla="*/ 4917286 w 9517857"/>
              <a:gd name="connsiteY51" fmla="*/ 243659 h 918356"/>
              <a:gd name="connsiteX52" fmla="*/ 4981173 w 9517857"/>
              <a:gd name="connsiteY52" fmla="*/ 247103 h 918356"/>
              <a:gd name="connsiteX53" fmla="*/ 5060397 w 9517857"/>
              <a:gd name="connsiteY53" fmla="*/ 263688 h 918356"/>
              <a:gd name="connsiteX54" fmla="*/ 5252996 w 9517857"/>
              <a:gd name="connsiteY54" fmla="*/ 270655 h 918356"/>
              <a:gd name="connsiteX55" fmla="*/ 5358056 w 9517857"/>
              <a:gd name="connsiteY55" fmla="*/ 247248 h 918356"/>
              <a:gd name="connsiteX56" fmla="*/ 5426496 w 9517857"/>
              <a:gd name="connsiteY56" fmla="*/ 235142 h 918356"/>
              <a:gd name="connsiteX57" fmla="*/ 5497161 w 9517857"/>
              <a:gd name="connsiteY57" fmla="*/ 228808 h 918356"/>
              <a:gd name="connsiteX58" fmla="*/ 5826043 w 9517857"/>
              <a:gd name="connsiteY58" fmla="*/ 148073 h 918356"/>
              <a:gd name="connsiteX59" fmla="*/ 6007627 w 9517857"/>
              <a:gd name="connsiteY59" fmla="*/ 147126 h 918356"/>
              <a:gd name="connsiteX60" fmla="*/ 6080994 w 9517857"/>
              <a:gd name="connsiteY60" fmla="*/ 142938 h 918356"/>
              <a:gd name="connsiteX61" fmla="*/ 6194152 w 9517857"/>
              <a:gd name="connsiteY61" fmla="*/ 151772 h 918356"/>
              <a:gd name="connsiteX62" fmla="*/ 6281379 w 9517857"/>
              <a:gd name="connsiteY62" fmla="*/ 181626 h 918356"/>
              <a:gd name="connsiteX63" fmla="*/ 6489033 w 9517857"/>
              <a:gd name="connsiteY63" fmla="*/ 167648 h 918356"/>
              <a:gd name="connsiteX64" fmla="*/ 6544700 w 9517857"/>
              <a:gd name="connsiteY64" fmla="*/ 167161 h 918356"/>
              <a:gd name="connsiteX65" fmla="*/ 6648353 w 9517857"/>
              <a:gd name="connsiteY65" fmla="*/ 172250 h 918356"/>
              <a:gd name="connsiteX66" fmla="*/ 6736227 w 9517857"/>
              <a:gd name="connsiteY66" fmla="*/ 173216 h 918356"/>
              <a:gd name="connsiteX67" fmla="*/ 6977218 w 9517857"/>
              <a:gd name="connsiteY67" fmla="*/ 184289 h 918356"/>
              <a:gd name="connsiteX68" fmla="*/ 7065221 w 9517857"/>
              <a:gd name="connsiteY68" fmla="*/ 227531 h 918356"/>
              <a:gd name="connsiteX69" fmla="*/ 7358195 w 9517857"/>
              <a:gd name="connsiteY69" fmla="*/ 251740 h 918356"/>
              <a:gd name="connsiteX70" fmla="*/ 7565449 w 9517857"/>
              <a:gd name="connsiteY70" fmla="*/ 258950 h 918356"/>
              <a:gd name="connsiteX71" fmla="*/ 7599285 w 9517857"/>
              <a:gd name="connsiteY71" fmla="*/ 266021 h 918356"/>
              <a:gd name="connsiteX72" fmla="*/ 7644411 w 9517857"/>
              <a:gd name="connsiteY72" fmla="*/ 258986 h 918356"/>
              <a:gd name="connsiteX73" fmla="*/ 7825110 w 9517857"/>
              <a:gd name="connsiteY73" fmla="*/ 229109 h 918356"/>
              <a:gd name="connsiteX74" fmla="*/ 7965805 w 9517857"/>
              <a:gd name="connsiteY74" fmla="*/ 200355 h 918356"/>
              <a:gd name="connsiteX75" fmla="*/ 8147401 w 9517857"/>
              <a:gd name="connsiteY75" fmla="*/ 205617 h 918356"/>
              <a:gd name="connsiteX76" fmla="*/ 8256033 w 9517857"/>
              <a:gd name="connsiteY76" fmla="*/ 193713 h 918356"/>
              <a:gd name="connsiteX77" fmla="*/ 8410677 w 9517857"/>
              <a:gd name="connsiteY77" fmla="*/ 172167 h 918356"/>
              <a:gd name="connsiteX78" fmla="*/ 8617841 w 9517857"/>
              <a:gd name="connsiteY78" fmla="*/ 155167 h 918356"/>
              <a:gd name="connsiteX79" fmla="*/ 8715976 w 9517857"/>
              <a:gd name="connsiteY79" fmla="*/ 178374 h 918356"/>
              <a:gd name="connsiteX80" fmla="*/ 8778827 w 9517857"/>
              <a:gd name="connsiteY80" fmla="*/ 172936 h 918356"/>
              <a:gd name="connsiteX81" fmla="*/ 8855248 w 9517857"/>
              <a:gd name="connsiteY81" fmla="*/ 143149 h 918356"/>
              <a:gd name="connsiteX82" fmla="*/ 9010380 w 9517857"/>
              <a:gd name="connsiteY82" fmla="*/ 91891 h 918356"/>
              <a:gd name="connsiteX83" fmla="*/ 9110856 w 9517857"/>
              <a:gd name="connsiteY83" fmla="*/ 70997 h 918356"/>
              <a:gd name="connsiteX84" fmla="*/ 9268817 w 9517857"/>
              <a:gd name="connsiteY84" fmla="*/ 53082 h 918356"/>
              <a:gd name="connsiteX85" fmla="*/ 9316667 w 9517857"/>
              <a:gd name="connsiteY85" fmla="*/ 45047 h 918356"/>
              <a:gd name="connsiteX86" fmla="*/ 9428209 w 9517857"/>
              <a:gd name="connsiteY86" fmla="*/ 29923 h 918356"/>
              <a:gd name="connsiteX87" fmla="*/ 9488916 w 9517857"/>
              <a:gd name="connsiteY8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27985 w 9517857"/>
              <a:gd name="connsiteY9" fmla="*/ 719826 h 918356"/>
              <a:gd name="connsiteX10" fmla="*/ 778982 w 9517857"/>
              <a:gd name="connsiteY10" fmla="*/ 710142 h 918356"/>
              <a:gd name="connsiteX11" fmla="*/ 849944 w 9517857"/>
              <a:gd name="connsiteY11" fmla="*/ 717987 h 918356"/>
              <a:gd name="connsiteX12" fmla="*/ 901402 w 9517857"/>
              <a:gd name="connsiteY12" fmla="*/ 729045 h 918356"/>
              <a:gd name="connsiteX13" fmla="*/ 930946 w 9517857"/>
              <a:gd name="connsiteY13" fmla="*/ 734046 h 918356"/>
              <a:gd name="connsiteX14" fmla="*/ 986250 w 9517857"/>
              <a:gd name="connsiteY14" fmla="*/ 713530 h 918356"/>
              <a:gd name="connsiteX15" fmla="*/ 1013752 w 9517857"/>
              <a:gd name="connsiteY15" fmla="*/ 713361 h 918356"/>
              <a:gd name="connsiteX16" fmla="*/ 1023734 w 9517857"/>
              <a:gd name="connsiteY16" fmla="*/ 718571 h 918356"/>
              <a:gd name="connsiteX17" fmla="*/ 1063207 w 9517857"/>
              <a:gd name="connsiteY17" fmla="*/ 715651 h 918356"/>
              <a:gd name="connsiteX18" fmla="*/ 1081980 w 9517857"/>
              <a:gd name="connsiteY18" fmla="*/ 738455 h 918356"/>
              <a:gd name="connsiteX19" fmla="*/ 1218120 w 9517857"/>
              <a:gd name="connsiteY19" fmla="*/ 713280 h 918356"/>
              <a:gd name="connsiteX20" fmla="*/ 1397459 w 9517857"/>
              <a:gd name="connsiteY20" fmla="*/ 691190 h 918356"/>
              <a:gd name="connsiteX21" fmla="*/ 1580688 w 9517857"/>
              <a:gd name="connsiteY21" fmla="*/ 693697 h 918356"/>
              <a:gd name="connsiteX22" fmla="*/ 1772334 w 9517857"/>
              <a:gd name="connsiteY22" fmla="*/ 710640 h 918356"/>
              <a:gd name="connsiteX23" fmla="*/ 2002561 w 9517857"/>
              <a:gd name="connsiteY23" fmla="*/ 659917 h 918356"/>
              <a:gd name="connsiteX24" fmla="*/ 2135144 w 9517857"/>
              <a:gd name="connsiteY24" fmla="*/ 636501 h 918356"/>
              <a:gd name="connsiteX25" fmla="*/ 2440292 w 9517857"/>
              <a:gd name="connsiteY25" fmla="*/ 593862 h 918356"/>
              <a:gd name="connsiteX26" fmla="*/ 2547829 w 9517857"/>
              <a:gd name="connsiteY26" fmla="*/ 566150 h 918356"/>
              <a:gd name="connsiteX27" fmla="*/ 2658055 w 9517857"/>
              <a:gd name="connsiteY27" fmla="*/ 578727 h 918356"/>
              <a:gd name="connsiteX28" fmla="*/ 2693698 w 9517857"/>
              <a:gd name="connsiteY28" fmla="*/ 560029 h 918356"/>
              <a:gd name="connsiteX29" fmla="*/ 2699673 w 9517857"/>
              <a:gd name="connsiteY29" fmla="*/ 556400 h 918356"/>
              <a:gd name="connsiteX30" fmla="*/ 2727306 w 9517857"/>
              <a:gd name="connsiteY30" fmla="*/ 550698 h 918356"/>
              <a:gd name="connsiteX31" fmla="*/ 2730451 w 9517857"/>
              <a:gd name="connsiteY31" fmla="*/ 538058 h 918356"/>
              <a:gd name="connsiteX32" fmla="*/ 2820868 w 9517857"/>
              <a:gd name="connsiteY32" fmla="*/ 514160 h 918356"/>
              <a:gd name="connsiteX33" fmla="*/ 3073635 w 9517857"/>
              <a:gd name="connsiteY33" fmla="*/ 491294 h 918356"/>
              <a:gd name="connsiteX34" fmla="*/ 3222071 w 9517857"/>
              <a:gd name="connsiteY34" fmla="*/ 470559 h 918356"/>
              <a:gd name="connsiteX35" fmla="*/ 3274069 w 9517857"/>
              <a:gd name="connsiteY35" fmla="*/ 451605 h 918356"/>
              <a:gd name="connsiteX36" fmla="*/ 3349632 w 9517857"/>
              <a:gd name="connsiteY36" fmla="*/ 432583 h 918356"/>
              <a:gd name="connsiteX37" fmla="*/ 3479593 w 9517857"/>
              <a:gd name="connsiteY37" fmla="*/ 390437 h 918356"/>
              <a:gd name="connsiteX38" fmla="*/ 3651428 w 9517857"/>
              <a:gd name="connsiteY38" fmla="*/ 361807 h 918356"/>
              <a:gd name="connsiteX39" fmla="*/ 3844133 w 9517857"/>
              <a:gd name="connsiteY39" fmla="*/ 360648 h 918356"/>
              <a:gd name="connsiteX40" fmla="*/ 3933803 w 9517857"/>
              <a:gd name="connsiteY40" fmla="*/ 357315 h 918356"/>
              <a:gd name="connsiteX41" fmla="*/ 4266740 w 9517857"/>
              <a:gd name="connsiteY41" fmla="*/ 361454 h 918356"/>
              <a:gd name="connsiteX42" fmla="*/ 4430770 w 9517857"/>
              <a:gd name="connsiteY42" fmla="*/ 342643 h 918356"/>
              <a:gd name="connsiteX43" fmla="*/ 4512664 w 9517857"/>
              <a:gd name="connsiteY43" fmla="*/ 319948 h 918356"/>
              <a:gd name="connsiteX44" fmla="*/ 4616423 w 9517857"/>
              <a:gd name="connsiteY44" fmla="*/ 290914 h 918356"/>
              <a:gd name="connsiteX45" fmla="*/ 4689163 w 9517857"/>
              <a:gd name="connsiteY45" fmla="*/ 272812 h 918356"/>
              <a:gd name="connsiteX46" fmla="*/ 4783273 w 9517857"/>
              <a:gd name="connsiteY46" fmla="*/ 248463 h 918356"/>
              <a:gd name="connsiteX47" fmla="*/ 4836507 w 9517857"/>
              <a:gd name="connsiteY47" fmla="*/ 256788 h 918356"/>
              <a:gd name="connsiteX48" fmla="*/ 4892569 w 9517857"/>
              <a:gd name="connsiteY48" fmla="*/ 249933 h 918356"/>
              <a:gd name="connsiteX49" fmla="*/ 4896611 w 9517857"/>
              <a:gd name="connsiteY49" fmla="*/ 240448 h 918356"/>
              <a:gd name="connsiteX50" fmla="*/ 4917286 w 9517857"/>
              <a:gd name="connsiteY50" fmla="*/ 243659 h 918356"/>
              <a:gd name="connsiteX51" fmla="*/ 4981173 w 9517857"/>
              <a:gd name="connsiteY51" fmla="*/ 247103 h 918356"/>
              <a:gd name="connsiteX52" fmla="*/ 5060397 w 9517857"/>
              <a:gd name="connsiteY52" fmla="*/ 263688 h 918356"/>
              <a:gd name="connsiteX53" fmla="*/ 5252996 w 9517857"/>
              <a:gd name="connsiteY53" fmla="*/ 270655 h 918356"/>
              <a:gd name="connsiteX54" fmla="*/ 5358056 w 9517857"/>
              <a:gd name="connsiteY54" fmla="*/ 247248 h 918356"/>
              <a:gd name="connsiteX55" fmla="*/ 5426496 w 9517857"/>
              <a:gd name="connsiteY55" fmla="*/ 235142 h 918356"/>
              <a:gd name="connsiteX56" fmla="*/ 5497161 w 9517857"/>
              <a:gd name="connsiteY56" fmla="*/ 228808 h 918356"/>
              <a:gd name="connsiteX57" fmla="*/ 5826043 w 9517857"/>
              <a:gd name="connsiteY57" fmla="*/ 148073 h 918356"/>
              <a:gd name="connsiteX58" fmla="*/ 6007627 w 9517857"/>
              <a:gd name="connsiteY58" fmla="*/ 147126 h 918356"/>
              <a:gd name="connsiteX59" fmla="*/ 6080994 w 9517857"/>
              <a:gd name="connsiteY59" fmla="*/ 142938 h 918356"/>
              <a:gd name="connsiteX60" fmla="*/ 6194152 w 9517857"/>
              <a:gd name="connsiteY60" fmla="*/ 151772 h 918356"/>
              <a:gd name="connsiteX61" fmla="*/ 6281379 w 9517857"/>
              <a:gd name="connsiteY61" fmla="*/ 181626 h 918356"/>
              <a:gd name="connsiteX62" fmla="*/ 6489033 w 9517857"/>
              <a:gd name="connsiteY62" fmla="*/ 167648 h 918356"/>
              <a:gd name="connsiteX63" fmla="*/ 6544700 w 9517857"/>
              <a:gd name="connsiteY63" fmla="*/ 167161 h 918356"/>
              <a:gd name="connsiteX64" fmla="*/ 6648353 w 9517857"/>
              <a:gd name="connsiteY64" fmla="*/ 172250 h 918356"/>
              <a:gd name="connsiteX65" fmla="*/ 6736227 w 9517857"/>
              <a:gd name="connsiteY65" fmla="*/ 173216 h 918356"/>
              <a:gd name="connsiteX66" fmla="*/ 6977218 w 9517857"/>
              <a:gd name="connsiteY66" fmla="*/ 184289 h 918356"/>
              <a:gd name="connsiteX67" fmla="*/ 7065221 w 9517857"/>
              <a:gd name="connsiteY67" fmla="*/ 227531 h 918356"/>
              <a:gd name="connsiteX68" fmla="*/ 7358195 w 9517857"/>
              <a:gd name="connsiteY68" fmla="*/ 251740 h 918356"/>
              <a:gd name="connsiteX69" fmla="*/ 7565449 w 9517857"/>
              <a:gd name="connsiteY69" fmla="*/ 258950 h 918356"/>
              <a:gd name="connsiteX70" fmla="*/ 7599285 w 9517857"/>
              <a:gd name="connsiteY70" fmla="*/ 266021 h 918356"/>
              <a:gd name="connsiteX71" fmla="*/ 7644411 w 9517857"/>
              <a:gd name="connsiteY71" fmla="*/ 258986 h 918356"/>
              <a:gd name="connsiteX72" fmla="*/ 7825110 w 9517857"/>
              <a:gd name="connsiteY72" fmla="*/ 229109 h 918356"/>
              <a:gd name="connsiteX73" fmla="*/ 7965805 w 9517857"/>
              <a:gd name="connsiteY73" fmla="*/ 200355 h 918356"/>
              <a:gd name="connsiteX74" fmla="*/ 8147401 w 9517857"/>
              <a:gd name="connsiteY74" fmla="*/ 205617 h 918356"/>
              <a:gd name="connsiteX75" fmla="*/ 8256033 w 9517857"/>
              <a:gd name="connsiteY75" fmla="*/ 193713 h 918356"/>
              <a:gd name="connsiteX76" fmla="*/ 8410677 w 9517857"/>
              <a:gd name="connsiteY76" fmla="*/ 172167 h 918356"/>
              <a:gd name="connsiteX77" fmla="*/ 8617841 w 9517857"/>
              <a:gd name="connsiteY77" fmla="*/ 155167 h 918356"/>
              <a:gd name="connsiteX78" fmla="*/ 8715976 w 9517857"/>
              <a:gd name="connsiteY78" fmla="*/ 178374 h 918356"/>
              <a:gd name="connsiteX79" fmla="*/ 8778827 w 9517857"/>
              <a:gd name="connsiteY79" fmla="*/ 172936 h 918356"/>
              <a:gd name="connsiteX80" fmla="*/ 8855248 w 9517857"/>
              <a:gd name="connsiteY80" fmla="*/ 143149 h 918356"/>
              <a:gd name="connsiteX81" fmla="*/ 9010380 w 9517857"/>
              <a:gd name="connsiteY81" fmla="*/ 91891 h 918356"/>
              <a:gd name="connsiteX82" fmla="*/ 9110856 w 9517857"/>
              <a:gd name="connsiteY82" fmla="*/ 70997 h 918356"/>
              <a:gd name="connsiteX83" fmla="*/ 9268817 w 9517857"/>
              <a:gd name="connsiteY83" fmla="*/ 53082 h 918356"/>
              <a:gd name="connsiteX84" fmla="*/ 9316667 w 9517857"/>
              <a:gd name="connsiteY84" fmla="*/ 45047 h 918356"/>
              <a:gd name="connsiteX85" fmla="*/ 9428209 w 9517857"/>
              <a:gd name="connsiteY85" fmla="*/ 29923 h 918356"/>
              <a:gd name="connsiteX86" fmla="*/ 9488916 w 9517857"/>
              <a:gd name="connsiteY8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78982 w 9517857"/>
              <a:gd name="connsiteY9" fmla="*/ 710142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081980 w 9517857"/>
              <a:gd name="connsiteY17" fmla="*/ 738455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063207 w 9517857"/>
              <a:gd name="connsiteY16" fmla="*/ 715651 h 918356"/>
              <a:gd name="connsiteX17" fmla="*/ 1142754 w 9517857"/>
              <a:gd name="connsiteY17" fmla="*/ 725374 h 918356"/>
              <a:gd name="connsiteX18" fmla="*/ 1218120 w 9517857"/>
              <a:gd name="connsiteY18" fmla="*/ 713280 h 918356"/>
              <a:gd name="connsiteX19" fmla="*/ 1397459 w 9517857"/>
              <a:gd name="connsiteY19" fmla="*/ 691190 h 918356"/>
              <a:gd name="connsiteX20" fmla="*/ 1580688 w 9517857"/>
              <a:gd name="connsiteY20" fmla="*/ 693697 h 918356"/>
              <a:gd name="connsiteX21" fmla="*/ 1772334 w 9517857"/>
              <a:gd name="connsiteY21" fmla="*/ 710640 h 918356"/>
              <a:gd name="connsiteX22" fmla="*/ 2002561 w 9517857"/>
              <a:gd name="connsiteY22" fmla="*/ 659917 h 918356"/>
              <a:gd name="connsiteX23" fmla="*/ 2135144 w 9517857"/>
              <a:gd name="connsiteY23" fmla="*/ 636501 h 918356"/>
              <a:gd name="connsiteX24" fmla="*/ 2440292 w 9517857"/>
              <a:gd name="connsiteY24" fmla="*/ 593862 h 918356"/>
              <a:gd name="connsiteX25" fmla="*/ 2547829 w 9517857"/>
              <a:gd name="connsiteY25" fmla="*/ 566150 h 918356"/>
              <a:gd name="connsiteX26" fmla="*/ 2658055 w 9517857"/>
              <a:gd name="connsiteY26" fmla="*/ 578727 h 918356"/>
              <a:gd name="connsiteX27" fmla="*/ 2693698 w 9517857"/>
              <a:gd name="connsiteY27" fmla="*/ 560029 h 918356"/>
              <a:gd name="connsiteX28" fmla="*/ 2699673 w 9517857"/>
              <a:gd name="connsiteY28" fmla="*/ 556400 h 918356"/>
              <a:gd name="connsiteX29" fmla="*/ 2727306 w 9517857"/>
              <a:gd name="connsiteY29" fmla="*/ 550698 h 918356"/>
              <a:gd name="connsiteX30" fmla="*/ 2730451 w 9517857"/>
              <a:gd name="connsiteY30" fmla="*/ 538058 h 918356"/>
              <a:gd name="connsiteX31" fmla="*/ 2820868 w 9517857"/>
              <a:gd name="connsiteY31" fmla="*/ 514160 h 918356"/>
              <a:gd name="connsiteX32" fmla="*/ 3073635 w 9517857"/>
              <a:gd name="connsiteY32" fmla="*/ 491294 h 918356"/>
              <a:gd name="connsiteX33" fmla="*/ 3222071 w 9517857"/>
              <a:gd name="connsiteY33" fmla="*/ 470559 h 918356"/>
              <a:gd name="connsiteX34" fmla="*/ 3274069 w 9517857"/>
              <a:gd name="connsiteY34" fmla="*/ 451605 h 918356"/>
              <a:gd name="connsiteX35" fmla="*/ 3349632 w 9517857"/>
              <a:gd name="connsiteY35" fmla="*/ 432583 h 918356"/>
              <a:gd name="connsiteX36" fmla="*/ 3479593 w 9517857"/>
              <a:gd name="connsiteY36" fmla="*/ 390437 h 918356"/>
              <a:gd name="connsiteX37" fmla="*/ 3651428 w 9517857"/>
              <a:gd name="connsiteY37" fmla="*/ 361807 h 918356"/>
              <a:gd name="connsiteX38" fmla="*/ 3844133 w 9517857"/>
              <a:gd name="connsiteY38" fmla="*/ 360648 h 918356"/>
              <a:gd name="connsiteX39" fmla="*/ 3933803 w 9517857"/>
              <a:gd name="connsiteY39" fmla="*/ 357315 h 918356"/>
              <a:gd name="connsiteX40" fmla="*/ 4266740 w 9517857"/>
              <a:gd name="connsiteY40" fmla="*/ 361454 h 918356"/>
              <a:gd name="connsiteX41" fmla="*/ 4430770 w 9517857"/>
              <a:gd name="connsiteY41" fmla="*/ 342643 h 918356"/>
              <a:gd name="connsiteX42" fmla="*/ 4512664 w 9517857"/>
              <a:gd name="connsiteY42" fmla="*/ 319948 h 918356"/>
              <a:gd name="connsiteX43" fmla="*/ 4616423 w 9517857"/>
              <a:gd name="connsiteY43" fmla="*/ 290914 h 918356"/>
              <a:gd name="connsiteX44" fmla="*/ 4689163 w 9517857"/>
              <a:gd name="connsiteY44" fmla="*/ 272812 h 918356"/>
              <a:gd name="connsiteX45" fmla="*/ 4783273 w 9517857"/>
              <a:gd name="connsiteY45" fmla="*/ 248463 h 918356"/>
              <a:gd name="connsiteX46" fmla="*/ 4836507 w 9517857"/>
              <a:gd name="connsiteY46" fmla="*/ 256788 h 918356"/>
              <a:gd name="connsiteX47" fmla="*/ 4892569 w 9517857"/>
              <a:gd name="connsiteY47" fmla="*/ 249933 h 918356"/>
              <a:gd name="connsiteX48" fmla="*/ 4896611 w 9517857"/>
              <a:gd name="connsiteY48" fmla="*/ 240448 h 918356"/>
              <a:gd name="connsiteX49" fmla="*/ 4917286 w 9517857"/>
              <a:gd name="connsiteY49" fmla="*/ 243659 h 918356"/>
              <a:gd name="connsiteX50" fmla="*/ 4981173 w 9517857"/>
              <a:gd name="connsiteY50" fmla="*/ 247103 h 918356"/>
              <a:gd name="connsiteX51" fmla="*/ 5060397 w 9517857"/>
              <a:gd name="connsiteY51" fmla="*/ 263688 h 918356"/>
              <a:gd name="connsiteX52" fmla="*/ 5252996 w 9517857"/>
              <a:gd name="connsiteY52" fmla="*/ 270655 h 918356"/>
              <a:gd name="connsiteX53" fmla="*/ 5358056 w 9517857"/>
              <a:gd name="connsiteY53" fmla="*/ 247248 h 918356"/>
              <a:gd name="connsiteX54" fmla="*/ 5426496 w 9517857"/>
              <a:gd name="connsiteY54" fmla="*/ 235142 h 918356"/>
              <a:gd name="connsiteX55" fmla="*/ 5497161 w 9517857"/>
              <a:gd name="connsiteY55" fmla="*/ 228808 h 918356"/>
              <a:gd name="connsiteX56" fmla="*/ 5826043 w 9517857"/>
              <a:gd name="connsiteY56" fmla="*/ 148073 h 918356"/>
              <a:gd name="connsiteX57" fmla="*/ 6007627 w 9517857"/>
              <a:gd name="connsiteY57" fmla="*/ 147126 h 918356"/>
              <a:gd name="connsiteX58" fmla="*/ 6080994 w 9517857"/>
              <a:gd name="connsiteY58" fmla="*/ 142938 h 918356"/>
              <a:gd name="connsiteX59" fmla="*/ 6194152 w 9517857"/>
              <a:gd name="connsiteY59" fmla="*/ 151772 h 918356"/>
              <a:gd name="connsiteX60" fmla="*/ 6281379 w 9517857"/>
              <a:gd name="connsiteY60" fmla="*/ 181626 h 918356"/>
              <a:gd name="connsiteX61" fmla="*/ 6489033 w 9517857"/>
              <a:gd name="connsiteY61" fmla="*/ 167648 h 918356"/>
              <a:gd name="connsiteX62" fmla="*/ 6544700 w 9517857"/>
              <a:gd name="connsiteY62" fmla="*/ 167161 h 918356"/>
              <a:gd name="connsiteX63" fmla="*/ 6648353 w 9517857"/>
              <a:gd name="connsiteY63" fmla="*/ 172250 h 918356"/>
              <a:gd name="connsiteX64" fmla="*/ 6736227 w 9517857"/>
              <a:gd name="connsiteY64" fmla="*/ 173216 h 918356"/>
              <a:gd name="connsiteX65" fmla="*/ 6977218 w 9517857"/>
              <a:gd name="connsiteY65" fmla="*/ 184289 h 918356"/>
              <a:gd name="connsiteX66" fmla="*/ 7065221 w 9517857"/>
              <a:gd name="connsiteY66" fmla="*/ 227531 h 918356"/>
              <a:gd name="connsiteX67" fmla="*/ 7358195 w 9517857"/>
              <a:gd name="connsiteY67" fmla="*/ 251740 h 918356"/>
              <a:gd name="connsiteX68" fmla="*/ 7565449 w 9517857"/>
              <a:gd name="connsiteY68" fmla="*/ 258950 h 918356"/>
              <a:gd name="connsiteX69" fmla="*/ 7599285 w 9517857"/>
              <a:gd name="connsiteY69" fmla="*/ 266021 h 918356"/>
              <a:gd name="connsiteX70" fmla="*/ 7644411 w 9517857"/>
              <a:gd name="connsiteY70" fmla="*/ 258986 h 918356"/>
              <a:gd name="connsiteX71" fmla="*/ 7825110 w 9517857"/>
              <a:gd name="connsiteY71" fmla="*/ 229109 h 918356"/>
              <a:gd name="connsiteX72" fmla="*/ 7965805 w 9517857"/>
              <a:gd name="connsiteY72" fmla="*/ 200355 h 918356"/>
              <a:gd name="connsiteX73" fmla="*/ 8147401 w 9517857"/>
              <a:gd name="connsiteY73" fmla="*/ 205617 h 918356"/>
              <a:gd name="connsiteX74" fmla="*/ 8256033 w 9517857"/>
              <a:gd name="connsiteY74" fmla="*/ 193713 h 918356"/>
              <a:gd name="connsiteX75" fmla="*/ 8410677 w 9517857"/>
              <a:gd name="connsiteY75" fmla="*/ 172167 h 918356"/>
              <a:gd name="connsiteX76" fmla="*/ 8617841 w 9517857"/>
              <a:gd name="connsiteY76" fmla="*/ 155167 h 918356"/>
              <a:gd name="connsiteX77" fmla="*/ 8715976 w 9517857"/>
              <a:gd name="connsiteY77" fmla="*/ 178374 h 918356"/>
              <a:gd name="connsiteX78" fmla="*/ 8778827 w 9517857"/>
              <a:gd name="connsiteY78" fmla="*/ 172936 h 918356"/>
              <a:gd name="connsiteX79" fmla="*/ 8855248 w 9517857"/>
              <a:gd name="connsiteY79" fmla="*/ 143149 h 918356"/>
              <a:gd name="connsiteX80" fmla="*/ 9010380 w 9517857"/>
              <a:gd name="connsiteY80" fmla="*/ 91891 h 918356"/>
              <a:gd name="connsiteX81" fmla="*/ 9110856 w 9517857"/>
              <a:gd name="connsiteY81" fmla="*/ 70997 h 918356"/>
              <a:gd name="connsiteX82" fmla="*/ 9268817 w 9517857"/>
              <a:gd name="connsiteY82" fmla="*/ 53082 h 918356"/>
              <a:gd name="connsiteX83" fmla="*/ 9316667 w 9517857"/>
              <a:gd name="connsiteY83" fmla="*/ 45047 h 918356"/>
              <a:gd name="connsiteX84" fmla="*/ 9428209 w 9517857"/>
              <a:gd name="connsiteY84" fmla="*/ 29923 h 918356"/>
              <a:gd name="connsiteX85" fmla="*/ 9488916 w 9517857"/>
              <a:gd name="connsiteY8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02561 w 9517857"/>
              <a:gd name="connsiteY21" fmla="*/ 659917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78727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730451 w 9517857"/>
              <a:gd name="connsiteY29" fmla="*/ 538058 h 918356"/>
              <a:gd name="connsiteX30" fmla="*/ 2820868 w 9517857"/>
              <a:gd name="connsiteY30" fmla="*/ 514160 h 918356"/>
              <a:gd name="connsiteX31" fmla="*/ 3073635 w 9517857"/>
              <a:gd name="connsiteY31" fmla="*/ 491294 h 918356"/>
              <a:gd name="connsiteX32" fmla="*/ 3222071 w 9517857"/>
              <a:gd name="connsiteY32" fmla="*/ 470559 h 918356"/>
              <a:gd name="connsiteX33" fmla="*/ 3274069 w 9517857"/>
              <a:gd name="connsiteY33" fmla="*/ 451605 h 918356"/>
              <a:gd name="connsiteX34" fmla="*/ 3349632 w 9517857"/>
              <a:gd name="connsiteY34" fmla="*/ 432583 h 918356"/>
              <a:gd name="connsiteX35" fmla="*/ 3479593 w 9517857"/>
              <a:gd name="connsiteY35" fmla="*/ 390437 h 918356"/>
              <a:gd name="connsiteX36" fmla="*/ 3651428 w 9517857"/>
              <a:gd name="connsiteY36" fmla="*/ 361807 h 918356"/>
              <a:gd name="connsiteX37" fmla="*/ 3844133 w 9517857"/>
              <a:gd name="connsiteY37" fmla="*/ 360648 h 918356"/>
              <a:gd name="connsiteX38" fmla="*/ 3933803 w 9517857"/>
              <a:gd name="connsiteY38" fmla="*/ 357315 h 918356"/>
              <a:gd name="connsiteX39" fmla="*/ 4266740 w 9517857"/>
              <a:gd name="connsiteY39" fmla="*/ 361454 h 918356"/>
              <a:gd name="connsiteX40" fmla="*/ 4430770 w 9517857"/>
              <a:gd name="connsiteY40" fmla="*/ 342643 h 918356"/>
              <a:gd name="connsiteX41" fmla="*/ 4512664 w 9517857"/>
              <a:gd name="connsiteY41" fmla="*/ 319948 h 918356"/>
              <a:gd name="connsiteX42" fmla="*/ 4616423 w 9517857"/>
              <a:gd name="connsiteY42" fmla="*/ 290914 h 918356"/>
              <a:gd name="connsiteX43" fmla="*/ 4689163 w 9517857"/>
              <a:gd name="connsiteY43" fmla="*/ 272812 h 918356"/>
              <a:gd name="connsiteX44" fmla="*/ 4783273 w 9517857"/>
              <a:gd name="connsiteY44" fmla="*/ 248463 h 918356"/>
              <a:gd name="connsiteX45" fmla="*/ 4836507 w 9517857"/>
              <a:gd name="connsiteY45" fmla="*/ 256788 h 918356"/>
              <a:gd name="connsiteX46" fmla="*/ 4892569 w 9517857"/>
              <a:gd name="connsiteY46" fmla="*/ 249933 h 918356"/>
              <a:gd name="connsiteX47" fmla="*/ 4896611 w 9517857"/>
              <a:gd name="connsiteY47" fmla="*/ 240448 h 918356"/>
              <a:gd name="connsiteX48" fmla="*/ 4917286 w 9517857"/>
              <a:gd name="connsiteY48" fmla="*/ 243659 h 918356"/>
              <a:gd name="connsiteX49" fmla="*/ 4981173 w 9517857"/>
              <a:gd name="connsiteY49" fmla="*/ 247103 h 918356"/>
              <a:gd name="connsiteX50" fmla="*/ 5060397 w 9517857"/>
              <a:gd name="connsiteY50" fmla="*/ 263688 h 918356"/>
              <a:gd name="connsiteX51" fmla="*/ 5252996 w 9517857"/>
              <a:gd name="connsiteY51" fmla="*/ 270655 h 918356"/>
              <a:gd name="connsiteX52" fmla="*/ 5358056 w 9517857"/>
              <a:gd name="connsiteY52" fmla="*/ 247248 h 918356"/>
              <a:gd name="connsiteX53" fmla="*/ 5426496 w 9517857"/>
              <a:gd name="connsiteY53" fmla="*/ 235142 h 918356"/>
              <a:gd name="connsiteX54" fmla="*/ 5497161 w 9517857"/>
              <a:gd name="connsiteY54" fmla="*/ 228808 h 918356"/>
              <a:gd name="connsiteX55" fmla="*/ 5826043 w 9517857"/>
              <a:gd name="connsiteY55" fmla="*/ 148073 h 918356"/>
              <a:gd name="connsiteX56" fmla="*/ 6007627 w 9517857"/>
              <a:gd name="connsiteY56" fmla="*/ 147126 h 918356"/>
              <a:gd name="connsiteX57" fmla="*/ 6080994 w 9517857"/>
              <a:gd name="connsiteY57" fmla="*/ 142938 h 918356"/>
              <a:gd name="connsiteX58" fmla="*/ 6194152 w 9517857"/>
              <a:gd name="connsiteY58" fmla="*/ 151772 h 918356"/>
              <a:gd name="connsiteX59" fmla="*/ 6281379 w 9517857"/>
              <a:gd name="connsiteY59" fmla="*/ 181626 h 918356"/>
              <a:gd name="connsiteX60" fmla="*/ 6489033 w 9517857"/>
              <a:gd name="connsiteY60" fmla="*/ 167648 h 918356"/>
              <a:gd name="connsiteX61" fmla="*/ 6544700 w 9517857"/>
              <a:gd name="connsiteY61" fmla="*/ 167161 h 918356"/>
              <a:gd name="connsiteX62" fmla="*/ 6648353 w 9517857"/>
              <a:gd name="connsiteY62" fmla="*/ 172250 h 918356"/>
              <a:gd name="connsiteX63" fmla="*/ 6736227 w 9517857"/>
              <a:gd name="connsiteY63" fmla="*/ 173216 h 918356"/>
              <a:gd name="connsiteX64" fmla="*/ 6977218 w 9517857"/>
              <a:gd name="connsiteY64" fmla="*/ 184289 h 918356"/>
              <a:gd name="connsiteX65" fmla="*/ 7065221 w 9517857"/>
              <a:gd name="connsiteY65" fmla="*/ 227531 h 918356"/>
              <a:gd name="connsiteX66" fmla="*/ 7358195 w 9517857"/>
              <a:gd name="connsiteY66" fmla="*/ 251740 h 918356"/>
              <a:gd name="connsiteX67" fmla="*/ 7565449 w 9517857"/>
              <a:gd name="connsiteY67" fmla="*/ 258950 h 918356"/>
              <a:gd name="connsiteX68" fmla="*/ 7599285 w 9517857"/>
              <a:gd name="connsiteY68" fmla="*/ 266021 h 918356"/>
              <a:gd name="connsiteX69" fmla="*/ 7644411 w 9517857"/>
              <a:gd name="connsiteY69" fmla="*/ 258986 h 918356"/>
              <a:gd name="connsiteX70" fmla="*/ 7825110 w 9517857"/>
              <a:gd name="connsiteY70" fmla="*/ 229109 h 918356"/>
              <a:gd name="connsiteX71" fmla="*/ 7965805 w 9517857"/>
              <a:gd name="connsiteY71" fmla="*/ 200355 h 918356"/>
              <a:gd name="connsiteX72" fmla="*/ 8147401 w 9517857"/>
              <a:gd name="connsiteY72" fmla="*/ 205617 h 918356"/>
              <a:gd name="connsiteX73" fmla="*/ 8256033 w 9517857"/>
              <a:gd name="connsiteY73" fmla="*/ 193713 h 918356"/>
              <a:gd name="connsiteX74" fmla="*/ 8410677 w 9517857"/>
              <a:gd name="connsiteY74" fmla="*/ 172167 h 918356"/>
              <a:gd name="connsiteX75" fmla="*/ 8617841 w 9517857"/>
              <a:gd name="connsiteY75" fmla="*/ 155167 h 918356"/>
              <a:gd name="connsiteX76" fmla="*/ 8715976 w 9517857"/>
              <a:gd name="connsiteY76" fmla="*/ 178374 h 918356"/>
              <a:gd name="connsiteX77" fmla="*/ 8778827 w 9517857"/>
              <a:gd name="connsiteY77" fmla="*/ 172936 h 918356"/>
              <a:gd name="connsiteX78" fmla="*/ 8855248 w 9517857"/>
              <a:gd name="connsiteY78" fmla="*/ 143149 h 918356"/>
              <a:gd name="connsiteX79" fmla="*/ 9010380 w 9517857"/>
              <a:gd name="connsiteY79" fmla="*/ 91891 h 918356"/>
              <a:gd name="connsiteX80" fmla="*/ 9110856 w 9517857"/>
              <a:gd name="connsiteY80" fmla="*/ 70997 h 918356"/>
              <a:gd name="connsiteX81" fmla="*/ 9268817 w 9517857"/>
              <a:gd name="connsiteY81" fmla="*/ 53082 h 918356"/>
              <a:gd name="connsiteX82" fmla="*/ 9316667 w 9517857"/>
              <a:gd name="connsiteY82" fmla="*/ 45047 h 918356"/>
              <a:gd name="connsiteX83" fmla="*/ 9428209 w 9517857"/>
              <a:gd name="connsiteY83" fmla="*/ 29923 h 918356"/>
              <a:gd name="connsiteX84" fmla="*/ 9488916 w 9517857"/>
              <a:gd name="connsiteY8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49944 w 9517857"/>
              <a:gd name="connsiteY10" fmla="*/ 717987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0722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7841 w 9517857"/>
              <a:gd name="connsiteY74" fmla="*/ 15516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1772334 w 9517857"/>
              <a:gd name="connsiteY20" fmla="*/ 710640 h 918356"/>
              <a:gd name="connsiteX21" fmla="*/ 2054652 w 9517857"/>
              <a:gd name="connsiteY21" fmla="*/ 656648 h 918356"/>
              <a:gd name="connsiteX22" fmla="*/ 2135144 w 9517857"/>
              <a:gd name="connsiteY22" fmla="*/ 636501 h 918356"/>
              <a:gd name="connsiteX23" fmla="*/ 2440292 w 9517857"/>
              <a:gd name="connsiteY23" fmla="*/ 593862 h 918356"/>
              <a:gd name="connsiteX24" fmla="*/ 2547829 w 9517857"/>
              <a:gd name="connsiteY24" fmla="*/ 566150 h 918356"/>
              <a:gd name="connsiteX25" fmla="*/ 2658055 w 9517857"/>
              <a:gd name="connsiteY25" fmla="*/ 568918 h 918356"/>
              <a:gd name="connsiteX26" fmla="*/ 2693698 w 9517857"/>
              <a:gd name="connsiteY26" fmla="*/ 560029 h 918356"/>
              <a:gd name="connsiteX27" fmla="*/ 2699673 w 9517857"/>
              <a:gd name="connsiteY27" fmla="*/ 556400 h 918356"/>
              <a:gd name="connsiteX28" fmla="*/ 2727306 w 9517857"/>
              <a:gd name="connsiteY28" fmla="*/ 550698 h 918356"/>
              <a:gd name="connsiteX29" fmla="*/ 2820868 w 9517857"/>
              <a:gd name="connsiteY29" fmla="*/ 514160 h 918356"/>
              <a:gd name="connsiteX30" fmla="*/ 3073635 w 9517857"/>
              <a:gd name="connsiteY30" fmla="*/ 491294 h 918356"/>
              <a:gd name="connsiteX31" fmla="*/ 3222071 w 9517857"/>
              <a:gd name="connsiteY31" fmla="*/ 470559 h 918356"/>
              <a:gd name="connsiteX32" fmla="*/ 3274069 w 9517857"/>
              <a:gd name="connsiteY32" fmla="*/ 451605 h 918356"/>
              <a:gd name="connsiteX33" fmla="*/ 3349632 w 9517857"/>
              <a:gd name="connsiteY33" fmla="*/ 432583 h 918356"/>
              <a:gd name="connsiteX34" fmla="*/ 3479593 w 9517857"/>
              <a:gd name="connsiteY34" fmla="*/ 390437 h 918356"/>
              <a:gd name="connsiteX35" fmla="*/ 3651428 w 9517857"/>
              <a:gd name="connsiteY35" fmla="*/ 361807 h 918356"/>
              <a:gd name="connsiteX36" fmla="*/ 3844133 w 9517857"/>
              <a:gd name="connsiteY36" fmla="*/ 360648 h 918356"/>
              <a:gd name="connsiteX37" fmla="*/ 3933803 w 9517857"/>
              <a:gd name="connsiteY37" fmla="*/ 357315 h 918356"/>
              <a:gd name="connsiteX38" fmla="*/ 4266740 w 9517857"/>
              <a:gd name="connsiteY38" fmla="*/ 361454 h 918356"/>
              <a:gd name="connsiteX39" fmla="*/ 4430770 w 9517857"/>
              <a:gd name="connsiteY39" fmla="*/ 342643 h 918356"/>
              <a:gd name="connsiteX40" fmla="*/ 4512664 w 9517857"/>
              <a:gd name="connsiteY40" fmla="*/ 319948 h 918356"/>
              <a:gd name="connsiteX41" fmla="*/ 4616423 w 9517857"/>
              <a:gd name="connsiteY41" fmla="*/ 290914 h 918356"/>
              <a:gd name="connsiteX42" fmla="*/ 4689163 w 9517857"/>
              <a:gd name="connsiteY42" fmla="*/ 272812 h 918356"/>
              <a:gd name="connsiteX43" fmla="*/ 4783273 w 9517857"/>
              <a:gd name="connsiteY43" fmla="*/ 248463 h 918356"/>
              <a:gd name="connsiteX44" fmla="*/ 4836507 w 9517857"/>
              <a:gd name="connsiteY44" fmla="*/ 256788 h 918356"/>
              <a:gd name="connsiteX45" fmla="*/ 4892569 w 9517857"/>
              <a:gd name="connsiteY45" fmla="*/ 249933 h 918356"/>
              <a:gd name="connsiteX46" fmla="*/ 4896611 w 9517857"/>
              <a:gd name="connsiteY46" fmla="*/ 240448 h 918356"/>
              <a:gd name="connsiteX47" fmla="*/ 4917286 w 9517857"/>
              <a:gd name="connsiteY47" fmla="*/ 243659 h 918356"/>
              <a:gd name="connsiteX48" fmla="*/ 4981173 w 9517857"/>
              <a:gd name="connsiteY48" fmla="*/ 247103 h 918356"/>
              <a:gd name="connsiteX49" fmla="*/ 5060397 w 9517857"/>
              <a:gd name="connsiteY49" fmla="*/ 263688 h 918356"/>
              <a:gd name="connsiteX50" fmla="*/ 5252996 w 9517857"/>
              <a:gd name="connsiteY50" fmla="*/ 270655 h 918356"/>
              <a:gd name="connsiteX51" fmla="*/ 5358056 w 9517857"/>
              <a:gd name="connsiteY51" fmla="*/ 247248 h 918356"/>
              <a:gd name="connsiteX52" fmla="*/ 5426496 w 9517857"/>
              <a:gd name="connsiteY52" fmla="*/ 235142 h 918356"/>
              <a:gd name="connsiteX53" fmla="*/ 5497161 w 9517857"/>
              <a:gd name="connsiteY53" fmla="*/ 228808 h 918356"/>
              <a:gd name="connsiteX54" fmla="*/ 5826043 w 9517857"/>
              <a:gd name="connsiteY54" fmla="*/ 148073 h 918356"/>
              <a:gd name="connsiteX55" fmla="*/ 6007627 w 9517857"/>
              <a:gd name="connsiteY55" fmla="*/ 147126 h 918356"/>
              <a:gd name="connsiteX56" fmla="*/ 6080994 w 9517857"/>
              <a:gd name="connsiteY56" fmla="*/ 142938 h 918356"/>
              <a:gd name="connsiteX57" fmla="*/ 6194152 w 9517857"/>
              <a:gd name="connsiteY57" fmla="*/ 151772 h 918356"/>
              <a:gd name="connsiteX58" fmla="*/ 6281379 w 9517857"/>
              <a:gd name="connsiteY58" fmla="*/ 181626 h 918356"/>
              <a:gd name="connsiteX59" fmla="*/ 6489033 w 9517857"/>
              <a:gd name="connsiteY59" fmla="*/ 167648 h 918356"/>
              <a:gd name="connsiteX60" fmla="*/ 6544700 w 9517857"/>
              <a:gd name="connsiteY60" fmla="*/ 167161 h 918356"/>
              <a:gd name="connsiteX61" fmla="*/ 6648353 w 9517857"/>
              <a:gd name="connsiteY61" fmla="*/ 172250 h 918356"/>
              <a:gd name="connsiteX62" fmla="*/ 6736227 w 9517857"/>
              <a:gd name="connsiteY62" fmla="*/ 173216 h 918356"/>
              <a:gd name="connsiteX63" fmla="*/ 6977218 w 9517857"/>
              <a:gd name="connsiteY63" fmla="*/ 184289 h 918356"/>
              <a:gd name="connsiteX64" fmla="*/ 7065221 w 9517857"/>
              <a:gd name="connsiteY64" fmla="*/ 227531 h 918356"/>
              <a:gd name="connsiteX65" fmla="*/ 7358195 w 9517857"/>
              <a:gd name="connsiteY65" fmla="*/ 251740 h 918356"/>
              <a:gd name="connsiteX66" fmla="*/ 7565449 w 9517857"/>
              <a:gd name="connsiteY66" fmla="*/ 258950 h 918356"/>
              <a:gd name="connsiteX67" fmla="*/ 7599285 w 9517857"/>
              <a:gd name="connsiteY67" fmla="*/ 266021 h 918356"/>
              <a:gd name="connsiteX68" fmla="*/ 7644411 w 9517857"/>
              <a:gd name="connsiteY68" fmla="*/ 258986 h 918356"/>
              <a:gd name="connsiteX69" fmla="*/ 7825110 w 9517857"/>
              <a:gd name="connsiteY69" fmla="*/ 229109 h 918356"/>
              <a:gd name="connsiteX70" fmla="*/ 7965805 w 9517857"/>
              <a:gd name="connsiteY70" fmla="*/ 200355 h 918356"/>
              <a:gd name="connsiteX71" fmla="*/ 8147401 w 9517857"/>
              <a:gd name="connsiteY71" fmla="*/ 205617 h 918356"/>
              <a:gd name="connsiteX72" fmla="*/ 8256033 w 9517857"/>
              <a:gd name="connsiteY72" fmla="*/ 193713 h 918356"/>
              <a:gd name="connsiteX73" fmla="*/ 8410677 w 9517857"/>
              <a:gd name="connsiteY73" fmla="*/ 172167 h 918356"/>
              <a:gd name="connsiteX74" fmla="*/ 8614948 w 9517857"/>
              <a:gd name="connsiteY74" fmla="*/ 168247 h 918356"/>
              <a:gd name="connsiteX75" fmla="*/ 8715976 w 9517857"/>
              <a:gd name="connsiteY75" fmla="*/ 178374 h 918356"/>
              <a:gd name="connsiteX76" fmla="*/ 8778827 w 9517857"/>
              <a:gd name="connsiteY76" fmla="*/ 172936 h 918356"/>
              <a:gd name="connsiteX77" fmla="*/ 8855248 w 9517857"/>
              <a:gd name="connsiteY77" fmla="*/ 143149 h 918356"/>
              <a:gd name="connsiteX78" fmla="*/ 9010380 w 9517857"/>
              <a:gd name="connsiteY78" fmla="*/ 91891 h 918356"/>
              <a:gd name="connsiteX79" fmla="*/ 9110856 w 9517857"/>
              <a:gd name="connsiteY79" fmla="*/ 70997 h 918356"/>
              <a:gd name="connsiteX80" fmla="*/ 9268817 w 9517857"/>
              <a:gd name="connsiteY80" fmla="*/ 53082 h 918356"/>
              <a:gd name="connsiteX81" fmla="*/ 9316667 w 9517857"/>
              <a:gd name="connsiteY81" fmla="*/ 45047 h 918356"/>
              <a:gd name="connsiteX82" fmla="*/ 9428209 w 9517857"/>
              <a:gd name="connsiteY82" fmla="*/ 29923 h 918356"/>
              <a:gd name="connsiteX83" fmla="*/ 9488916 w 9517857"/>
              <a:gd name="connsiteY8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2820868 w 9517857"/>
              <a:gd name="connsiteY28" fmla="*/ 514160 h 918356"/>
              <a:gd name="connsiteX29" fmla="*/ 3073635 w 9517857"/>
              <a:gd name="connsiteY29" fmla="*/ 491294 h 918356"/>
              <a:gd name="connsiteX30" fmla="*/ 3222071 w 9517857"/>
              <a:gd name="connsiteY30" fmla="*/ 470559 h 918356"/>
              <a:gd name="connsiteX31" fmla="*/ 3274069 w 9517857"/>
              <a:gd name="connsiteY31" fmla="*/ 451605 h 918356"/>
              <a:gd name="connsiteX32" fmla="*/ 3349632 w 9517857"/>
              <a:gd name="connsiteY32" fmla="*/ 432583 h 918356"/>
              <a:gd name="connsiteX33" fmla="*/ 3479593 w 9517857"/>
              <a:gd name="connsiteY33" fmla="*/ 390437 h 918356"/>
              <a:gd name="connsiteX34" fmla="*/ 3651428 w 9517857"/>
              <a:gd name="connsiteY34" fmla="*/ 361807 h 918356"/>
              <a:gd name="connsiteX35" fmla="*/ 3844133 w 9517857"/>
              <a:gd name="connsiteY35" fmla="*/ 360648 h 918356"/>
              <a:gd name="connsiteX36" fmla="*/ 3933803 w 9517857"/>
              <a:gd name="connsiteY36" fmla="*/ 357315 h 918356"/>
              <a:gd name="connsiteX37" fmla="*/ 4266740 w 9517857"/>
              <a:gd name="connsiteY37" fmla="*/ 361454 h 918356"/>
              <a:gd name="connsiteX38" fmla="*/ 4430770 w 9517857"/>
              <a:gd name="connsiteY38" fmla="*/ 342643 h 918356"/>
              <a:gd name="connsiteX39" fmla="*/ 4512664 w 9517857"/>
              <a:gd name="connsiteY39" fmla="*/ 319948 h 918356"/>
              <a:gd name="connsiteX40" fmla="*/ 4616423 w 9517857"/>
              <a:gd name="connsiteY40" fmla="*/ 290914 h 918356"/>
              <a:gd name="connsiteX41" fmla="*/ 4689163 w 9517857"/>
              <a:gd name="connsiteY41" fmla="*/ 272812 h 918356"/>
              <a:gd name="connsiteX42" fmla="*/ 4783273 w 9517857"/>
              <a:gd name="connsiteY42" fmla="*/ 248463 h 918356"/>
              <a:gd name="connsiteX43" fmla="*/ 4836507 w 9517857"/>
              <a:gd name="connsiteY43" fmla="*/ 256788 h 918356"/>
              <a:gd name="connsiteX44" fmla="*/ 4892569 w 9517857"/>
              <a:gd name="connsiteY44" fmla="*/ 249933 h 918356"/>
              <a:gd name="connsiteX45" fmla="*/ 4896611 w 9517857"/>
              <a:gd name="connsiteY45" fmla="*/ 240448 h 918356"/>
              <a:gd name="connsiteX46" fmla="*/ 4917286 w 9517857"/>
              <a:gd name="connsiteY46" fmla="*/ 243659 h 918356"/>
              <a:gd name="connsiteX47" fmla="*/ 4981173 w 9517857"/>
              <a:gd name="connsiteY47" fmla="*/ 247103 h 918356"/>
              <a:gd name="connsiteX48" fmla="*/ 5060397 w 9517857"/>
              <a:gd name="connsiteY48" fmla="*/ 263688 h 918356"/>
              <a:gd name="connsiteX49" fmla="*/ 5252996 w 9517857"/>
              <a:gd name="connsiteY49" fmla="*/ 270655 h 918356"/>
              <a:gd name="connsiteX50" fmla="*/ 5358056 w 9517857"/>
              <a:gd name="connsiteY50" fmla="*/ 247248 h 918356"/>
              <a:gd name="connsiteX51" fmla="*/ 5426496 w 9517857"/>
              <a:gd name="connsiteY51" fmla="*/ 235142 h 918356"/>
              <a:gd name="connsiteX52" fmla="*/ 5497161 w 9517857"/>
              <a:gd name="connsiteY52" fmla="*/ 228808 h 918356"/>
              <a:gd name="connsiteX53" fmla="*/ 5826043 w 9517857"/>
              <a:gd name="connsiteY53" fmla="*/ 148073 h 918356"/>
              <a:gd name="connsiteX54" fmla="*/ 6007627 w 9517857"/>
              <a:gd name="connsiteY54" fmla="*/ 147126 h 918356"/>
              <a:gd name="connsiteX55" fmla="*/ 6080994 w 9517857"/>
              <a:gd name="connsiteY55" fmla="*/ 142938 h 918356"/>
              <a:gd name="connsiteX56" fmla="*/ 6194152 w 9517857"/>
              <a:gd name="connsiteY56" fmla="*/ 151772 h 918356"/>
              <a:gd name="connsiteX57" fmla="*/ 6281379 w 9517857"/>
              <a:gd name="connsiteY57" fmla="*/ 181626 h 918356"/>
              <a:gd name="connsiteX58" fmla="*/ 6489033 w 9517857"/>
              <a:gd name="connsiteY58" fmla="*/ 167648 h 918356"/>
              <a:gd name="connsiteX59" fmla="*/ 6544700 w 9517857"/>
              <a:gd name="connsiteY59" fmla="*/ 167161 h 918356"/>
              <a:gd name="connsiteX60" fmla="*/ 6648353 w 9517857"/>
              <a:gd name="connsiteY60" fmla="*/ 172250 h 918356"/>
              <a:gd name="connsiteX61" fmla="*/ 6736227 w 9517857"/>
              <a:gd name="connsiteY61" fmla="*/ 173216 h 918356"/>
              <a:gd name="connsiteX62" fmla="*/ 6977218 w 9517857"/>
              <a:gd name="connsiteY62" fmla="*/ 184289 h 918356"/>
              <a:gd name="connsiteX63" fmla="*/ 7065221 w 9517857"/>
              <a:gd name="connsiteY63" fmla="*/ 227531 h 918356"/>
              <a:gd name="connsiteX64" fmla="*/ 7358195 w 9517857"/>
              <a:gd name="connsiteY64" fmla="*/ 251740 h 918356"/>
              <a:gd name="connsiteX65" fmla="*/ 7565449 w 9517857"/>
              <a:gd name="connsiteY65" fmla="*/ 258950 h 918356"/>
              <a:gd name="connsiteX66" fmla="*/ 7599285 w 9517857"/>
              <a:gd name="connsiteY66" fmla="*/ 266021 h 918356"/>
              <a:gd name="connsiteX67" fmla="*/ 7644411 w 9517857"/>
              <a:gd name="connsiteY67" fmla="*/ 258986 h 918356"/>
              <a:gd name="connsiteX68" fmla="*/ 7825110 w 9517857"/>
              <a:gd name="connsiteY68" fmla="*/ 229109 h 918356"/>
              <a:gd name="connsiteX69" fmla="*/ 7965805 w 9517857"/>
              <a:gd name="connsiteY69" fmla="*/ 200355 h 918356"/>
              <a:gd name="connsiteX70" fmla="*/ 8147401 w 9517857"/>
              <a:gd name="connsiteY70" fmla="*/ 205617 h 918356"/>
              <a:gd name="connsiteX71" fmla="*/ 8256033 w 9517857"/>
              <a:gd name="connsiteY71" fmla="*/ 193713 h 918356"/>
              <a:gd name="connsiteX72" fmla="*/ 8410677 w 9517857"/>
              <a:gd name="connsiteY72" fmla="*/ 172167 h 918356"/>
              <a:gd name="connsiteX73" fmla="*/ 8614948 w 9517857"/>
              <a:gd name="connsiteY73" fmla="*/ 168247 h 918356"/>
              <a:gd name="connsiteX74" fmla="*/ 8715976 w 9517857"/>
              <a:gd name="connsiteY74" fmla="*/ 178374 h 918356"/>
              <a:gd name="connsiteX75" fmla="*/ 8778827 w 9517857"/>
              <a:gd name="connsiteY75" fmla="*/ 172936 h 918356"/>
              <a:gd name="connsiteX76" fmla="*/ 8855248 w 9517857"/>
              <a:gd name="connsiteY76" fmla="*/ 143149 h 918356"/>
              <a:gd name="connsiteX77" fmla="*/ 9010380 w 9517857"/>
              <a:gd name="connsiteY77" fmla="*/ 91891 h 918356"/>
              <a:gd name="connsiteX78" fmla="*/ 9110856 w 9517857"/>
              <a:gd name="connsiteY78" fmla="*/ 70997 h 918356"/>
              <a:gd name="connsiteX79" fmla="*/ 9268817 w 9517857"/>
              <a:gd name="connsiteY79" fmla="*/ 53082 h 918356"/>
              <a:gd name="connsiteX80" fmla="*/ 9316667 w 9517857"/>
              <a:gd name="connsiteY80" fmla="*/ 45047 h 918356"/>
              <a:gd name="connsiteX81" fmla="*/ 9428209 w 9517857"/>
              <a:gd name="connsiteY81" fmla="*/ 29923 h 918356"/>
              <a:gd name="connsiteX82" fmla="*/ 9488916 w 9517857"/>
              <a:gd name="connsiteY8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699673 w 9517857"/>
              <a:gd name="connsiteY26" fmla="*/ 556400 h 918356"/>
              <a:gd name="connsiteX27" fmla="*/ 2727306 w 9517857"/>
              <a:gd name="connsiteY27" fmla="*/ 550698 h 918356"/>
              <a:gd name="connsiteX28" fmla="*/ 3073635 w 9517857"/>
              <a:gd name="connsiteY28" fmla="*/ 491294 h 918356"/>
              <a:gd name="connsiteX29" fmla="*/ 3222071 w 9517857"/>
              <a:gd name="connsiteY29" fmla="*/ 470559 h 918356"/>
              <a:gd name="connsiteX30" fmla="*/ 3274069 w 9517857"/>
              <a:gd name="connsiteY30" fmla="*/ 451605 h 918356"/>
              <a:gd name="connsiteX31" fmla="*/ 3349632 w 9517857"/>
              <a:gd name="connsiteY31" fmla="*/ 432583 h 918356"/>
              <a:gd name="connsiteX32" fmla="*/ 3479593 w 9517857"/>
              <a:gd name="connsiteY32" fmla="*/ 390437 h 918356"/>
              <a:gd name="connsiteX33" fmla="*/ 3651428 w 9517857"/>
              <a:gd name="connsiteY33" fmla="*/ 361807 h 918356"/>
              <a:gd name="connsiteX34" fmla="*/ 3844133 w 9517857"/>
              <a:gd name="connsiteY34" fmla="*/ 360648 h 918356"/>
              <a:gd name="connsiteX35" fmla="*/ 3933803 w 9517857"/>
              <a:gd name="connsiteY35" fmla="*/ 357315 h 918356"/>
              <a:gd name="connsiteX36" fmla="*/ 4266740 w 9517857"/>
              <a:gd name="connsiteY36" fmla="*/ 361454 h 918356"/>
              <a:gd name="connsiteX37" fmla="*/ 4430770 w 9517857"/>
              <a:gd name="connsiteY37" fmla="*/ 342643 h 918356"/>
              <a:gd name="connsiteX38" fmla="*/ 4512664 w 9517857"/>
              <a:gd name="connsiteY38" fmla="*/ 319948 h 918356"/>
              <a:gd name="connsiteX39" fmla="*/ 4616423 w 9517857"/>
              <a:gd name="connsiteY39" fmla="*/ 290914 h 918356"/>
              <a:gd name="connsiteX40" fmla="*/ 4689163 w 9517857"/>
              <a:gd name="connsiteY40" fmla="*/ 272812 h 918356"/>
              <a:gd name="connsiteX41" fmla="*/ 4783273 w 9517857"/>
              <a:gd name="connsiteY41" fmla="*/ 248463 h 918356"/>
              <a:gd name="connsiteX42" fmla="*/ 4836507 w 9517857"/>
              <a:gd name="connsiteY42" fmla="*/ 256788 h 918356"/>
              <a:gd name="connsiteX43" fmla="*/ 4892569 w 9517857"/>
              <a:gd name="connsiteY43" fmla="*/ 249933 h 918356"/>
              <a:gd name="connsiteX44" fmla="*/ 4896611 w 9517857"/>
              <a:gd name="connsiteY44" fmla="*/ 240448 h 918356"/>
              <a:gd name="connsiteX45" fmla="*/ 4917286 w 9517857"/>
              <a:gd name="connsiteY45" fmla="*/ 243659 h 918356"/>
              <a:gd name="connsiteX46" fmla="*/ 4981173 w 9517857"/>
              <a:gd name="connsiteY46" fmla="*/ 247103 h 918356"/>
              <a:gd name="connsiteX47" fmla="*/ 5060397 w 9517857"/>
              <a:gd name="connsiteY47" fmla="*/ 263688 h 918356"/>
              <a:gd name="connsiteX48" fmla="*/ 5252996 w 9517857"/>
              <a:gd name="connsiteY48" fmla="*/ 270655 h 918356"/>
              <a:gd name="connsiteX49" fmla="*/ 5358056 w 9517857"/>
              <a:gd name="connsiteY49" fmla="*/ 247248 h 918356"/>
              <a:gd name="connsiteX50" fmla="*/ 5426496 w 9517857"/>
              <a:gd name="connsiteY50" fmla="*/ 235142 h 918356"/>
              <a:gd name="connsiteX51" fmla="*/ 5497161 w 9517857"/>
              <a:gd name="connsiteY51" fmla="*/ 228808 h 918356"/>
              <a:gd name="connsiteX52" fmla="*/ 5826043 w 9517857"/>
              <a:gd name="connsiteY52" fmla="*/ 148073 h 918356"/>
              <a:gd name="connsiteX53" fmla="*/ 6007627 w 9517857"/>
              <a:gd name="connsiteY53" fmla="*/ 147126 h 918356"/>
              <a:gd name="connsiteX54" fmla="*/ 6080994 w 9517857"/>
              <a:gd name="connsiteY54" fmla="*/ 142938 h 918356"/>
              <a:gd name="connsiteX55" fmla="*/ 6194152 w 9517857"/>
              <a:gd name="connsiteY55" fmla="*/ 151772 h 918356"/>
              <a:gd name="connsiteX56" fmla="*/ 6281379 w 9517857"/>
              <a:gd name="connsiteY56" fmla="*/ 181626 h 918356"/>
              <a:gd name="connsiteX57" fmla="*/ 6489033 w 9517857"/>
              <a:gd name="connsiteY57" fmla="*/ 167648 h 918356"/>
              <a:gd name="connsiteX58" fmla="*/ 6544700 w 9517857"/>
              <a:gd name="connsiteY58" fmla="*/ 167161 h 918356"/>
              <a:gd name="connsiteX59" fmla="*/ 6648353 w 9517857"/>
              <a:gd name="connsiteY59" fmla="*/ 172250 h 918356"/>
              <a:gd name="connsiteX60" fmla="*/ 6736227 w 9517857"/>
              <a:gd name="connsiteY60" fmla="*/ 173216 h 918356"/>
              <a:gd name="connsiteX61" fmla="*/ 6977218 w 9517857"/>
              <a:gd name="connsiteY61" fmla="*/ 184289 h 918356"/>
              <a:gd name="connsiteX62" fmla="*/ 7065221 w 9517857"/>
              <a:gd name="connsiteY62" fmla="*/ 227531 h 918356"/>
              <a:gd name="connsiteX63" fmla="*/ 7358195 w 9517857"/>
              <a:gd name="connsiteY63" fmla="*/ 251740 h 918356"/>
              <a:gd name="connsiteX64" fmla="*/ 7565449 w 9517857"/>
              <a:gd name="connsiteY64" fmla="*/ 258950 h 918356"/>
              <a:gd name="connsiteX65" fmla="*/ 7599285 w 9517857"/>
              <a:gd name="connsiteY65" fmla="*/ 266021 h 918356"/>
              <a:gd name="connsiteX66" fmla="*/ 7644411 w 9517857"/>
              <a:gd name="connsiteY66" fmla="*/ 258986 h 918356"/>
              <a:gd name="connsiteX67" fmla="*/ 7825110 w 9517857"/>
              <a:gd name="connsiteY67" fmla="*/ 229109 h 918356"/>
              <a:gd name="connsiteX68" fmla="*/ 7965805 w 9517857"/>
              <a:gd name="connsiteY68" fmla="*/ 200355 h 918356"/>
              <a:gd name="connsiteX69" fmla="*/ 8147401 w 9517857"/>
              <a:gd name="connsiteY69" fmla="*/ 205617 h 918356"/>
              <a:gd name="connsiteX70" fmla="*/ 8256033 w 9517857"/>
              <a:gd name="connsiteY70" fmla="*/ 193713 h 918356"/>
              <a:gd name="connsiteX71" fmla="*/ 8410677 w 9517857"/>
              <a:gd name="connsiteY71" fmla="*/ 172167 h 918356"/>
              <a:gd name="connsiteX72" fmla="*/ 8614948 w 9517857"/>
              <a:gd name="connsiteY72" fmla="*/ 168247 h 918356"/>
              <a:gd name="connsiteX73" fmla="*/ 8715976 w 9517857"/>
              <a:gd name="connsiteY73" fmla="*/ 178374 h 918356"/>
              <a:gd name="connsiteX74" fmla="*/ 8778827 w 9517857"/>
              <a:gd name="connsiteY74" fmla="*/ 172936 h 918356"/>
              <a:gd name="connsiteX75" fmla="*/ 8855248 w 9517857"/>
              <a:gd name="connsiteY75" fmla="*/ 143149 h 918356"/>
              <a:gd name="connsiteX76" fmla="*/ 9010380 w 9517857"/>
              <a:gd name="connsiteY76" fmla="*/ 91891 h 918356"/>
              <a:gd name="connsiteX77" fmla="*/ 9110856 w 9517857"/>
              <a:gd name="connsiteY77" fmla="*/ 70997 h 918356"/>
              <a:gd name="connsiteX78" fmla="*/ 9268817 w 9517857"/>
              <a:gd name="connsiteY78" fmla="*/ 53082 h 918356"/>
              <a:gd name="connsiteX79" fmla="*/ 9316667 w 9517857"/>
              <a:gd name="connsiteY79" fmla="*/ 45047 h 918356"/>
              <a:gd name="connsiteX80" fmla="*/ 9428209 w 9517857"/>
              <a:gd name="connsiteY80" fmla="*/ 29923 h 918356"/>
              <a:gd name="connsiteX81" fmla="*/ 9488916 w 9517857"/>
              <a:gd name="connsiteY8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58055 w 9517857"/>
              <a:gd name="connsiteY24" fmla="*/ 568918 h 918356"/>
              <a:gd name="connsiteX25" fmla="*/ 2693698 w 9517857"/>
              <a:gd name="connsiteY25" fmla="*/ 560029 h 918356"/>
              <a:gd name="connsiteX26" fmla="*/ 2727306 w 9517857"/>
              <a:gd name="connsiteY26" fmla="*/ 550698 h 918356"/>
              <a:gd name="connsiteX27" fmla="*/ 3073635 w 9517857"/>
              <a:gd name="connsiteY27" fmla="*/ 491294 h 918356"/>
              <a:gd name="connsiteX28" fmla="*/ 3222071 w 9517857"/>
              <a:gd name="connsiteY28" fmla="*/ 470559 h 918356"/>
              <a:gd name="connsiteX29" fmla="*/ 3274069 w 9517857"/>
              <a:gd name="connsiteY29" fmla="*/ 451605 h 918356"/>
              <a:gd name="connsiteX30" fmla="*/ 3349632 w 9517857"/>
              <a:gd name="connsiteY30" fmla="*/ 432583 h 918356"/>
              <a:gd name="connsiteX31" fmla="*/ 3479593 w 9517857"/>
              <a:gd name="connsiteY31" fmla="*/ 390437 h 918356"/>
              <a:gd name="connsiteX32" fmla="*/ 3651428 w 9517857"/>
              <a:gd name="connsiteY32" fmla="*/ 361807 h 918356"/>
              <a:gd name="connsiteX33" fmla="*/ 3844133 w 9517857"/>
              <a:gd name="connsiteY33" fmla="*/ 360648 h 918356"/>
              <a:gd name="connsiteX34" fmla="*/ 3933803 w 9517857"/>
              <a:gd name="connsiteY34" fmla="*/ 357315 h 918356"/>
              <a:gd name="connsiteX35" fmla="*/ 4266740 w 9517857"/>
              <a:gd name="connsiteY35" fmla="*/ 361454 h 918356"/>
              <a:gd name="connsiteX36" fmla="*/ 4430770 w 9517857"/>
              <a:gd name="connsiteY36" fmla="*/ 342643 h 918356"/>
              <a:gd name="connsiteX37" fmla="*/ 4512664 w 9517857"/>
              <a:gd name="connsiteY37" fmla="*/ 319948 h 918356"/>
              <a:gd name="connsiteX38" fmla="*/ 4616423 w 9517857"/>
              <a:gd name="connsiteY38" fmla="*/ 290914 h 918356"/>
              <a:gd name="connsiteX39" fmla="*/ 4689163 w 9517857"/>
              <a:gd name="connsiteY39" fmla="*/ 272812 h 918356"/>
              <a:gd name="connsiteX40" fmla="*/ 4783273 w 9517857"/>
              <a:gd name="connsiteY40" fmla="*/ 248463 h 918356"/>
              <a:gd name="connsiteX41" fmla="*/ 4836507 w 9517857"/>
              <a:gd name="connsiteY41" fmla="*/ 256788 h 918356"/>
              <a:gd name="connsiteX42" fmla="*/ 4892569 w 9517857"/>
              <a:gd name="connsiteY42" fmla="*/ 249933 h 918356"/>
              <a:gd name="connsiteX43" fmla="*/ 4896611 w 9517857"/>
              <a:gd name="connsiteY43" fmla="*/ 240448 h 918356"/>
              <a:gd name="connsiteX44" fmla="*/ 4917286 w 9517857"/>
              <a:gd name="connsiteY44" fmla="*/ 243659 h 918356"/>
              <a:gd name="connsiteX45" fmla="*/ 4981173 w 9517857"/>
              <a:gd name="connsiteY45" fmla="*/ 247103 h 918356"/>
              <a:gd name="connsiteX46" fmla="*/ 5060397 w 9517857"/>
              <a:gd name="connsiteY46" fmla="*/ 263688 h 918356"/>
              <a:gd name="connsiteX47" fmla="*/ 5252996 w 9517857"/>
              <a:gd name="connsiteY47" fmla="*/ 270655 h 918356"/>
              <a:gd name="connsiteX48" fmla="*/ 5358056 w 9517857"/>
              <a:gd name="connsiteY48" fmla="*/ 247248 h 918356"/>
              <a:gd name="connsiteX49" fmla="*/ 5426496 w 9517857"/>
              <a:gd name="connsiteY49" fmla="*/ 235142 h 918356"/>
              <a:gd name="connsiteX50" fmla="*/ 5497161 w 9517857"/>
              <a:gd name="connsiteY50" fmla="*/ 228808 h 918356"/>
              <a:gd name="connsiteX51" fmla="*/ 5826043 w 9517857"/>
              <a:gd name="connsiteY51" fmla="*/ 148073 h 918356"/>
              <a:gd name="connsiteX52" fmla="*/ 6007627 w 9517857"/>
              <a:gd name="connsiteY52" fmla="*/ 147126 h 918356"/>
              <a:gd name="connsiteX53" fmla="*/ 6080994 w 9517857"/>
              <a:gd name="connsiteY53" fmla="*/ 142938 h 918356"/>
              <a:gd name="connsiteX54" fmla="*/ 6194152 w 9517857"/>
              <a:gd name="connsiteY54" fmla="*/ 151772 h 918356"/>
              <a:gd name="connsiteX55" fmla="*/ 6281379 w 9517857"/>
              <a:gd name="connsiteY55" fmla="*/ 181626 h 918356"/>
              <a:gd name="connsiteX56" fmla="*/ 6489033 w 9517857"/>
              <a:gd name="connsiteY56" fmla="*/ 167648 h 918356"/>
              <a:gd name="connsiteX57" fmla="*/ 6544700 w 9517857"/>
              <a:gd name="connsiteY57" fmla="*/ 167161 h 918356"/>
              <a:gd name="connsiteX58" fmla="*/ 6648353 w 9517857"/>
              <a:gd name="connsiteY58" fmla="*/ 172250 h 918356"/>
              <a:gd name="connsiteX59" fmla="*/ 6736227 w 9517857"/>
              <a:gd name="connsiteY59" fmla="*/ 173216 h 918356"/>
              <a:gd name="connsiteX60" fmla="*/ 6977218 w 9517857"/>
              <a:gd name="connsiteY60" fmla="*/ 184289 h 918356"/>
              <a:gd name="connsiteX61" fmla="*/ 7065221 w 9517857"/>
              <a:gd name="connsiteY61" fmla="*/ 227531 h 918356"/>
              <a:gd name="connsiteX62" fmla="*/ 7358195 w 9517857"/>
              <a:gd name="connsiteY62" fmla="*/ 251740 h 918356"/>
              <a:gd name="connsiteX63" fmla="*/ 7565449 w 9517857"/>
              <a:gd name="connsiteY63" fmla="*/ 258950 h 918356"/>
              <a:gd name="connsiteX64" fmla="*/ 7599285 w 9517857"/>
              <a:gd name="connsiteY64" fmla="*/ 266021 h 918356"/>
              <a:gd name="connsiteX65" fmla="*/ 7644411 w 9517857"/>
              <a:gd name="connsiteY65" fmla="*/ 258986 h 918356"/>
              <a:gd name="connsiteX66" fmla="*/ 7825110 w 9517857"/>
              <a:gd name="connsiteY66" fmla="*/ 229109 h 918356"/>
              <a:gd name="connsiteX67" fmla="*/ 7965805 w 9517857"/>
              <a:gd name="connsiteY67" fmla="*/ 200355 h 918356"/>
              <a:gd name="connsiteX68" fmla="*/ 8147401 w 9517857"/>
              <a:gd name="connsiteY68" fmla="*/ 205617 h 918356"/>
              <a:gd name="connsiteX69" fmla="*/ 8256033 w 9517857"/>
              <a:gd name="connsiteY69" fmla="*/ 193713 h 918356"/>
              <a:gd name="connsiteX70" fmla="*/ 8410677 w 9517857"/>
              <a:gd name="connsiteY70" fmla="*/ 172167 h 918356"/>
              <a:gd name="connsiteX71" fmla="*/ 8614948 w 9517857"/>
              <a:gd name="connsiteY71" fmla="*/ 168247 h 918356"/>
              <a:gd name="connsiteX72" fmla="*/ 8715976 w 9517857"/>
              <a:gd name="connsiteY72" fmla="*/ 178374 h 918356"/>
              <a:gd name="connsiteX73" fmla="*/ 8778827 w 9517857"/>
              <a:gd name="connsiteY73" fmla="*/ 172936 h 918356"/>
              <a:gd name="connsiteX74" fmla="*/ 8855248 w 9517857"/>
              <a:gd name="connsiteY74" fmla="*/ 143149 h 918356"/>
              <a:gd name="connsiteX75" fmla="*/ 9010380 w 9517857"/>
              <a:gd name="connsiteY75" fmla="*/ 91891 h 918356"/>
              <a:gd name="connsiteX76" fmla="*/ 9110856 w 9517857"/>
              <a:gd name="connsiteY76" fmla="*/ 70997 h 918356"/>
              <a:gd name="connsiteX77" fmla="*/ 9268817 w 9517857"/>
              <a:gd name="connsiteY77" fmla="*/ 53082 h 918356"/>
              <a:gd name="connsiteX78" fmla="*/ 9316667 w 9517857"/>
              <a:gd name="connsiteY78" fmla="*/ 45047 h 918356"/>
              <a:gd name="connsiteX79" fmla="*/ 9428209 w 9517857"/>
              <a:gd name="connsiteY79" fmla="*/ 29923 h 918356"/>
              <a:gd name="connsiteX80" fmla="*/ 9488916 w 9517857"/>
              <a:gd name="connsiteY8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080994 w 9517857"/>
              <a:gd name="connsiteY52" fmla="*/ 142938 h 918356"/>
              <a:gd name="connsiteX53" fmla="*/ 6194152 w 9517857"/>
              <a:gd name="connsiteY53" fmla="*/ 151772 h 918356"/>
              <a:gd name="connsiteX54" fmla="*/ 6281379 w 9517857"/>
              <a:gd name="connsiteY54" fmla="*/ 181626 h 918356"/>
              <a:gd name="connsiteX55" fmla="*/ 6489033 w 9517857"/>
              <a:gd name="connsiteY55" fmla="*/ 167648 h 918356"/>
              <a:gd name="connsiteX56" fmla="*/ 6544700 w 9517857"/>
              <a:gd name="connsiteY56" fmla="*/ 167161 h 918356"/>
              <a:gd name="connsiteX57" fmla="*/ 6648353 w 9517857"/>
              <a:gd name="connsiteY57" fmla="*/ 172250 h 918356"/>
              <a:gd name="connsiteX58" fmla="*/ 6736227 w 9517857"/>
              <a:gd name="connsiteY58" fmla="*/ 173216 h 918356"/>
              <a:gd name="connsiteX59" fmla="*/ 6977218 w 9517857"/>
              <a:gd name="connsiteY59" fmla="*/ 184289 h 918356"/>
              <a:gd name="connsiteX60" fmla="*/ 7065221 w 9517857"/>
              <a:gd name="connsiteY60" fmla="*/ 227531 h 918356"/>
              <a:gd name="connsiteX61" fmla="*/ 7358195 w 9517857"/>
              <a:gd name="connsiteY61" fmla="*/ 251740 h 918356"/>
              <a:gd name="connsiteX62" fmla="*/ 7565449 w 9517857"/>
              <a:gd name="connsiteY62" fmla="*/ 258950 h 918356"/>
              <a:gd name="connsiteX63" fmla="*/ 7599285 w 9517857"/>
              <a:gd name="connsiteY63" fmla="*/ 266021 h 918356"/>
              <a:gd name="connsiteX64" fmla="*/ 7644411 w 9517857"/>
              <a:gd name="connsiteY64" fmla="*/ 258986 h 918356"/>
              <a:gd name="connsiteX65" fmla="*/ 7825110 w 9517857"/>
              <a:gd name="connsiteY65" fmla="*/ 229109 h 918356"/>
              <a:gd name="connsiteX66" fmla="*/ 7965805 w 9517857"/>
              <a:gd name="connsiteY66" fmla="*/ 200355 h 918356"/>
              <a:gd name="connsiteX67" fmla="*/ 8147401 w 9517857"/>
              <a:gd name="connsiteY67" fmla="*/ 205617 h 918356"/>
              <a:gd name="connsiteX68" fmla="*/ 8256033 w 9517857"/>
              <a:gd name="connsiteY68" fmla="*/ 193713 h 918356"/>
              <a:gd name="connsiteX69" fmla="*/ 8410677 w 9517857"/>
              <a:gd name="connsiteY69" fmla="*/ 172167 h 918356"/>
              <a:gd name="connsiteX70" fmla="*/ 8614948 w 9517857"/>
              <a:gd name="connsiteY70" fmla="*/ 168247 h 918356"/>
              <a:gd name="connsiteX71" fmla="*/ 8715976 w 9517857"/>
              <a:gd name="connsiteY71" fmla="*/ 178374 h 918356"/>
              <a:gd name="connsiteX72" fmla="*/ 8778827 w 9517857"/>
              <a:gd name="connsiteY72" fmla="*/ 172936 h 918356"/>
              <a:gd name="connsiteX73" fmla="*/ 8855248 w 9517857"/>
              <a:gd name="connsiteY73" fmla="*/ 143149 h 918356"/>
              <a:gd name="connsiteX74" fmla="*/ 9010380 w 9517857"/>
              <a:gd name="connsiteY74" fmla="*/ 91891 h 918356"/>
              <a:gd name="connsiteX75" fmla="*/ 9110856 w 9517857"/>
              <a:gd name="connsiteY75" fmla="*/ 70997 h 918356"/>
              <a:gd name="connsiteX76" fmla="*/ 9268817 w 9517857"/>
              <a:gd name="connsiteY76" fmla="*/ 53082 h 918356"/>
              <a:gd name="connsiteX77" fmla="*/ 9316667 w 9517857"/>
              <a:gd name="connsiteY77" fmla="*/ 45047 h 918356"/>
              <a:gd name="connsiteX78" fmla="*/ 9428209 w 9517857"/>
              <a:gd name="connsiteY78" fmla="*/ 29923 h 918356"/>
              <a:gd name="connsiteX79" fmla="*/ 9488916 w 9517857"/>
              <a:gd name="connsiteY7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410677 w 9517857"/>
              <a:gd name="connsiteY68" fmla="*/ 172167 h 918356"/>
              <a:gd name="connsiteX69" fmla="*/ 8614948 w 9517857"/>
              <a:gd name="connsiteY69" fmla="*/ 168247 h 918356"/>
              <a:gd name="connsiteX70" fmla="*/ 8715976 w 9517857"/>
              <a:gd name="connsiteY70" fmla="*/ 178374 h 918356"/>
              <a:gd name="connsiteX71" fmla="*/ 8778827 w 9517857"/>
              <a:gd name="connsiteY71" fmla="*/ 172936 h 918356"/>
              <a:gd name="connsiteX72" fmla="*/ 8855248 w 9517857"/>
              <a:gd name="connsiteY72" fmla="*/ 143149 h 918356"/>
              <a:gd name="connsiteX73" fmla="*/ 9010380 w 9517857"/>
              <a:gd name="connsiteY73" fmla="*/ 91891 h 918356"/>
              <a:gd name="connsiteX74" fmla="*/ 9110856 w 9517857"/>
              <a:gd name="connsiteY74" fmla="*/ 70997 h 918356"/>
              <a:gd name="connsiteX75" fmla="*/ 9268817 w 9517857"/>
              <a:gd name="connsiteY75" fmla="*/ 53082 h 918356"/>
              <a:gd name="connsiteX76" fmla="*/ 9316667 w 9517857"/>
              <a:gd name="connsiteY76" fmla="*/ 45047 h 918356"/>
              <a:gd name="connsiteX77" fmla="*/ 9428209 w 9517857"/>
              <a:gd name="connsiteY77" fmla="*/ 29923 h 918356"/>
              <a:gd name="connsiteX78" fmla="*/ 9488916 w 9517857"/>
              <a:gd name="connsiteY7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825110 w 9517857"/>
              <a:gd name="connsiteY64" fmla="*/ 229109 h 918356"/>
              <a:gd name="connsiteX65" fmla="*/ 7965805 w 9517857"/>
              <a:gd name="connsiteY65" fmla="*/ 200355 h 918356"/>
              <a:gd name="connsiteX66" fmla="*/ 8147401 w 9517857"/>
              <a:gd name="connsiteY66" fmla="*/ 205617 h 918356"/>
              <a:gd name="connsiteX67" fmla="*/ 8256033 w 9517857"/>
              <a:gd name="connsiteY67" fmla="*/ 193713 h 918356"/>
              <a:gd name="connsiteX68" fmla="*/ 8614948 w 9517857"/>
              <a:gd name="connsiteY68" fmla="*/ 168247 h 918356"/>
              <a:gd name="connsiteX69" fmla="*/ 8715976 w 9517857"/>
              <a:gd name="connsiteY69" fmla="*/ 178374 h 918356"/>
              <a:gd name="connsiteX70" fmla="*/ 8778827 w 9517857"/>
              <a:gd name="connsiteY70" fmla="*/ 172936 h 918356"/>
              <a:gd name="connsiteX71" fmla="*/ 8855248 w 9517857"/>
              <a:gd name="connsiteY71" fmla="*/ 143149 h 918356"/>
              <a:gd name="connsiteX72" fmla="*/ 9010380 w 9517857"/>
              <a:gd name="connsiteY72" fmla="*/ 91891 h 918356"/>
              <a:gd name="connsiteX73" fmla="*/ 9110856 w 9517857"/>
              <a:gd name="connsiteY73" fmla="*/ 70997 h 918356"/>
              <a:gd name="connsiteX74" fmla="*/ 9268817 w 9517857"/>
              <a:gd name="connsiteY74" fmla="*/ 53082 h 918356"/>
              <a:gd name="connsiteX75" fmla="*/ 9316667 w 9517857"/>
              <a:gd name="connsiteY75" fmla="*/ 45047 h 918356"/>
              <a:gd name="connsiteX76" fmla="*/ 9428209 w 9517857"/>
              <a:gd name="connsiteY76" fmla="*/ 29923 h 918356"/>
              <a:gd name="connsiteX77" fmla="*/ 9488916 w 9517857"/>
              <a:gd name="connsiteY7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430770 w 9517857"/>
              <a:gd name="connsiteY35" fmla="*/ 342643 h 918356"/>
              <a:gd name="connsiteX36" fmla="*/ 4512664 w 9517857"/>
              <a:gd name="connsiteY36" fmla="*/ 319948 h 918356"/>
              <a:gd name="connsiteX37" fmla="*/ 4616423 w 9517857"/>
              <a:gd name="connsiteY37" fmla="*/ 290914 h 918356"/>
              <a:gd name="connsiteX38" fmla="*/ 4689163 w 9517857"/>
              <a:gd name="connsiteY38" fmla="*/ 272812 h 918356"/>
              <a:gd name="connsiteX39" fmla="*/ 4783273 w 9517857"/>
              <a:gd name="connsiteY39" fmla="*/ 248463 h 918356"/>
              <a:gd name="connsiteX40" fmla="*/ 4836507 w 9517857"/>
              <a:gd name="connsiteY40" fmla="*/ 256788 h 918356"/>
              <a:gd name="connsiteX41" fmla="*/ 4892569 w 9517857"/>
              <a:gd name="connsiteY41" fmla="*/ 249933 h 918356"/>
              <a:gd name="connsiteX42" fmla="*/ 4896611 w 9517857"/>
              <a:gd name="connsiteY42" fmla="*/ 240448 h 918356"/>
              <a:gd name="connsiteX43" fmla="*/ 4917286 w 9517857"/>
              <a:gd name="connsiteY43" fmla="*/ 243659 h 918356"/>
              <a:gd name="connsiteX44" fmla="*/ 4981173 w 9517857"/>
              <a:gd name="connsiteY44" fmla="*/ 247103 h 918356"/>
              <a:gd name="connsiteX45" fmla="*/ 5060397 w 9517857"/>
              <a:gd name="connsiteY45" fmla="*/ 263688 h 918356"/>
              <a:gd name="connsiteX46" fmla="*/ 5252996 w 9517857"/>
              <a:gd name="connsiteY46" fmla="*/ 270655 h 918356"/>
              <a:gd name="connsiteX47" fmla="*/ 5358056 w 9517857"/>
              <a:gd name="connsiteY47" fmla="*/ 247248 h 918356"/>
              <a:gd name="connsiteX48" fmla="*/ 5426496 w 9517857"/>
              <a:gd name="connsiteY48" fmla="*/ 235142 h 918356"/>
              <a:gd name="connsiteX49" fmla="*/ 5497161 w 9517857"/>
              <a:gd name="connsiteY49" fmla="*/ 228808 h 918356"/>
              <a:gd name="connsiteX50" fmla="*/ 5826043 w 9517857"/>
              <a:gd name="connsiteY50" fmla="*/ 148073 h 918356"/>
              <a:gd name="connsiteX51" fmla="*/ 6007627 w 9517857"/>
              <a:gd name="connsiteY51" fmla="*/ 147126 h 918356"/>
              <a:gd name="connsiteX52" fmla="*/ 6194152 w 9517857"/>
              <a:gd name="connsiteY52" fmla="*/ 151772 h 918356"/>
              <a:gd name="connsiteX53" fmla="*/ 6281379 w 9517857"/>
              <a:gd name="connsiteY53" fmla="*/ 181626 h 918356"/>
              <a:gd name="connsiteX54" fmla="*/ 6489033 w 9517857"/>
              <a:gd name="connsiteY54" fmla="*/ 167648 h 918356"/>
              <a:gd name="connsiteX55" fmla="*/ 6544700 w 9517857"/>
              <a:gd name="connsiteY55" fmla="*/ 167161 h 918356"/>
              <a:gd name="connsiteX56" fmla="*/ 6648353 w 9517857"/>
              <a:gd name="connsiteY56" fmla="*/ 172250 h 918356"/>
              <a:gd name="connsiteX57" fmla="*/ 6736227 w 9517857"/>
              <a:gd name="connsiteY57" fmla="*/ 173216 h 918356"/>
              <a:gd name="connsiteX58" fmla="*/ 6977218 w 9517857"/>
              <a:gd name="connsiteY58" fmla="*/ 184289 h 918356"/>
              <a:gd name="connsiteX59" fmla="*/ 7065221 w 9517857"/>
              <a:gd name="connsiteY59" fmla="*/ 227531 h 918356"/>
              <a:gd name="connsiteX60" fmla="*/ 7358195 w 9517857"/>
              <a:gd name="connsiteY60" fmla="*/ 251740 h 918356"/>
              <a:gd name="connsiteX61" fmla="*/ 7565449 w 9517857"/>
              <a:gd name="connsiteY61" fmla="*/ 258950 h 918356"/>
              <a:gd name="connsiteX62" fmla="*/ 7599285 w 9517857"/>
              <a:gd name="connsiteY62" fmla="*/ 266021 h 918356"/>
              <a:gd name="connsiteX63" fmla="*/ 7644411 w 9517857"/>
              <a:gd name="connsiteY63" fmla="*/ 258986 h 918356"/>
              <a:gd name="connsiteX64" fmla="*/ 7965805 w 9517857"/>
              <a:gd name="connsiteY64" fmla="*/ 200355 h 918356"/>
              <a:gd name="connsiteX65" fmla="*/ 8147401 w 9517857"/>
              <a:gd name="connsiteY65" fmla="*/ 205617 h 918356"/>
              <a:gd name="connsiteX66" fmla="*/ 8256033 w 9517857"/>
              <a:gd name="connsiteY66" fmla="*/ 193713 h 918356"/>
              <a:gd name="connsiteX67" fmla="*/ 8614948 w 9517857"/>
              <a:gd name="connsiteY67" fmla="*/ 168247 h 918356"/>
              <a:gd name="connsiteX68" fmla="*/ 8715976 w 9517857"/>
              <a:gd name="connsiteY68" fmla="*/ 178374 h 918356"/>
              <a:gd name="connsiteX69" fmla="*/ 8778827 w 9517857"/>
              <a:gd name="connsiteY69" fmla="*/ 172936 h 918356"/>
              <a:gd name="connsiteX70" fmla="*/ 8855248 w 9517857"/>
              <a:gd name="connsiteY70" fmla="*/ 143149 h 918356"/>
              <a:gd name="connsiteX71" fmla="*/ 9010380 w 9517857"/>
              <a:gd name="connsiteY71" fmla="*/ 91891 h 918356"/>
              <a:gd name="connsiteX72" fmla="*/ 9110856 w 9517857"/>
              <a:gd name="connsiteY72" fmla="*/ 70997 h 918356"/>
              <a:gd name="connsiteX73" fmla="*/ 9268817 w 9517857"/>
              <a:gd name="connsiteY73" fmla="*/ 53082 h 918356"/>
              <a:gd name="connsiteX74" fmla="*/ 9316667 w 9517857"/>
              <a:gd name="connsiteY74" fmla="*/ 45047 h 918356"/>
              <a:gd name="connsiteX75" fmla="*/ 9428209 w 9517857"/>
              <a:gd name="connsiteY75" fmla="*/ 29923 h 918356"/>
              <a:gd name="connsiteX76" fmla="*/ 9488916 w 9517857"/>
              <a:gd name="connsiteY7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36507 w 9517857"/>
              <a:gd name="connsiteY39" fmla="*/ 256788 h 918356"/>
              <a:gd name="connsiteX40" fmla="*/ 4892569 w 9517857"/>
              <a:gd name="connsiteY40" fmla="*/ 249933 h 918356"/>
              <a:gd name="connsiteX41" fmla="*/ 4896611 w 9517857"/>
              <a:gd name="connsiteY41" fmla="*/ 240448 h 918356"/>
              <a:gd name="connsiteX42" fmla="*/ 4917286 w 9517857"/>
              <a:gd name="connsiteY42" fmla="*/ 243659 h 918356"/>
              <a:gd name="connsiteX43" fmla="*/ 4981173 w 9517857"/>
              <a:gd name="connsiteY43" fmla="*/ 247103 h 918356"/>
              <a:gd name="connsiteX44" fmla="*/ 5060397 w 9517857"/>
              <a:gd name="connsiteY44" fmla="*/ 263688 h 918356"/>
              <a:gd name="connsiteX45" fmla="*/ 5252996 w 9517857"/>
              <a:gd name="connsiteY45" fmla="*/ 270655 h 918356"/>
              <a:gd name="connsiteX46" fmla="*/ 5358056 w 9517857"/>
              <a:gd name="connsiteY46" fmla="*/ 247248 h 918356"/>
              <a:gd name="connsiteX47" fmla="*/ 5426496 w 9517857"/>
              <a:gd name="connsiteY47" fmla="*/ 235142 h 918356"/>
              <a:gd name="connsiteX48" fmla="*/ 5497161 w 9517857"/>
              <a:gd name="connsiteY48" fmla="*/ 228808 h 918356"/>
              <a:gd name="connsiteX49" fmla="*/ 5826043 w 9517857"/>
              <a:gd name="connsiteY49" fmla="*/ 148073 h 918356"/>
              <a:gd name="connsiteX50" fmla="*/ 6007627 w 9517857"/>
              <a:gd name="connsiteY50" fmla="*/ 147126 h 918356"/>
              <a:gd name="connsiteX51" fmla="*/ 6194152 w 9517857"/>
              <a:gd name="connsiteY51" fmla="*/ 151772 h 918356"/>
              <a:gd name="connsiteX52" fmla="*/ 6281379 w 9517857"/>
              <a:gd name="connsiteY52" fmla="*/ 181626 h 918356"/>
              <a:gd name="connsiteX53" fmla="*/ 6489033 w 9517857"/>
              <a:gd name="connsiteY53" fmla="*/ 167648 h 918356"/>
              <a:gd name="connsiteX54" fmla="*/ 6544700 w 9517857"/>
              <a:gd name="connsiteY54" fmla="*/ 167161 h 918356"/>
              <a:gd name="connsiteX55" fmla="*/ 6648353 w 9517857"/>
              <a:gd name="connsiteY55" fmla="*/ 172250 h 918356"/>
              <a:gd name="connsiteX56" fmla="*/ 6736227 w 9517857"/>
              <a:gd name="connsiteY56" fmla="*/ 173216 h 918356"/>
              <a:gd name="connsiteX57" fmla="*/ 6977218 w 9517857"/>
              <a:gd name="connsiteY57" fmla="*/ 184289 h 918356"/>
              <a:gd name="connsiteX58" fmla="*/ 7065221 w 9517857"/>
              <a:gd name="connsiteY58" fmla="*/ 227531 h 918356"/>
              <a:gd name="connsiteX59" fmla="*/ 7358195 w 9517857"/>
              <a:gd name="connsiteY59" fmla="*/ 251740 h 918356"/>
              <a:gd name="connsiteX60" fmla="*/ 7565449 w 9517857"/>
              <a:gd name="connsiteY60" fmla="*/ 258950 h 918356"/>
              <a:gd name="connsiteX61" fmla="*/ 7599285 w 9517857"/>
              <a:gd name="connsiteY61" fmla="*/ 266021 h 918356"/>
              <a:gd name="connsiteX62" fmla="*/ 7644411 w 9517857"/>
              <a:gd name="connsiteY62" fmla="*/ 258986 h 918356"/>
              <a:gd name="connsiteX63" fmla="*/ 7965805 w 9517857"/>
              <a:gd name="connsiteY63" fmla="*/ 200355 h 918356"/>
              <a:gd name="connsiteX64" fmla="*/ 8147401 w 9517857"/>
              <a:gd name="connsiteY64" fmla="*/ 205617 h 918356"/>
              <a:gd name="connsiteX65" fmla="*/ 8256033 w 9517857"/>
              <a:gd name="connsiteY65" fmla="*/ 193713 h 918356"/>
              <a:gd name="connsiteX66" fmla="*/ 8614948 w 9517857"/>
              <a:gd name="connsiteY66" fmla="*/ 168247 h 918356"/>
              <a:gd name="connsiteX67" fmla="*/ 8715976 w 9517857"/>
              <a:gd name="connsiteY67" fmla="*/ 178374 h 918356"/>
              <a:gd name="connsiteX68" fmla="*/ 8778827 w 9517857"/>
              <a:gd name="connsiteY68" fmla="*/ 172936 h 918356"/>
              <a:gd name="connsiteX69" fmla="*/ 8855248 w 9517857"/>
              <a:gd name="connsiteY69" fmla="*/ 143149 h 918356"/>
              <a:gd name="connsiteX70" fmla="*/ 9010380 w 9517857"/>
              <a:gd name="connsiteY70" fmla="*/ 91891 h 918356"/>
              <a:gd name="connsiteX71" fmla="*/ 9110856 w 9517857"/>
              <a:gd name="connsiteY71" fmla="*/ 70997 h 918356"/>
              <a:gd name="connsiteX72" fmla="*/ 9268817 w 9517857"/>
              <a:gd name="connsiteY72" fmla="*/ 53082 h 918356"/>
              <a:gd name="connsiteX73" fmla="*/ 9316667 w 9517857"/>
              <a:gd name="connsiteY73" fmla="*/ 45047 h 918356"/>
              <a:gd name="connsiteX74" fmla="*/ 9428209 w 9517857"/>
              <a:gd name="connsiteY74" fmla="*/ 29923 h 918356"/>
              <a:gd name="connsiteX75" fmla="*/ 9488916 w 9517857"/>
              <a:gd name="connsiteY7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896611 w 9517857"/>
              <a:gd name="connsiteY40" fmla="*/ 240448 h 918356"/>
              <a:gd name="connsiteX41" fmla="*/ 4917286 w 9517857"/>
              <a:gd name="connsiteY41" fmla="*/ 243659 h 918356"/>
              <a:gd name="connsiteX42" fmla="*/ 4981173 w 9517857"/>
              <a:gd name="connsiteY42" fmla="*/ 247103 h 918356"/>
              <a:gd name="connsiteX43" fmla="*/ 5060397 w 9517857"/>
              <a:gd name="connsiteY43" fmla="*/ 263688 h 918356"/>
              <a:gd name="connsiteX44" fmla="*/ 5252996 w 9517857"/>
              <a:gd name="connsiteY44" fmla="*/ 270655 h 918356"/>
              <a:gd name="connsiteX45" fmla="*/ 5358056 w 9517857"/>
              <a:gd name="connsiteY45" fmla="*/ 247248 h 918356"/>
              <a:gd name="connsiteX46" fmla="*/ 5426496 w 9517857"/>
              <a:gd name="connsiteY46" fmla="*/ 235142 h 918356"/>
              <a:gd name="connsiteX47" fmla="*/ 5497161 w 9517857"/>
              <a:gd name="connsiteY47" fmla="*/ 228808 h 918356"/>
              <a:gd name="connsiteX48" fmla="*/ 5826043 w 9517857"/>
              <a:gd name="connsiteY48" fmla="*/ 148073 h 918356"/>
              <a:gd name="connsiteX49" fmla="*/ 6007627 w 9517857"/>
              <a:gd name="connsiteY49" fmla="*/ 147126 h 918356"/>
              <a:gd name="connsiteX50" fmla="*/ 6194152 w 9517857"/>
              <a:gd name="connsiteY50" fmla="*/ 151772 h 918356"/>
              <a:gd name="connsiteX51" fmla="*/ 6281379 w 9517857"/>
              <a:gd name="connsiteY51" fmla="*/ 181626 h 918356"/>
              <a:gd name="connsiteX52" fmla="*/ 6489033 w 9517857"/>
              <a:gd name="connsiteY52" fmla="*/ 167648 h 918356"/>
              <a:gd name="connsiteX53" fmla="*/ 6544700 w 9517857"/>
              <a:gd name="connsiteY53" fmla="*/ 167161 h 918356"/>
              <a:gd name="connsiteX54" fmla="*/ 6648353 w 9517857"/>
              <a:gd name="connsiteY54" fmla="*/ 172250 h 918356"/>
              <a:gd name="connsiteX55" fmla="*/ 6736227 w 9517857"/>
              <a:gd name="connsiteY55" fmla="*/ 173216 h 918356"/>
              <a:gd name="connsiteX56" fmla="*/ 6977218 w 9517857"/>
              <a:gd name="connsiteY56" fmla="*/ 184289 h 918356"/>
              <a:gd name="connsiteX57" fmla="*/ 7065221 w 9517857"/>
              <a:gd name="connsiteY57" fmla="*/ 227531 h 918356"/>
              <a:gd name="connsiteX58" fmla="*/ 7358195 w 9517857"/>
              <a:gd name="connsiteY58" fmla="*/ 251740 h 918356"/>
              <a:gd name="connsiteX59" fmla="*/ 7565449 w 9517857"/>
              <a:gd name="connsiteY59" fmla="*/ 258950 h 918356"/>
              <a:gd name="connsiteX60" fmla="*/ 7599285 w 9517857"/>
              <a:gd name="connsiteY60" fmla="*/ 266021 h 918356"/>
              <a:gd name="connsiteX61" fmla="*/ 7644411 w 9517857"/>
              <a:gd name="connsiteY61" fmla="*/ 258986 h 918356"/>
              <a:gd name="connsiteX62" fmla="*/ 7965805 w 9517857"/>
              <a:gd name="connsiteY62" fmla="*/ 200355 h 918356"/>
              <a:gd name="connsiteX63" fmla="*/ 8147401 w 9517857"/>
              <a:gd name="connsiteY63" fmla="*/ 205617 h 918356"/>
              <a:gd name="connsiteX64" fmla="*/ 8256033 w 9517857"/>
              <a:gd name="connsiteY64" fmla="*/ 193713 h 918356"/>
              <a:gd name="connsiteX65" fmla="*/ 8614948 w 9517857"/>
              <a:gd name="connsiteY65" fmla="*/ 168247 h 918356"/>
              <a:gd name="connsiteX66" fmla="*/ 8715976 w 9517857"/>
              <a:gd name="connsiteY66" fmla="*/ 178374 h 918356"/>
              <a:gd name="connsiteX67" fmla="*/ 8778827 w 9517857"/>
              <a:gd name="connsiteY67" fmla="*/ 172936 h 918356"/>
              <a:gd name="connsiteX68" fmla="*/ 8855248 w 9517857"/>
              <a:gd name="connsiteY68" fmla="*/ 143149 h 918356"/>
              <a:gd name="connsiteX69" fmla="*/ 9010380 w 9517857"/>
              <a:gd name="connsiteY69" fmla="*/ 91891 h 918356"/>
              <a:gd name="connsiteX70" fmla="*/ 9110856 w 9517857"/>
              <a:gd name="connsiteY70" fmla="*/ 70997 h 918356"/>
              <a:gd name="connsiteX71" fmla="*/ 9268817 w 9517857"/>
              <a:gd name="connsiteY71" fmla="*/ 53082 h 918356"/>
              <a:gd name="connsiteX72" fmla="*/ 9316667 w 9517857"/>
              <a:gd name="connsiteY72" fmla="*/ 45047 h 918356"/>
              <a:gd name="connsiteX73" fmla="*/ 9428209 w 9517857"/>
              <a:gd name="connsiteY73" fmla="*/ 29923 h 918356"/>
              <a:gd name="connsiteX74" fmla="*/ 9488916 w 9517857"/>
              <a:gd name="connsiteY7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892569 w 9517857"/>
              <a:gd name="connsiteY39" fmla="*/ 249933 h 918356"/>
              <a:gd name="connsiteX40" fmla="*/ 4917286 w 9517857"/>
              <a:gd name="connsiteY40" fmla="*/ 243659 h 918356"/>
              <a:gd name="connsiteX41" fmla="*/ 4981173 w 9517857"/>
              <a:gd name="connsiteY41" fmla="*/ 247103 h 918356"/>
              <a:gd name="connsiteX42" fmla="*/ 5060397 w 9517857"/>
              <a:gd name="connsiteY42" fmla="*/ 263688 h 918356"/>
              <a:gd name="connsiteX43" fmla="*/ 5252996 w 9517857"/>
              <a:gd name="connsiteY43" fmla="*/ 270655 h 918356"/>
              <a:gd name="connsiteX44" fmla="*/ 5358056 w 9517857"/>
              <a:gd name="connsiteY44" fmla="*/ 247248 h 918356"/>
              <a:gd name="connsiteX45" fmla="*/ 5426496 w 9517857"/>
              <a:gd name="connsiteY45" fmla="*/ 235142 h 918356"/>
              <a:gd name="connsiteX46" fmla="*/ 5497161 w 9517857"/>
              <a:gd name="connsiteY46" fmla="*/ 228808 h 918356"/>
              <a:gd name="connsiteX47" fmla="*/ 5826043 w 9517857"/>
              <a:gd name="connsiteY47" fmla="*/ 148073 h 918356"/>
              <a:gd name="connsiteX48" fmla="*/ 6007627 w 9517857"/>
              <a:gd name="connsiteY48" fmla="*/ 147126 h 918356"/>
              <a:gd name="connsiteX49" fmla="*/ 6194152 w 9517857"/>
              <a:gd name="connsiteY49" fmla="*/ 151772 h 918356"/>
              <a:gd name="connsiteX50" fmla="*/ 6281379 w 9517857"/>
              <a:gd name="connsiteY50" fmla="*/ 181626 h 918356"/>
              <a:gd name="connsiteX51" fmla="*/ 6489033 w 9517857"/>
              <a:gd name="connsiteY51" fmla="*/ 167648 h 918356"/>
              <a:gd name="connsiteX52" fmla="*/ 6544700 w 9517857"/>
              <a:gd name="connsiteY52" fmla="*/ 167161 h 918356"/>
              <a:gd name="connsiteX53" fmla="*/ 6648353 w 9517857"/>
              <a:gd name="connsiteY53" fmla="*/ 172250 h 918356"/>
              <a:gd name="connsiteX54" fmla="*/ 6736227 w 9517857"/>
              <a:gd name="connsiteY54" fmla="*/ 173216 h 918356"/>
              <a:gd name="connsiteX55" fmla="*/ 6977218 w 9517857"/>
              <a:gd name="connsiteY55" fmla="*/ 184289 h 918356"/>
              <a:gd name="connsiteX56" fmla="*/ 7065221 w 9517857"/>
              <a:gd name="connsiteY56" fmla="*/ 227531 h 918356"/>
              <a:gd name="connsiteX57" fmla="*/ 7358195 w 9517857"/>
              <a:gd name="connsiteY57" fmla="*/ 251740 h 918356"/>
              <a:gd name="connsiteX58" fmla="*/ 7565449 w 9517857"/>
              <a:gd name="connsiteY58" fmla="*/ 258950 h 918356"/>
              <a:gd name="connsiteX59" fmla="*/ 7599285 w 9517857"/>
              <a:gd name="connsiteY59" fmla="*/ 266021 h 918356"/>
              <a:gd name="connsiteX60" fmla="*/ 7644411 w 9517857"/>
              <a:gd name="connsiteY60" fmla="*/ 258986 h 918356"/>
              <a:gd name="connsiteX61" fmla="*/ 7965805 w 9517857"/>
              <a:gd name="connsiteY61" fmla="*/ 200355 h 918356"/>
              <a:gd name="connsiteX62" fmla="*/ 8147401 w 9517857"/>
              <a:gd name="connsiteY62" fmla="*/ 205617 h 918356"/>
              <a:gd name="connsiteX63" fmla="*/ 8256033 w 9517857"/>
              <a:gd name="connsiteY63" fmla="*/ 193713 h 918356"/>
              <a:gd name="connsiteX64" fmla="*/ 8614948 w 9517857"/>
              <a:gd name="connsiteY64" fmla="*/ 168247 h 918356"/>
              <a:gd name="connsiteX65" fmla="*/ 8715976 w 9517857"/>
              <a:gd name="connsiteY65" fmla="*/ 178374 h 918356"/>
              <a:gd name="connsiteX66" fmla="*/ 8778827 w 9517857"/>
              <a:gd name="connsiteY66" fmla="*/ 172936 h 918356"/>
              <a:gd name="connsiteX67" fmla="*/ 8855248 w 9517857"/>
              <a:gd name="connsiteY67" fmla="*/ 143149 h 918356"/>
              <a:gd name="connsiteX68" fmla="*/ 9010380 w 9517857"/>
              <a:gd name="connsiteY68" fmla="*/ 91891 h 918356"/>
              <a:gd name="connsiteX69" fmla="*/ 9110856 w 9517857"/>
              <a:gd name="connsiteY69" fmla="*/ 70997 h 918356"/>
              <a:gd name="connsiteX70" fmla="*/ 9268817 w 9517857"/>
              <a:gd name="connsiteY70" fmla="*/ 53082 h 918356"/>
              <a:gd name="connsiteX71" fmla="*/ 9316667 w 9517857"/>
              <a:gd name="connsiteY71" fmla="*/ 45047 h 918356"/>
              <a:gd name="connsiteX72" fmla="*/ 9428209 w 9517857"/>
              <a:gd name="connsiteY72" fmla="*/ 29923 h 918356"/>
              <a:gd name="connsiteX73" fmla="*/ 9488916 w 9517857"/>
              <a:gd name="connsiteY7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17286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274069 w 9517857"/>
              <a:gd name="connsiteY28" fmla="*/ 451605 h 918356"/>
              <a:gd name="connsiteX29" fmla="*/ 3349632 w 9517857"/>
              <a:gd name="connsiteY29" fmla="*/ 432583 h 918356"/>
              <a:gd name="connsiteX30" fmla="*/ 3479593 w 9517857"/>
              <a:gd name="connsiteY30" fmla="*/ 390437 h 918356"/>
              <a:gd name="connsiteX31" fmla="*/ 3651428 w 9517857"/>
              <a:gd name="connsiteY31" fmla="*/ 361807 h 918356"/>
              <a:gd name="connsiteX32" fmla="*/ 3844133 w 9517857"/>
              <a:gd name="connsiteY32" fmla="*/ 360648 h 918356"/>
              <a:gd name="connsiteX33" fmla="*/ 3933803 w 9517857"/>
              <a:gd name="connsiteY33" fmla="*/ 357315 h 918356"/>
              <a:gd name="connsiteX34" fmla="*/ 4266740 w 9517857"/>
              <a:gd name="connsiteY34" fmla="*/ 361454 h 918356"/>
              <a:gd name="connsiteX35" fmla="*/ 4512664 w 9517857"/>
              <a:gd name="connsiteY35" fmla="*/ 319948 h 918356"/>
              <a:gd name="connsiteX36" fmla="*/ 4616423 w 9517857"/>
              <a:gd name="connsiteY36" fmla="*/ 290914 h 918356"/>
              <a:gd name="connsiteX37" fmla="*/ 4689163 w 9517857"/>
              <a:gd name="connsiteY37" fmla="*/ 272812 h 918356"/>
              <a:gd name="connsiteX38" fmla="*/ 4783273 w 9517857"/>
              <a:gd name="connsiteY38" fmla="*/ 248463 h 918356"/>
              <a:gd name="connsiteX39" fmla="*/ 4908371 w 9517857"/>
              <a:gd name="connsiteY39" fmla="*/ 243659 h 918356"/>
              <a:gd name="connsiteX40" fmla="*/ 4981173 w 9517857"/>
              <a:gd name="connsiteY40" fmla="*/ 247103 h 918356"/>
              <a:gd name="connsiteX41" fmla="*/ 5060397 w 9517857"/>
              <a:gd name="connsiteY41" fmla="*/ 263688 h 918356"/>
              <a:gd name="connsiteX42" fmla="*/ 5252996 w 9517857"/>
              <a:gd name="connsiteY42" fmla="*/ 270655 h 918356"/>
              <a:gd name="connsiteX43" fmla="*/ 5358056 w 9517857"/>
              <a:gd name="connsiteY43" fmla="*/ 247248 h 918356"/>
              <a:gd name="connsiteX44" fmla="*/ 5426496 w 9517857"/>
              <a:gd name="connsiteY44" fmla="*/ 235142 h 918356"/>
              <a:gd name="connsiteX45" fmla="*/ 5497161 w 9517857"/>
              <a:gd name="connsiteY45" fmla="*/ 228808 h 918356"/>
              <a:gd name="connsiteX46" fmla="*/ 5826043 w 9517857"/>
              <a:gd name="connsiteY46" fmla="*/ 148073 h 918356"/>
              <a:gd name="connsiteX47" fmla="*/ 6007627 w 9517857"/>
              <a:gd name="connsiteY47" fmla="*/ 147126 h 918356"/>
              <a:gd name="connsiteX48" fmla="*/ 6194152 w 9517857"/>
              <a:gd name="connsiteY48" fmla="*/ 151772 h 918356"/>
              <a:gd name="connsiteX49" fmla="*/ 6281379 w 9517857"/>
              <a:gd name="connsiteY49" fmla="*/ 181626 h 918356"/>
              <a:gd name="connsiteX50" fmla="*/ 6489033 w 9517857"/>
              <a:gd name="connsiteY50" fmla="*/ 167648 h 918356"/>
              <a:gd name="connsiteX51" fmla="*/ 6544700 w 9517857"/>
              <a:gd name="connsiteY51" fmla="*/ 167161 h 918356"/>
              <a:gd name="connsiteX52" fmla="*/ 6648353 w 9517857"/>
              <a:gd name="connsiteY52" fmla="*/ 172250 h 918356"/>
              <a:gd name="connsiteX53" fmla="*/ 6736227 w 9517857"/>
              <a:gd name="connsiteY53" fmla="*/ 173216 h 918356"/>
              <a:gd name="connsiteX54" fmla="*/ 6977218 w 9517857"/>
              <a:gd name="connsiteY54" fmla="*/ 184289 h 918356"/>
              <a:gd name="connsiteX55" fmla="*/ 7065221 w 9517857"/>
              <a:gd name="connsiteY55" fmla="*/ 227531 h 918356"/>
              <a:gd name="connsiteX56" fmla="*/ 7358195 w 9517857"/>
              <a:gd name="connsiteY56" fmla="*/ 251740 h 918356"/>
              <a:gd name="connsiteX57" fmla="*/ 7565449 w 9517857"/>
              <a:gd name="connsiteY57" fmla="*/ 258950 h 918356"/>
              <a:gd name="connsiteX58" fmla="*/ 7599285 w 9517857"/>
              <a:gd name="connsiteY58" fmla="*/ 266021 h 918356"/>
              <a:gd name="connsiteX59" fmla="*/ 7644411 w 9517857"/>
              <a:gd name="connsiteY59" fmla="*/ 258986 h 918356"/>
              <a:gd name="connsiteX60" fmla="*/ 7965805 w 9517857"/>
              <a:gd name="connsiteY60" fmla="*/ 200355 h 918356"/>
              <a:gd name="connsiteX61" fmla="*/ 8147401 w 9517857"/>
              <a:gd name="connsiteY61" fmla="*/ 205617 h 918356"/>
              <a:gd name="connsiteX62" fmla="*/ 8256033 w 9517857"/>
              <a:gd name="connsiteY62" fmla="*/ 193713 h 918356"/>
              <a:gd name="connsiteX63" fmla="*/ 8614948 w 9517857"/>
              <a:gd name="connsiteY63" fmla="*/ 168247 h 918356"/>
              <a:gd name="connsiteX64" fmla="*/ 8715976 w 9517857"/>
              <a:gd name="connsiteY64" fmla="*/ 178374 h 918356"/>
              <a:gd name="connsiteX65" fmla="*/ 8778827 w 9517857"/>
              <a:gd name="connsiteY65" fmla="*/ 172936 h 918356"/>
              <a:gd name="connsiteX66" fmla="*/ 8855248 w 9517857"/>
              <a:gd name="connsiteY66" fmla="*/ 143149 h 918356"/>
              <a:gd name="connsiteX67" fmla="*/ 9010380 w 9517857"/>
              <a:gd name="connsiteY67" fmla="*/ 91891 h 918356"/>
              <a:gd name="connsiteX68" fmla="*/ 9110856 w 9517857"/>
              <a:gd name="connsiteY68" fmla="*/ 70997 h 918356"/>
              <a:gd name="connsiteX69" fmla="*/ 9268817 w 9517857"/>
              <a:gd name="connsiteY69" fmla="*/ 53082 h 918356"/>
              <a:gd name="connsiteX70" fmla="*/ 9316667 w 9517857"/>
              <a:gd name="connsiteY70" fmla="*/ 45047 h 918356"/>
              <a:gd name="connsiteX71" fmla="*/ 9428209 w 9517857"/>
              <a:gd name="connsiteY71" fmla="*/ 29923 h 918356"/>
              <a:gd name="connsiteX72" fmla="*/ 9488916 w 9517857"/>
              <a:gd name="connsiteY7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397459 w 9517857"/>
              <a:gd name="connsiteY18" fmla="*/ 691190 h 918356"/>
              <a:gd name="connsiteX19" fmla="*/ 1580688 w 9517857"/>
              <a:gd name="connsiteY19" fmla="*/ 693697 h 918356"/>
              <a:gd name="connsiteX20" fmla="*/ 2054652 w 9517857"/>
              <a:gd name="connsiteY20" fmla="*/ 656648 h 918356"/>
              <a:gd name="connsiteX21" fmla="*/ 2135144 w 9517857"/>
              <a:gd name="connsiteY21" fmla="*/ 636501 h 918356"/>
              <a:gd name="connsiteX22" fmla="*/ 2440292 w 9517857"/>
              <a:gd name="connsiteY22" fmla="*/ 593862 h 918356"/>
              <a:gd name="connsiteX23" fmla="*/ 2547829 w 9517857"/>
              <a:gd name="connsiteY23" fmla="*/ 566150 h 918356"/>
              <a:gd name="connsiteX24" fmla="*/ 2693698 w 9517857"/>
              <a:gd name="connsiteY24" fmla="*/ 560029 h 918356"/>
              <a:gd name="connsiteX25" fmla="*/ 2727306 w 9517857"/>
              <a:gd name="connsiteY25" fmla="*/ 550698 h 918356"/>
              <a:gd name="connsiteX26" fmla="*/ 3073635 w 9517857"/>
              <a:gd name="connsiteY26" fmla="*/ 491294 h 918356"/>
              <a:gd name="connsiteX27" fmla="*/ 3222071 w 9517857"/>
              <a:gd name="connsiteY27" fmla="*/ 470559 h 918356"/>
              <a:gd name="connsiteX28" fmla="*/ 3349632 w 9517857"/>
              <a:gd name="connsiteY28" fmla="*/ 432583 h 918356"/>
              <a:gd name="connsiteX29" fmla="*/ 3479593 w 9517857"/>
              <a:gd name="connsiteY29" fmla="*/ 390437 h 918356"/>
              <a:gd name="connsiteX30" fmla="*/ 3651428 w 9517857"/>
              <a:gd name="connsiteY30" fmla="*/ 361807 h 918356"/>
              <a:gd name="connsiteX31" fmla="*/ 3844133 w 9517857"/>
              <a:gd name="connsiteY31" fmla="*/ 360648 h 918356"/>
              <a:gd name="connsiteX32" fmla="*/ 3933803 w 9517857"/>
              <a:gd name="connsiteY32" fmla="*/ 357315 h 918356"/>
              <a:gd name="connsiteX33" fmla="*/ 4266740 w 9517857"/>
              <a:gd name="connsiteY33" fmla="*/ 361454 h 918356"/>
              <a:gd name="connsiteX34" fmla="*/ 4512664 w 9517857"/>
              <a:gd name="connsiteY34" fmla="*/ 319948 h 918356"/>
              <a:gd name="connsiteX35" fmla="*/ 4616423 w 9517857"/>
              <a:gd name="connsiteY35" fmla="*/ 290914 h 918356"/>
              <a:gd name="connsiteX36" fmla="*/ 4689163 w 9517857"/>
              <a:gd name="connsiteY36" fmla="*/ 272812 h 918356"/>
              <a:gd name="connsiteX37" fmla="*/ 4783273 w 9517857"/>
              <a:gd name="connsiteY37" fmla="*/ 248463 h 918356"/>
              <a:gd name="connsiteX38" fmla="*/ 4908371 w 9517857"/>
              <a:gd name="connsiteY38" fmla="*/ 243659 h 918356"/>
              <a:gd name="connsiteX39" fmla="*/ 4981173 w 9517857"/>
              <a:gd name="connsiteY39" fmla="*/ 247103 h 918356"/>
              <a:gd name="connsiteX40" fmla="*/ 5060397 w 9517857"/>
              <a:gd name="connsiteY40" fmla="*/ 263688 h 918356"/>
              <a:gd name="connsiteX41" fmla="*/ 5252996 w 9517857"/>
              <a:gd name="connsiteY41" fmla="*/ 270655 h 918356"/>
              <a:gd name="connsiteX42" fmla="*/ 5358056 w 9517857"/>
              <a:gd name="connsiteY42" fmla="*/ 247248 h 918356"/>
              <a:gd name="connsiteX43" fmla="*/ 5426496 w 9517857"/>
              <a:gd name="connsiteY43" fmla="*/ 235142 h 918356"/>
              <a:gd name="connsiteX44" fmla="*/ 5497161 w 9517857"/>
              <a:gd name="connsiteY44" fmla="*/ 228808 h 918356"/>
              <a:gd name="connsiteX45" fmla="*/ 5826043 w 9517857"/>
              <a:gd name="connsiteY45" fmla="*/ 148073 h 918356"/>
              <a:gd name="connsiteX46" fmla="*/ 6007627 w 9517857"/>
              <a:gd name="connsiteY46" fmla="*/ 147126 h 918356"/>
              <a:gd name="connsiteX47" fmla="*/ 6194152 w 9517857"/>
              <a:gd name="connsiteY47" fmla="*/ 151772 h 918356"/>
              <a:gd name="connsiteX48" fmla="*/ 6281379 w 9517857"/>
              <a:gd name="connsiteY48" fmla="*/ 181626 h 918356"/>
              <a:gd name="connsiteX49" fmla="*/ 6489033 w 9517857"/>
              <a:gd name="connsiteY49" fmla="*/ 167648 h 918356"/>
              <a:gd name="connsiteX50" fmla="*/ 6544700 w 9517857"/>
              <a:gd name="connsiteY50" fmla="*/ 167161 h 918356"/>
              <a:gd name="connsiteX51" fmla="*/ 6648353 w 9517857"/>
              <a:gd name="connsiteY51" fmla="*/ 172250 h 918356"/>
              <a:gd name="connsiteX52" fmla="*/ 6736227 w 9517857"/>
              <a:gd name="connsiteY52" fmla="*/ 173216 h 918356"/>
              <a:gd name="connsiteX53" fmla="*/ 6977218 w 9517857"/>
              <a:gd name="connsiteY53" fmla="*/ 184289 h 918356"/>
              <a:gd name="connsiteX54" fmla="*/ 7065221 w 9517857"/>
              <a:gd name="connsiteY54" fmla="*/ 227531 h 918356"/>
              <a:gd name="connsiteX55" fmla="*/ 7358195 w 9517857"/>
              <a:gd name="connsiteY55" fmla="*/ 251740 h 918356"/>
              <a:gd name="connsiteX56" fmla="*/ 7565449 w 9517857"/>
              <a:gd name="connsiteY56" fmla="*/ 258950 h 918356"/>
              <a:gd name="connsiteX57" fmla="*/ 7599285 w 9517857"/>
              <a:gd name="connsiteY57" fmla="*/ 266021 h 918356"/>
              <a:gd name="connsiteX58" fmla="*/ 7644411 w 9517857"/>
              <a:gd name="connsiteY58" fmla="*/ 258986 h 918356"/>
              <a:gd name="connsiteX59" fmla="*/ 7965805 w 9517857"/>
              <a:gd name="connsiteY59" fmla="*/ 200355 h 918356"/>
              <a:gd name="connsiteX60" fmla="*/ 8147401 w 9517857"/>
              <a:gd name="connsiteY60" fmla="*/ 205617 h 918356"/>
              <a:gd name="connsiteX61" fmla="*/ 8256033 w 9517857"/>
              <a:gd name="connsiteY61" fmla="*/ 193713 h 918356"/>
              <a:gd name="connsiteX62" fmla="*/ 8614948 w 9517857"/>
              <a:gd name="connsiteY62" fmla="*/ 168247 h 918356"/>
              <a:gd name="connsiteX63" fmla="*/ 8715976 w 9517857"/>
              <a:gd name="connsiteY63" fmla="*/ 178374 h 918356"/>
              <a:gd name="connsiteX64" fmla="*/ 8778827 w 9517857"/>
              <a:gd name="connsiteY64" fmla="*/ 172936 h 918356"/>
              <a:gd name="connsiteX65" fmla="*/ 8855248 w 9517857"/>
              <a:gd name="connsiteY65" fmla="*/ 143149 h 918356"/>
              <a:gd name="connsiteX66" fmla="*/ 9010380 w 9517857"/>
              <a:gd name="connsiteY66" fmla="*/ 91891 h 918356"/>
              <a:gd name="connsiteX67" fmla="*/ 9110856 w 9517857"/>
              <a:gd name="connsiteY67" fmla="*/ 70997 h 918356"/>
              <a:gd name="connsiteX68" fmla="*/ 9268817 w 9517857"/>
              <a:gd name="connsiteY68" fmla="*/ 53082 h 918356"/>
              <a:gd name="connsiteX69" fmla="*/ 9316667 w 9517857"/>
              <a:gd name="connsiteY69" fmla="*/ 45047 h 918356"/>
              <a:gd name="connsiteX70" fmla="*/ 9428209 w 9517857"/>
              <a:gd name="connsiteY70" fmla="*/ 29923 h 918356"/>
              <a:gd name="connsiteX71" fmla="*/ 9488916 w 9517857"/>
              <a:gd name="connsiteY71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023734 w 9517857"/>
              <a:gd name="connsiteY15" fmla="*/ 718571 h 918356"/>
              <a:gd name="connsiteX16" fmla="*/ 1142754 w 9517857"/>
              <a:gd name="connsiteY16" fmla="*/ 725374 h 918356"/>
              <a:gd name="connsiteX17" fmla="*/ 1218120 w 9517857"/>
              <a:gd name="connsiteY17" fmla="*/ 713280 h 918356"/>
              <a:gd name="connsiteX18" fmla="*/ 1580688 w 9517857"/>
              <a:gd name="connsiteY18" fmla="*/ 693697 h 918356"/>
              <a:gd name="connsiteX19" fmla="*/ 2054652 w 9517857"/>
              <a:gd name="connsiteY19" fmla="*/ 656648 h 918356"/>
              <a:gd name="connsiteX20" fmla="*/ 2135144 w 9517857"/>
              <a:gd name="connsiteY20" fmla="*/ 636501 h 918356"/>
              <a:gd name="connsiteX21" fmla="*/ 2440292 w 9517857"/>
              <a:gd name="connsiteY21" fmla="*/ 593862 h 918356"/>
              <a:gd name="connsiteX22" fmla="*/ 2547829 w 9517857"/>
              <a:gd name="connsiteY22" fmla="*/ 566150 h 918356"/>
              <a:gd name="connsiteX23" fmla="*/ 2693698 w 9517857"/>
              <a:gd name="connsiteY23" fmla="*/ 560029 h 918356"/>
              <a:gd name="connsiteX24" fmla="*/ 2727306 w 9517857"/>
              <a:gd name="connsiteY24" fmla="*/ 550698 h 918356"/>
              <a:gd name="connsiteX25" fmla="*/ 3073635 w 9517857"/>
              <a:gd name="connsiteY25" fmla="*/ 491294 h 918356"/>
              <a:gd name="connsiteX26" fmla="*/ 3222071 w 9517857"/>
              <a:gd name="connsiteY26" fmla="*/ 470559 h 918356"/>
              <a:gd name="connsiteX27" fmla="*/ 3349632 w 9517857"/>
              <a:gd name="connsiteY27" fmla="*/ 432583 h 918356"/>
              <a:gd name="connsiteX28" fmla="*/ 3479593 w 9517857"/>
              <a:gd name="connsiteY28" fmla="*/ 390437 h 918356"/>
              <a:gd name="connsiteX29" fmla="*/ 3651428 w 9517857"/>
              <a:gd name="connsiteY29" fmla="*/ 361807 h 918356"/>
              <a:gd name="connsiteX30" fmla="*/ 3844133 w 9517857"/>
              <a:gd name="connsiteY30" fmla="*/ 360648 h 918356"/>
              <a:gd name="connsiteX31" fmla="*/ 3933803 w 9517857"/>
              <a:gd name="connsiteY31" fmla="*/ 357315 h 918356"/>
              <a:gd name="connsiteX32" fmla="*/ 4266740 w 9517857"/>
              <a:gd name="connsiteY32" fmla="*/ 361454 h 918356"/>
              <a:gd name="connsiteX33" fmla="*/ 4512664 w 9517857"/>
              <a:gd name="connsiteY33" fmla="*/ 319948 h 918356"/>
              <a:gd name="connsiteX34" fmla="*/ 4616423 w 9517857"/>
              <a:gd name="connsiteY34" fmla="*/ 290914 h 918356"/>
              <a:gd name="connsiteX35" fmla="*/ 4689163 w 9517857"/>
              <a:gd name="connsiteY35" fmla="*/ 272812 h 918356"/>
              <a:gd name="connsiteX36" fmla="*/ 4783273 w 9517857"/>
              <a:gd name="connsiteY36" fmla="*/ 248463 h 918356"/>
              <a:gd name="connsiteX37" fmla="*/ 4908371 w 9517857"/>
              <a:gd name="connsiteY37" fmla="*/ 243659 h 918356"/>
              <a:gd name="connsiteX38" fmla="*/ 4981173 w 9517857"/>
              <a:gd name="connsiteY38" fmla="*/ 247103 h 918356"/>
              <a:gd name="connsiteX39" fmla="*/ 5060397 w 9517857"/>
              <a:gd name="connsiteY39" fmla="*/ 263688 h 918356"/>
              <a:gd name="connsiteX40" fmla="*/ 5252996 w 9517857"/>
              <a:gd name="connsiteY40" fmla="*/ 270655 h 918356"/>
              <a:gd name="connsiteX41" fmla="*/ 5358056 w 9517857"/>
              <a:gd name="connsiteY41" fmla="*/ 247248 h 918356"/>
              <a:gd name="connsiteX42" fmla="*/ 5426496 w 9517857"/>
              <a:gd name="connsiteY42" fmla="*/ 235142 h 918356"/>
              <a:gd name="connsiteX43" fmla="*/ 5497161 w 9517857"/>
              <a:gd name="connsiteY43" fmla="*/ 228808 h 918356"/>
              <a:gd name="connsiteX44" fmla="*/ 5826043 w 9517857"/>
              <a:gd name="connsiteY44" fmla="*/ 148073 h 918356"/>
              <a:gd name="connsiteX45" fmla="*/ 6007627 w 9517857"/>
              <a:gd name="connsiteY45" fmla="*/ 147126 h 918356"/>
              <a:gd name="connsiteX46" fmla="*/ 6194152 w 9517857"/>
              <a:gd name="connsiteY46" fmla="*/ 151772 h 918356"/>
              <a:gd name="connsiteX47" fmla="*/ 6281379 w 9517857"/>
              <a:gd name="connsiteY47" fmla="*/ 181626 h 918356"/>
              <a:gd name="connsiteX48" fmla="*/ 6489033 w 9517857"/>
              <a:gd name="connsiteY48" fmla="*/ 167648 h 918356"/>
              <a:gd name="connsiteX49" fmla="*/ 6544700 w 9517857"/>
              <a:gd name="connsiteY49" fmla="*/ 167161 h 918356"/>
              <a:gd name="connsiteX50" fmla="*/ 6648353 w 9517857"/>
              <a:gd name="connsiteY50" fmla="*/ 172250 h 918356"/>
              <a:gd name="connsiteX51" fmla="*/ 6736227 w 9517857"/>
              <a:gd name="connsiteY51" fmla="*/ 173216 h 918356"/>
              <a:gd name="connsiteX52" fmla="*/ 6977218 w 9517857"/>
              <a:gd name="connsiteY52" fmla="*/ 184289 h 918356"/>
              <a:gd name="connsiteX53" fmla="*/ 7065221 w 9517857"/>
              <a:gd name="connsiteY53" fmla="*/ 227531 h 918356"/>
              <a:gd name="connsiteX54" fmla="*/ 7358195 w 9517857"/>
              <a:gd name="connsiteY54" fmla="*/ 251740 h 918356"/>
              <a:gd name="connsiteX55" fmla="*/ 7565449 w 9517857"/>
              <a:gd name="connsiteY55" fmla="*/ 258950 h 918356"/>
              <a:gd name="connsiteX56" fmla="*/ 7599285 w 9517857"/>
              <a:gd name="connsiteY56" fmla="*/ 266021 h 918356"/>
              <a:gd name="connsiteX57" fmla="*/ 7644411 w 9517857"/>
              <a:gd name="connsiteY57" fmla="*/ 258986 h 918356"/>
              <a:gd name="connsiteX58" fmla="*/ 7965805 w 9517857"/>
              <a:gd name="connsiteY58" fmla="*/ 200355 h 918356"/>
              <a:gd name="connsiteX59" fmla="*/ 8147401 w 9517857"/>
              <a:gd name="connsiteY59" fmla="*/ 205617 h 918356"/>
              <a:gd name="connsiteX60" fmla="*/ 8256033 w 9517857"/>
              <a:gd name="connsiteY60" fmla="*/ 193713 h 918356"/>
              <a:gd name="connsiteX61" fmla="*/ 8614948 w 9517857"/>
              <a:gd name="connsiteY61" fmla="*/ 168247 h 918356"/>
              <a:gd name="connsiteX62" fmla="*/ 8715976 w 9517857"/>
              <a:gd name="connsiteY62" fmla="*/ 178374 h 918356"/>
              <a:gd name="connsiteX63" fmla="*/ 8778827 w 9517857"/>
              <a:gd name="connsiteY63" fmla="*/ 172936 h 918356"/>
              <a:gd name="connsiteX64" fmla="*/ 8855248 w 9517857"/>
              <a:gd name="connsiteY64" fmla="*/ 143149 h 918356"/>
              <a:gd name="connsiteX65" fmla="*/ 9010380 w 9517857"/>
              <a:gd name="connsiteY65" fmla="*/ 91891 h 918356"/>
              <a:gd name="connsiteX66" fmla="*/ 9110856 w 9517857"/>
              <a:gd name="connsiteY66" fmla="*/ 70997 h 918356"/>
              <a:gd name="connsiteX67" fmla="*/ 9268817 w 9517857"/>
              <a:gd name="connsiteY67" fmla="*/ 53082 h 918356"/>
              <a:gd name="connsiteX68" fmla="*/ 9316667 w 9517857"/>
              <a:gd name="connsiteY68" fmla="*/ 45047 h 918356"/>
              <a:gd name="connsiteX69" fmla="*/ 9428209 w 9517857"/>
              <a:gd name="connsiteY69" fmla="*/ 29923 h 918356"/>
              <a:gd name="connsiteX70" fmla="*/ 9488916 w 9517857"/>
              <a:gd name="connsiteY70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58674 w 9517857"/>
              <a:gd name="connsiteY6" fmla="*/ 890322 h 918356"/>
              <a:gd name="connsiteX7" fmla="*/ 275005 w 9517857"/>
              <a:gd name="connsiteY7" fmla="*/ 823579 h 918356"/>
              <a:gd name="connsiteX8" fmla="*/ 587824 w 9517857"/>
              <a:gd name="connsiteY8" fmla="*/ 798195 h 918356"/>
              <a:gd name="connsiteX9" fmla="*/ 752936 w 9517857"/>
              <a:gd name="connsiteY9" fmla="*/ 742843 h 918356"/>
              <a:gd name="connsiteX10" fmla="*/ 855732 w 9517857"/>
              <a:gd name="connsiteY10" fmla="*/ 731068 h 918356"/>
              <a:gd name="connsiteX11" fmla="*/ 901402 w 9517857"/>
              <a:gd name="connsiteY11" fmla="*/ 729045 h 918356"/>
              <a:gd name="connsiteX12" fmla="*/ 930946 w 9517857"/>
              <a:gd name="connsiteY12" fmla="*/ 734046 h 918356"/>
              <a:gd name="connsiteX13" fmla="*/ 986250 w 9517857"/>
              <a:gd name="connsiteY13" fmla="*/ 713530 h 918356"/>
              <a:gd name="connsiteX14" fmla="*/ 1013752 w 9517857"/>
              <a:gd name="connsiteY14" fmla="*/ 713361 h 918356"/>
              <a:gd name="connsiteX15" fmla="*/ 1142754 w 9517857"/>
              <a:gd name="connsiteY15" fmla="*/ 725374 h 918356"/>
              <a:gd name="connsiteX16" fmla="*/ 1218120 w 9517857"/>
              <a:gd name="connsiteY16" fmla="*/ 713280 h 918356"/>
              <a:gd name="connsiteX17" fmla="*/ 1580688 w 9517857"/>
              <a:gd name="connsiteY17" fmla="*/ 693697 h 918356"/>
              <a:gd name="connsiteX18" fmla="*/ 2054652 w 9517857"/>
              <a:gd name="connsiteY18" fmla="*/ 656648 h 918356"/>
              <a:gd name="connsiteX19" fmla="*/ 2135144 w 9517857"/>
              <a:gd name="connsiteY19" fmla="*/ 636501 h 918356"/>
              <a:gd name="connsiteX20" fmla="*/ 2440292 w 9517857"/>
              <a:gd name="connsiteY20" fmla="*/ 593862 h 918356"/>
              <a:gd name="connsiteX21" fmla="*/ 2547829 w 9517857"/>
              <a:gd name="connsiteY21" fmla="*/ 566150 h 918356"/>
              <a:gd name="connsiteX22" fmla="*/ 2693698 w 9517857"/>
              <a:gd name="connsiteY22" fmla="*/ 560029 h 918356"/>
              <a:gd name="connsiteX23" fmla="*/ 2727306 w 9517857"/>
              <a:gd name="connsiteY23" fmla="*/ 550698 h 918356"/>
              <a:gd name="connsiteX24" fmla="*/ 3073635 w 9517857"/>
              <a:gd name="connsiteY24" fmla="*/ 491294 h 918356"/>
              <a:gd name="connsiteX25" fmla="*/ 3222071 w 9517857"/>
              <a:gd name="connsiteY25" fmla="*/ 470559 h 918356"/>
              <a:gd name="connsiteX26" fmla="*/ 3349632 w 9517857"/>
              <a:gd name="connsiteY26" fmla="*/ 432583 h 918356"/>
              <a:gd name="connsiteX27" fmla="*/ 3479593 w 9517857"/>
              <a:gd name="connsiteY27" fmla="*/ 390437 h 918356"/>
              <a:gd name="connsiteX28" fmla="*/ 3651428 w 9517857"/>
              <a:gd name="connsiteY28" fmla="*/ 361807 h 918356"/>
              <a:gd name="connsiteX29" fmla="*/ 3844133 w 9517857"/>
              <a:gd name="connsiteY29" fmla="*/ 360648 h 918356"/>
              <a:gd name="connsiteX30" fmla="*/ 3933803 w 9517857"/>
              <a:gd name="connsiteY30" fmla="*/ 357315 h 918356"/>
              <a:gd name="connsiteX31" fmla="*/ 4266740 w 9517857"/>
              <a:gd name="connsiteY31" fmla="*/ 361454 h 918356"/>
              <a:gd name="connsiteX32" fmla="*/ 4512664 w 9517857"/>
              <a:gd name="connsiteY32" fmla="*/ 319948 h 918356"/>
              <a:gd name="connsiteX33" fmla="*/ 4616423 w 9517857"/>
              <a:gd name="connsiteY33" fmla="*/ 290914 h 918356"/>
              <a:gd name="connsiteX34" fmla="*/ 4689163 w 9517857"/>
              <a:gd name="connsiteY34" fmla="*/ 272812 h 918356"/>
              <a:gd name="connsiteX35" fmla="*/ 4783273 w 9517857"/>
              <a:gd name="connsiteY35" fmla="*/ 248463 h 918356"/>
              <a:gd name="connsiteX36" fmla="*/ 4908371 w 9517857"/>
              <a:gd name="connsiteY36" fmla="*/ 243659 h 918356"/>
              <a:gd name="connsiteX37" fmla="*/ 4981173 w 9517857"/>
              <a:gd name="connsiteY37" fmla="*/ 247103 h 918356"/>
              <a:gd name="connsiteX38" fmla="*/ 5060397 w 9517857"/>
              <a:gd name="connsiteY38" fmla="*/ 263688 h 918356"/>
              <a:gd name="connsiteX39" fmla="*/ 5252996 w 9517857"/>
              <a:gd name="connsiteY39" fmla="*/ 270655 h 918356"/>
              <a:gd name="connsiteX40" fmla="*/ 5358056 w 9517857"/>
              <a:gd name="connsiteY40" fmla="*/ 247248 h 918356"/>
              <a:gd name="connsiteX41" fmla="*/ 5426496 w 9517857"/>
              <a:gd name="connsiteY41" fmla="*/ 235142 h 918356"/>
              <a:gd name="connsiteX42" fmla="*/ 5497161 w 9517857"/>
              <a:gd name="connsiteY42" fmla="*/ 228808 h 918356"/>
              <a:gd name="connsiteX43" fmla="*/ 5826043 w 9517857"/>
              <a:gd name="connsiteY43" fmla="*/ 148073 h 918356"/>
              <a:gd name="connsiteX44" fmla="*/ 6007627 w 9517857"/>
              <a:gd name="connsiteY44" fmla="*/ 147126 h 918356"/>
              <a:gd name="connsiteX45" fmla="*/ 6194152 w 9517857"/>
              <a:gd name="connsiteY45" fmla="*/ 151772 h 918356"/>
              <a:gd name="connsiteX46" fmla="*/ 6281379 w 9517857"/>
              <a:gd name="connsiteY46" fmla="*/ 181626 h 918356"/>
              <a:gd name="connsiteX47" fmla="*/ 6489033 w 9517857"/>
              <a:gd name="connsiteY47" fmla="*/ 167648 h 918356"/>
              <a:gd name="connsiteX48" fmla="*/ 6544700 w 9517857"/>
              <a:gd name="connsiteY48" fmla="*/ 167161 h 918356"/>
              <a:gd name="connsiteX49" fmla="*/ 6648353 w 9517857"/>
              <a:gd name="connsiteY49" fmla="*/ 172250 h 918356"/>
              <a:gd name="connsiteX50" fmla="*/ 6736227 w 9517857"/>
              <a:gd name="connsiteY50" fmla="*/ 173216 h 918356"/>
              <a:gd name="connsiteX51" fmla="*/ 6977218 w 9517857"/>
              <a:gd name="connsiteY51" fmla="*/ 184289 h 918356"/>
              <a:gd name="connsiteX52" fmla="*/ 7065221 w 9517857"/>
              <a:gd name="connsiteY52" fmla="*/ 227531 h 918356"/>
              <a:gd name="connsiteX53" fmla="*/ 7358195 w 9517857"/>
              <a:gd name="connsiteY53" fmla="*/ 251740 h 918356"/>
              <a:gd name="connsiteX54" fmla="*/ 7565449 w 9517857"/>
              <a:gd name="connsiteY54" fmla="*/ 258950 h 918356"/>
              <a:gd name="connsiteX55" fmla="*/ 7599285 w 9517857"/>
              <a:gd name="connsiteY55" fmla="*/ 266021 h 918356"/>
              <a:gd name="connsiteX56" fmla="*/ 7644411 w 9517857"/>
              <a:gd name="connsiteY56" fmla="*/ 258986 h 918356"/>
              <a:gd name="connsiteX57" fmla="*/ 7965805 w 9517857"/>
              <a:gd name="connsiteY57" fmla="*/ 200355 h 918356"/>
              <a:gd name="connsiteX58" fmla="*/ 8147401 w 9517857"/>
              <a:gd name="connsiteY58" fmla="*/ 205617 h 918356"/>
              <a:gd name="connsiteX59" fmla="*/ 8256033 w 9517857"/>
              <a:gd name="connsiteY59" fmla="*/ 193713 h 918356"/>
              <a:gd name="connsiteX60" fmla="*/ 8614948 w 9517857"/>
              <a:gd name="connsiteY60" fmla="*/ 168247 h 918356"/>
              <a:gd name="connsiteX61" fmla="*/ 8715976 w 9517857"/>
              <a:gd name="connsiteY61" fmla="*/ 178374 h 918356"/>
              <a:gd name="connsiteX62" fmla="*/ 8778827 w 9517857"/>
              <a:gd name="connsiteY62" fmla="*/ 172936 h 918356"/>
              <a:gd name="connsiteX63" fmla="*/ 8855248 w 9517857"/>
              <a:gd name="connsiteY63" fmla="*/ 143149 h 918356"/>
              <a:gd name="connsiteX64" fmla="*/ 9010380 w 9517857"/>
              <a:gd name="connsiteY64" fmla="*/ 91891 h 918356"/>
              <a:gd name="connsiteX65" fmla="*/ 9110856 w 9517857"/>
              <a:gd name="connsiteY65" fmla="*/ 70997 h 918356"/>
              <a:gd name="connsiteX66" fmla="*/ 9268817 w 9517857"/>
              <a:gd name="connsiteY66" fmla="*/ 53082 h 918356"/>
              <a:gd name="connsiteX67" fmla="*/ 9316667 w 9517857"/>
              <a:gd name="connsiteY67" fmla="*/ 45047 h 918356"/>
              <a:gd name="connsiteX68" fmla="*/ 9428209 w 9517857"/>
              <a:gd name="connsiteY68" fmla="*/ 29923 h 918356"/>
              <a:gd name="connsiteX69" fmla="*/ 9488916 w 9517857"/>
              <a:gd name="connsiteY69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135144 w 9517857"/>
              <a:gd name="connsiteY18" fmla="*/ 636501 h 918356"/>
              <a:gd name="connsiteX19" fmla="*/ 2440292 w 9517857"/>
              <a:gd name="connsiteY19" fmla="*/ 593862 h 918356"/>
              <a:gd name="connsiteX20" fmla="*/ 2547829 w 9517857"/>
              <a:gd name="connsiteY20" fmla="*/ 566150 h 918356"/>
              <a:gd name="connsiteX21" fmla="*/ 2693698 w 9517857"/>
              <a:gd name="connsiteY21" fmla="*/ 560029 h 918356"/>
              <a:gd name="connsiteX22" fmla="*/ 2727306 w 9517857"/>
              <a:gd name="connsiteY22" fmla="*/ 550698 h 918356"/>
              <a:gd name="connsiteX23" fmla="*/ 3073635 w 9517857"/>
              <a:gd name="connsiteY23" fmla="*/ 491294 h 918356"/>
              <a:gd name="connsiteX24" fmla="*/ 3222071 w 9517857"/>
              <a:gd name="connsiteY24" fmla="*/ 470559 h 918356"/>
              <a:gd name="connsiteX25" fmla="*/ 3349632 w 9517857"/>
              <a:gd name="connsiteY25" fmla="*/ 432583 h 918356"/>
              <a:gd name="connsiteX26" fmla="*/ 3479593 w 9517857"/>
              <a:gd name="connsiteY26" fmla="*/ 390437 h 918356"/>
              <a:gd name="connsiteX27" fmla="*/ 3651428 w 9517857"/>
              <a:gd name="connsiteY27" fmla="*/ 361807 h 918356"/>
              <a:gd name="connsiteX28" fmla="*/ 3844133 w 9517857"/>
              <a:gd name="connsiteY28" fmla="*/ 360648 h 918356"/>
              <a:gd name="connsiteX29" fmla="*/ 3933803 w 9517857"/>
              <a:gd name="connsiteY29" fmla="*/ 357315 h 918356"/>
              <a:gd name="connsiteX30" fmla="*/ 4266740 w 9517857"/>
              <a:gd name="connsiteY30" fmla="*/ 361454 h 918356"/>
              <a:gd name="connsiteX31" fmla="*/ 4512664 w 9517857"/>
              <a:gd name="connsiteY31" fmla="*/ 319948 h 918356"/>
              <a:gd name="connsiteX32" fmla="*/ 4616423 w 9517857"/>
              <a:gd name="connsiteY32" fmla="*/ 290914 h 918356"/>
              <a:gd name="connsiteX33" fmla="*/ 4689163 w 9517857"/>
              <a:gd name="connsiteY33" fmla="*/ 272812 h 918356"/>
              <a:gd name="connsiteX34" fmla="*/ 4783273 w 9517857"/>
              <a:gd name="connsiteY34" fmla="*/ 248463 h 918356"/>
              <a:gd name="connsiteX35" fmla="*/ 4908371 w 9517857"/>
              <a:gd name="connsiteY35" fmla="*/ 243659 h 918356"/>
              <a:gd name="connsiteX36" fmla="*/ 4981173 w 9517857"/>
              <a:gd name="connsiteY36" fmla="*/ 247103 h 918356"/>
              <a:gd name="connsiteX37" fmla="*/ 5060397 w 9517857"/>
              <a:gd name="connsiteY37" fmla="*/ 263688 h 918356"/>
              <a:gd name="connsiteX38" fmla="*/ 5252996 w 9517857"/>
              <a:gd name="connsiteY38" fmla="*/ 270655 h 918356"/>
              <a:gd name="connsiteX39" fmla="*/ 5358056 w 9517857"/>
              <a:gd name="connsiteY39" fmla="*/ 247248 h 918356"/>
              <a:gd name="connsiteX40" fmla="*/ 5426496 w 9517857"/>
              <a:gd name="connsiteY40" fmla="*/ 235142 h 918356"/>
              <a:gd name="connsiteX41" fmla="*/ 5497161 w 9517857"/>
              <a:gd name="connsiteY41" fmla="*/ 228808 h 918356"/>
              <a:gd name="connsiteX42" fmla="*/ 5826043 w 9517857"/>
              <a:gd name="connsiteY42" fmla="*/ 148073 h 918356"/>
              <a:gd name="connsiteX43" fmla="*/ 6007627 w 9517857"/>
              <a:gd name="connsiteY43" fmla="*/ 147126 h 918356"/>
              <a:gd name="connsiteX44" fmla="*/ 6194152 w 9517857"/>
              <a:gd name="connsiteY44" fmla="*/ 151772 h 918356"/>
              <a:gd name="connsiteX45" fmla="*/ 6281379 w 9517857"/>
              <a:gd name="connsiteY45" fmla="*/ 181626 h 918356"/>
              <a:gd name="connsiteX46" fmla="*/ 6489033 w 9517857"/>
              <a:gd name="connsiteY46" fmla="*/ 167648 h 918356"/>
              <a:gd name="connsiteX47" fmla="*/ 6544700 w 9517857"/>
              <a:gd name="connsiteY47" fmla="*/ 167161 h 918356"/>
              <a:gd name="connsiteX48" fmla="*/ 6648353 w 9517857"/>
              <a:gd name="connsiteY48" fmla="*/ 172250 h 918356"/>
              <a:gd name="connsiteX49" fmla="*/ 6736227 w 9517857"/>
              <a:gd name="connsiteY49" fmla="*/ 173216 h 918356"/>
              <a:gd name="connsiteX50" fmla="*/ 6977218 w 9517857"/>
              <a:gd name="connsiteY50" fmla="*/ 184289 h 918356"/>
              <a:gd name="connsiteX51" fmla="*/ 7065221 w 9517857"/>
              <a:gd name="connsiteY51" fmla="*/ 227531 h 918356"/>
              <a:gd name="connsiteX52" fmla="*/ 7358195 w 9517857"/>
              <a:gd name="connsiteY52" fmla="*/ 251740 h 918356"/>
              <a:gd name="connsiteX53" fmla="*/ 7565449 w 9517857"/>
              <a:gd name="connsiteY53" fmla="*/ 258950 h 918356"/>
              <a:gd name="connsiteX54" fmla="*/ 7599285 w 9517857"/>
              <a:gd name="connsiteY54" fmla="*/ 266021 h 918356"/>
              <a:gd name="connsiteX55" fmla="*/ 7644411 w 9517857"/>
              <a:gd name="connsiteY55" fmla="*/ 258986 h 918356"/>
              <a:gd name="connsiteX56" fmla="*/ 7965805 w 9517857"/>
              <a:gd name="connsiteY56" fmla="*/ 200355 h 918356"/>
              <a:gd name="connsiteX57" fmla="*/ 8147401 w 9517857"/>
              <a:gd name="connsiteY57" fmla="*/ 205617 h 918356"/>
              <a:gd name="connsiteX58" fmla="*/ 8256033 w 9517857"/>
              <a:gd name="connsiteY58" fmla="*/ 193713 h 918356"/>
              <a:gd name="connsiteX59" fmla="*/ 8614948 w 9517857"/>
              <a:gd name="connsiteY59" fmla="*/ 168247 h 918356"/>
              <a:gd name="connsiteX60" fmla="*/ 8715976 w 9517857"/>
              <a:gd name="connsiteY60" fmla="*/ 178374 h 918356"/>
              <a:gd name="connsiteX61" fmla="*/ 8778827 w 9517857"/>
              <a:gd name="connsiteY61" fmla="*/ 172936 h 918356"/>
              <a:gd name="connsiteX62" fmla="*/ 8855248 w 9517857"/>
              <a:gd name="connsiteY62" fmla="*/ 143149 h 918356"/>
              <a:gd name="connsiteX63" fmla="*/ 9010380 w 9517857"/>
              <a:gd name="connsiteY63" fmla="*/ 91891 h 918356"/>
              <a:gd name="connsiteX64" fmla="*/ 9110856 w 9517857"/>
              <a:gd name="connsiteY64" fmla="*/ 70997 h 918356"/>
              <a:gd name="connsiteX65" fmla="*/ 9268817 w 9517857"/>
              <a:gd name="connsiteY65" fmla="*/ 53082 h 918356"/>
              <a:gd name="connsiteX66" fmla="*/ 9316667 w 9517857"/>
              <a:gd name="connsiteY66" fmla="*/ 45047 h 918356"/>
              <a:gd name="connsiteX67" fmla="*/ 9428209 w 9517857"/>
              <a:gd name="connsiteY67" fmla="*/ 29923 h 918356"/>
              <a:gd name="connsiteX68" fmla="*/ 9488916 w 9517857"/>
              <a:gd name="connsiteY68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4981173 w 9517857"/>
              <a:gd name="connsiteY35" fmla="*/ 247103 h 918356"/>
              <a:gd name="connsiteX36" fmla="*/ 5060397 w 9517857"/>
              <a:gd name="connsiteY36" fmla="*/ 263688 h 918356"/>
              <a:gd name="connsiteX37" fmla="*/ 5252996 w 9517857"/>
              <a:gd name="connsiteY37" fmla="*/ 270655 h 918356"/>
              <a:gd name="connsiteX38" fmla="*/ 5358056 w 9517857"/>
              <a:gd name="connsiteY38" fmla="*/ 247248 h 918356"/>
              <a:gd name="connsiteX39" fmla="*/ 5426496 w 9517857"/>
              <a:gd name="connsiteY39" fmla="*/ 235142 h 918356"/>
              <a:gd name="connsiteX40" fmla="*/ 5497161 w 9517857"/>
              <a:gd name="connsiteY40" fmla="*/ 228808 h 918356"/>
              <a:gd name="connsiteX41" fmla="*/ 5826043 w 9517857"/>
              <a:gd name="connsiteY41" fmla="*/ 148073 h 918356"/>
              <a:gd name="connsiteX42" fmla="*/ 6007627 w 9517857"/>
              <a:gd name="connsiteY42" fmla="*/ 147126 h 918356"/>
              <a:gd name="connsiteX43" fmla="*/ 6194152 w 9517857"/>
              <a:gd name="connsiteY43" fmla="*/ 151772 h 918356"/>
              <a:gd name="connsiteX44" fmla="*/ 6281379 w 9517857"/>
              <a:gd name="connsiteY44" fmla="*/ 181626 h 918356"/>
              <a:gd name="connsiteX45" fmla="*/ 6489033 w 9517857"/>
              <a:gd name="connsiteY45" fmla="*/ 167648 h 918356"/>
              <a:gd name="connsiteX46" fmla="*/ 6544700 w 9517857"/>
              <a:gd name="connsiteY46" fmla="*/ 167161 h 918356"/>
              <a:gd name="connsiteX47" fmla="*/ 6648353 w 9517857"/>
              <a:gd name="connsiteY47" fmla="*/ 172250 h 918356"/>
              <a:gd name="connsiteX48" fmla="*/ 6736227 w 9517857"/>
              <a:gd name="connsiteY48" fmla="*/ 173216 h 918356"/>
              <a:gd name="connsiteX49" fmla="*/ 6977218 w 9517857"/>
              <a:gd name="connsiteY49" fmla="*/ 184289 h 918356"/>
              <a:gd name="connsiteX50" fmla="*/ 7065221 w 9517857"/>
              <a:gd name="connsiteY50" fmla="*/ 227531 h 918356"/>
              <a:gd name="connsiteX51" fmla="*/ 7358195 w 9517857"/>
              <a:gd name="connsiteY51" fmla="*/ 251740 h 918356"/>
              <a:gd name="connsiteX52" fmla="*/ 7565449 w 9517857"/>
              <a:gd name="connsiteY52" fmla="*/ 258950 h 918356"/>
              <a:gd name="connsiteX53" fmla="*/ 7599285 w 9517857"/>
              <a:gd name="connsiteY53" fmla="*/ 266021 h 918356"/>
              <a:gd name="connsiteX54" fmla="*/ 7644411 w 9517857"/>
              <a:gd name="connsiteY54" fmla="*/ 258986 h 918356"/>
              <a:gd name="connsiteX55" fmla="*/ 7965805 w 9517857"/>
              <a:gd name="connsiteY55" fmla="*/ 200355 h 918356"/>
              <a:gd name="connsiteX56" fmla="*/ 8147401 w 9517857"/>
              <a:gd name="connsiteY56" fmla="*/ 205617 h 918356"/>
              <a:gd name="connsiteX57" fmla="*/ 8256033 w 9517857"/>
              <a:gd name="connsiteY57" fmla="*/ 193713 h 918356"/>
              <a:gd name="connsiteX58" fmla="*/ 8614948 w 9517857"/>
              <a:gd name="connsiteY58" fmla="*/ 168247 h 918356"/>
              <a:gd name="connsiteX59" fmla="*/ 8715976 w 9517857"/>
              <a:gd name="connsiteY59" fmla="*/ 178374 h 918356"/>
              <a:gd name="connsiteX60" fmla="*/ 8778827 w 9517857"/>
              <a:gd name="connsiteY60" fmla="*/ 172936 h 918356"/>
              <a:gd name="connsiteX61" fmla="*/ 8855248 w 9517857"/>
              <a:gd name="connsiteY61" fmla="*/ 143149 h 918356"/>
              <a:gd name="connsiteX62" fmla="*/ 9010380 w 9517857"/>
              <a:gd name="connsiteY62" fmla="*/ 91891 h 918356"/>
              <a:gd name="connsiteX63" fmla="*/ 9110856 w 9517857"/>
              <a:gd name="connsiteY63" fmla="*/ 70997 h 918356"/>
              <a:gd name="connsiteX64" fmla="*/ 9268817 w 9517857"/>
              <a:gd name="connsiteY64" fmla="*/ 53082 h 918356"/>
              <a:gd name="connsiteX65" fmla="*/ 9316667 w 9517857"/>
              <a:gd name="connsiteY65" fmla="*/ 45047 h 918356"/>
              <a:gd name="connsiteX66" fmla="*/ 9428209 w 9517857"/>
              <a:gd name="connsiteY66" fmla="*/ 29923 h 918356"/>
              <a:gd name="connsiteX67" fmla="*/ 9488916 w 9517857"/>
              <a:gd name="connsiteY67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689163 w 9517857"/>
              <a:gd name="connsiteY32" fmla="*/ 272812 h 918356"/>
              <a:gd name="connsiteX33" fmla="*/ 4783273 w 9517857"/>
              <a:gd name="connsiteY33" fmla="*/ 248463 h 918356"/>
              <a:gd name="connsiteX34" fmla="*/ 4908371 w 9517857"/>
              <a:gd name="connsiteY34" fmla="*/ 243659 h 918356"/>
              <a:gd name="connsiteX35" fmla="*/ 5060397 w 9517857"/>
              <a:gd name="connsiteY35" fmla="*/ 263688 h 918356"/>
              <a:gd name="connsiteX36" fmla="*/ 5252996 w 9517857"/>
              <a:gd name="connsiteY36" fmla="*/ 270655 h 918356"/>
              <a:gd name="connsiteX37" fmla="*/ 5358056 w 9517857"/>
              <a:gd name="connsiteY37" fmla="*/ 247248 h 918356"/>
              <a:gd name="connsiteX38" fmla="*/ 5426496 w 9517857"/>
              <a:gd name="connsiteY38" fmla="*/ 235142 h 918356"/>
              <a:gd name="connsiteX39" fmla="*/ 5497161 w 9517857"/>
              <a:gd name="connsiteY39" fmla="*/ 228808 h 918356"/>
              <a:gd name="connsiteX40" fmla="*/ 5826043 w 9517857"/>
              <a:gd name="connsiteY40" fmla="*/ 148073 h 918356"/>
              <a:gd name="connsiteX41" fmla="*/ 6007627 w 9517857"/>
              <a:gd name="connsiteY41" fmla="*/ 147126 h 918356"/>
              <a:gd name="connsiteX42" fmla="*/ 6194152 w 9517857"/>
              <a:gd name="connsiteY42" fmla="*/ 151772 h 918356"/>
              <a:gd name="connsiteX43" fmla="*/ 6281379 w 9517857"/>
              <a:gd name="connsiteY43" fmla="*/ 181626 h 918356"/>
              <a:gd name="connsiteX44" fmla="*/ 6489033 w 9517857"/>
              <a:gd name="connsiteY44" fmla="*/ 167648 h 918356"/>
              <a:gd name="connsiteX45" fmla="*/ 6544700 w 9517857"/>
              <a:gd name="connsiteY45" fmla="*/ 167161 h 918356"/>
              <a:gd name="connsiteX46" fmla="*/ 6648353 w 9517857"/>
              <a:gd name="connsiteY46" fmla="*/ 172250 h 918356"/>
              <a:gd name="connsiteX47" fmla="*/ 6736227 w 9517857"/>
              <a:gd name="connsiteY47" fmla="*/ 173216 h 918356"/>
              <a:gd name="connsiteX48" fmla="*/ 6977218 w 9517857"/>
              <a:gd name="connsiteY48" fmla="*/ 184289 h 918356"/>
              <a:gd name="connsiteX49" fmla="*/ 7065221 w 9517857"/>
              <a:gd name="connsiteY49" fmla="*/ 227531 h 918356"/>
              <a:gd name="connsiteX50" fmla="*/ 7358195 w 9517857"/>
              <a:gd name="connsiteY50" fmla="*/ 251740 h 918356"/>
              <a:gd name="connsiteX51" fmla="*/ 7565449 w 9517857"/>
              <a:gd name="connsiteY51" fmla="*/ 258950 h 918356"/>
              <a:gd name="connsiteX52" fmla="*/ 7599285 w 9517857"/>
              <a:gd name="connsiteY52" fmla="*/ 266021 h 918356"/>
              <a:gd name="connsiteX53" fmla="*/ 7644411 w 9517857"/>
              <a:gd name="connsiteY53" fmla="*/ 258986 h 918356"/>
              <a:gd name="connsiteX54" fmla="*/ 7965805 w 9517857"/>
              <a:gd name="connsiteY54" fmla="*/ 200355 h 918356"/>
              <a:gd name="connsiteX55" fmla="*/ 8147401 w 9517857"/>
              <a:gd name="connsiteY55" fmla="*/ 205617 h 918356"/>
              <a:gd name="connsiteX56" fmla="*/ 8256033 w 9517857"/>
              <a:gd name="connsiteY56" fmla="*/ 193713 h 918356"/>
              <a:gd name="connsiteX57" fmla="*/ 8614948 w 9517857"/>
              <a:gd name="connsiteY57" fmla="*/ 168247 h 918356"/>
              <a:gd name="connsiteX58" fmla="*/ 8715976 w 9517857"/>
              <a:gd name="connsiteY58" fmla="*/ 178374 h 918356"/>
              <a:gd name="connsiteX59" fmla="*/ 8778827 w 9517857"/>
              <a:gd name="connsiteY59" fmla="*/ 172936 h 918356"/>
              <a:gd name="connsiteX60" fmla="*/ 8855248 w 9517857"/>
              <a:gd name="connsiteY60" fmla="*/ 143149 h 918356"/>
              <a:gd name="connsiteX61" fmla="*/ 9010380 w 9517857"/>
              <a:gd name="connsiteY61" fmla="*/ 91891 h 918356"/>
              <a:gd name="connsiteX62" fmla="*/ 9110856 w 9517857"/>
              <a:gd name="connsiteY62" fmla="*/ 70997 h 918356"/>
              <a:gd name="connsiteX63" fmla="*/ 9268817 w 9517857"/>
              <a:gd name="connsiteY63" fmla="*/ 53082 h 918356"/>
              <a:gd name="connsiteX64" fmla="*/ 9316667 w 9517857"/>
              <a:gd name="connsiteY64" fmla="*/ 45047 h 918356"/>
              <a:gd name="connsiteX65" fmla="*/ 9428209 w 9517857"/>
              <a:gd name="connsiteY65" fmla="*/ 29923 h 918356"/>
              <a:gd name="connsiteX66" fmla="*/ 9488916 w 9517857"/>
              <a:gd name="connsiteY66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65449 w 9517857"/>
              <a:gd name="connsiteY50" fmla="*/ 258950 h 918356"/>
              <a:gd name="connsiteX51" fmla="*/ 7599285 w 9517857"/>
              <a:gd name="connsiteY51" fmla="*/ 266021 h 918356"/>
              <a:gd name="connsiteX52" fmla="*/ 7644411 w 9517857"/>
              <a:gd name="connsiteY52" fmla="*/ 258986 h 918356"/>
              <a:gd name="connsiteX53" fmla="*/ 7965805 w 9517857"/>
              <a:gd name="connsiteY53" fmla="*/ 200355 h 918356"/>
              <a:gd name="connsiteX54" fmla="*/ 8147401 w 9517857"/>
              <a:gd name="connsiteY54" fmla="*/ 205617 h 918356"/>
              <a:gd name="connsiteX55" fmla="*/ 8256033 w 9517857"/>
              <a:gd name="connsiteY55" fmla="*/ 193713 h 918356"/>
              <a:gd name="connsiteX56" fmla="*/ 8614948 w 9517857"/>
              <a:gd name="connsiteY56" fmla="*/ 168247 h 918356"/>
              <a:gd name="connsiteX57" fmla="*/ 8715976 w 9517857"/>
              <a:gd name="connsiteY57" fmla="*/ 178374 h 918356"/>
              <a:gd name="connsiteX58" fmla="*/ 8778827 w 9517857"/>
              <a:gd name="connsiteY58" fmla="*/ 172936 h 918356"/>
              <a:gd name="connsiteX59" fmla="*/ 8855248 w 9517857"/>
              <a:gd name="connsiteY59" fmla="*/ 143149 h 918356"/>
              <a:gd name="connsiteX60" fmla="*/ 9010380 w 9517857"/>
              <a:gd name="connsiteY60" fmla="*/ 91891 h 918356"/>
              <a:gd name="connsiteX61" fmla="*/ 9110856 w 9517857"/>
              <a:gd name="connsiteY61" fmla="*/ 70997 h 918356"/>
              <a:gd name="connsiteX62" fmla="*/ 9268817 w 9517857"/>
              <a:gd name="connsiteY62" fmla="*/ 53082 h 918356"/>
              <a:gd name="connsiteX63" fmla="*/ 9316667 w 9517857"/>
              <a:gd name="connsiteY63" fmla="*/ 45047 h 918356"/>
              <a:gd name="connsiteX64" fmla="*/ 9428209 w 9517857"/>
              <a:gd name="connsiteY64" fmla="*/ 29923 h 918356"/>
              <a:gd name="connsiteX65" fmla="*/ 9488916 w 9517857"/>
              <a:gd name="connsiteY65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48353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633497 w 9517857"/>
              <a:gd name="connsiteY45" fmla="*/ 172250 h 918356"/>
              <a:gd name="connsiteX46" fmla="*/ 6736227 w 9517857"/>
              <a:gd name="connsiteY46" fmla="*/ 173216 h 918356"/>
              <a:gd name="connsiteX47" fmla="*/ 6977218 w 9517857"/>
              <a:gd name="connsiteY47" fmla="*/ 184289 h 918356"/>
              <a:gd name="connsiteX48" fmla="*/ 7065221 w 9517857"/>
              <a:gd name="connsiteY48" fmla="*/ 227531 h 918356"/>
              <a:gd name="connsiteX49" fmla="*/ 7358195 w 9517857"/>
              <a:gd name="connsiteY49" fmla="*/ 251740 h 918356"/>
              <a:gd name="connsiteX50" fmla="*/ 7599285 w 9517857"/>
              <a:gd name="connsiteY50" fmla="*/ 266021 h 918356"/>
              <a:gd name="connsiteX51" fmla="*/ 7644411 w 9517857"/>
              <a:gd name="connsiteY51" fmla="*/ 258986 h 918356"/>
              <a:gd name="connsiteX52" fmla="*/ 7965805 w 9517857"/>
              <a:gd name="connsiteY52" fmla="*/ 200355 h 918356"/>
              <a:gd name="connsiteX53" fmla="*/ 8147401 w 9517857"/>
              <a:gd name="connsiteY53" fmla="*/ 205617 h 918356"/>
              <a:gd name="connsiteX54" fmla="*/ 8256033 w 9517857"/>
              <a:gd name="connsiteY54" fmla="*/ 193713 h 918356"/>
              <a:gd name="connsiteX55" fmla="*/ 8614948 w 9517857"/>
              <a:gd name="connsiteY55" fmla="*/ 168247 h 918356"/>
              <a:gd name="connsiteX56" fmla="*/ 8715976 w 9517857"/>
              <a:gd name="connsiteY56" fmla="*/ 178374 h 918356"/>
              <a:gd name="connsiteX57" fmla="*/ 8778827 w 9517857"/>
              <a:gd name="connsiteY57" fmla="*/ 172936 h 918356"/>
              <a:gd name="connsiteX58" fmla="*/ 8855248 w 9517857"/>
              <a:gd name="connsiteY58" fmla="*/ 143149 h 918356"/>
              <a:gd name="connsiteX59" fmla="*/ 9010380 w 9517857"/>
              <a:gd name="connsiteY59" fmla="*/ 91891 h 918356"/>
              <a:gd name="connsiteX60" fmla="*/ 9110856 w 9517857"/>
              <a:gd name="connsiteY60" fmla="*/ 70997 h 918356"/>
              <a:gd name="connsiteX61" fmla="*/ 9268817 w 9517857"/>
              <a:gd name="connsiteY61" fmla="*/ 53082 h 918356"/>
              <a:gd name="connsiteX62" fmla="*/ 9316667 w 9517857"/>
              <a:gd name="connsiteY62" fmla="*/ 45047 h 918356"/>
              <a:gd name="connsiteX63" fmla="*/ 9428209 w 9517857"/>
              <a:gd name="connsiteY63" fmla="*/ 29923 h 918356"/>
              <a:gd name="connsiteX64" fmla="*/ 9488916 w 9517857"/>
              <a:gd name="connsiteY64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060397 w 9517857"/>
              <a:gd name="connsiteY34" fmla="*/ 263688 h 918356"/>
              <a:gd name="connsiteX35" fmla="*/ 5252996 w 9517857"/>
              <a:gd name="connsiteY35" fmla="*/ 270655 h 918356"/>
              <a:gd name="connsiteX36" fmla="*/ 5358056 w 9517857"/>
              <a:gd name="connsiteY36" fmla="*/ 247248 h 918356"/>
              <a:gd name="connsiteX37" fmla="*/ 5426496 w 9517857"/>
              <a:gd name="connsiteY37" fmla="*/ 235142 h 918356"/>
              <a:gd name="connsiteX38" fmla="*/ 5497161 w 9517857"/>
              <a:gd name="connsiteY38" fmla="*/ 228808 h 918356"/>
              <a:gd name="connsiteX39" fmla="*/ 5826043 w 9517857"/>
              <a:gd name="connsiteY39" fmla="*/ 148073 h 918356"/>
              <a:gd name="connsiteX40" fmla="*/ 6007627 w 9517857"/>
              <a:gd name="connsiteY40" fmla="*/ 147126 h 918356"/>
              <a:gd name="connsiteX41" fmla="*/ 6194152 w 9517857"/>
              <a:gd name="connsiteY41" fmla="*/ 151772 h 918356"/>
              <a:gd name="connsiteX42" fmla="*/ 6281379 w 9517857"/>
              <a:gd name="connsiteY42" fmla="*/ 181626 h 918356"/>
              <a:gd name="connsiteX43" fmla="*/ 6489033 w 9517857"/>
              <a:gd name="connsiteY43" fmla="*/ 167648 h 918356"/>
              <a:gd name="connsiteX44" fmla="*/ 6544700 w 9517857"/>
              <a:gd name="connsiteY44" fmla="*/ 167161 h 918356"/>
              <a:gd name="connsiteX45" fmla="*/ 6736227 w 9517857"/>
              <a:gd name="connsiteY45" fmla="*/ 173216 h 918356"/>
              <a:gd name="connsiteX46" fmla="*/ 6977218 w 9517857"/>
              <a:gd name="connsiteY46" fmla="*/ 184289 h 918356"/>
              <a:gd name="connsiteX47" fmla="*/ 7065221 w 9517857"/>
              <a:gd name="connsiteY47" fmla="*/ 227531 h 918356"/>
              <a:gd name="connsiteX48" fmla="*/ 7358195 w 9517857"/>
              <a:gd name="connsiteY48" fmla="*/ 251740 h 918356"/>
              <a:gd name="connsiteX49" fmla="*/ 7599285 w 9517857"/>
              <a:gd name="connsiteY49" fmla="*/ 266021 h 918356"/>
              <a:gd name="connsiteX50" fmla="*/ 7644411 w 9517857"/>
              <a:gd name="connsiteY50" fmla="*/ 258986 h 918356"/>
              <a:gd name="connsiteX51" fmla="*/ 7965805 w 9517857"/>
              <a:gd name="connsiteY51" fmla="*/ 200355 h 918356"/>
              <a:gd name="connsiteX52" fmla="*/ 8147401 w 9517857"/>
              <a:gd name="connsiteY52" fmla="*/ 205617 h 918356"/>
              <a:gd name="connsiteX53" fmla="*/ 8256033 w 9517857"/>
              <a:gd name="connsiteY53" fmla="*/ 193713 h 918356"/>
              <a:gd name="connsiteX54" fmla="*/ 8614948 w 9517857"/>
              <a:gd name="connsiteY54" fmla="*/ 168247 h 918356"/>
              <a:gd name="connsiteX55" fmla="*/ 8715976 w 9517857"/>
              <a:gd name="connsiteY55" fmla="*/ 178374 h 918356"/>
              <a:gd name="connsiteX56" fmla="*/ 8778827 w 9517857"/>
              <a:gd name="connsiteY56" fmla="*/ 172936 h 918356"/>
              <a:gd name="connsiteX57" fmla="*/ 8855248 w 9517857"/>
              <a:gd name="connsiteY57" fmla="*/ 143149 h 918356"/>
              <a:gd name="connsiteX58" fmla="*/ 9010380 w 9517857"/>
              <a:gd name="connsiteY58" fmla="*/ 91891 h 918356"/>
              <a:gd name="connsiteX59" fmla="*/ 9110856 w 9517857"/>
              <a:gd name="connsiteY59" fmla="*/ 70997 h 918356"/>
              <a:gd name="connsiteX60" fmla="*/ 9268817 w 9517857"/>
              <a:gd name="connsiteY60" fmla="*/ 53082 h 918356"/>
              <a:gd name="connsiteX61" fmla="*/ 9316667 w 9517857"/>
              <a:gd name="connsiteY61" fmla="*/ 45047 h 918356"/>
              <a:gd name="connsiteX62" fmla="*/ 9428209 w 9517857"/>
              <a:gd name="connsiteY62" fmla="*/ 29923 h 918356"/>
              <a:gd name="connsiteX63" fmla="*/ 9488916 w 9517857"/>
              <a:gd name="connsiteY63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  <a:gd name="connsiteX0" fmla="*/ 9488916 w 9517857"/>
              <a:gd name="connsiteY0" fmla="*/ 0 h 918356"/>
              <a:gd name="connsiteX1" fmla="*/ 9517857 w 9517857"/>
              <a:gd name="connsiteY1" fmla="*/ 12 h 918356"/>
              <a:gd name="connsiteX2" fmla="*/ 9517857 w 9517857"/>
              <a:gd name="connsiteY2" fmla="*/ 918356 h 918356"/>
              <a:gd name="connsiteX3" fmla="*/ 14604 w 9517857"/>
              <a:gd name="connsiteY3" fmla="*/ 918356 h 918356"/>
              <a:gd name="connsiteX4" fmla="*/ 12841 w 9517857"/>
              <a:gd name="connsiteY4" fmla="*/ 917763 h 918356"/>
              <a:gd name="connsiteX5" fmla="*/ 93 w 9517857"/>
              <a:gd name="connsiteY5" fmla="*/ 912471 h 918356"/>
              <a:gd name="connsiteX6" fmla="*/ 275005 w 9517857"/>
              <a:gd name="connsiteY6" fmla="*/ 823579 h 918356"/>
              <a:gd name="connsiteX7" fmla="*/ 587824 w 9517857"/>
              <a:gd name="connsiteY7" fmla="*/ 798195 h 918356"/>
              <a:gd name="connsiteX8" fmla="*/ 752936 w 9517857"/>
              <a:gd name="connsiteY8" fmla="*/ 742843 h 918356"/>
              <a:gd name="connsiteX9" fmla="*/ 855732 w 9517857"/>
              <a:gd name="connsiteY9" fmla="*/ 731068 h 918356"/>
              <a:gd name="connsiteX10" fmla="*/ 901402 w 9517857"/>
              <a:gd name="connsiteY10" fmla="*/ 729045 h 918356"/>
              <a:gd name="connsiteX11" fmla="*/ 930946 w 9517857"/>
              <a:gd name="connsiteY11" fmla="*/ 734046 h 918356"/>
              <a:gd name="connsiteX12" fmla="*/ 986250 w 9517857"/>
              <a:gd name="connsiteY12" fmla="*/ 713530 h 918356"/>
              <a:gd name="connsiteX13" fmla="*/ 1013752 w 9517857"/>
              <a:gd name="connsiteY13" fmla="*/ 713361 h 918356"/>
              <a:gd name="connsiteX14" fmla="*/ 1142754 w 9517857"/>
              <a:gd name="connsiteY14" fmla="*/ 725374 h 918356"/>
              <a:gd name="connsiteX15" fmla="*/ 1218120 w 9517857"/>
              <a:gd name="connsiteY15" fmla="*/ 713280 h 918356"/>
              <a:gd name="connsiteX16" fmla="*/ 1580688 w 9517857"/>
              <a:gd name="connsiteY16" fmla="*/ 693697 h 918356"/>
              <a:gd name="connsiteX17" fmla="*/ 2054652 w 9517857"/>
              <a:gd name="connsiteY17" fmla="*/ 656648 h 918356"/>
              <a:gd name="connsiteX18" fmla="*/ 2440292 w 9517857"/>
              <a:gd name="connsiteY18" fmla="*/ 593862 h 918356"/>
              <a:gd name="connsiteX19" fmla="*/ 2547829 w 9517857"/>
              <a:gd name="connsiteY19" fmla="*/ 566150 h 918356"/>
              <a:gd name="connsiteX20" fmla="*/ 2693698 w 9517857"/>
              <a:gd name="connsiteY20" fmla="*/ 560029 h 918356"/>
              <a:gd name="connsiteX21" fmla="*/ 2727306 w 9517857"/>
              <a:gd name="connsiteY21" fmla="*/ 550698 h 918356"/>
              <a:gd name="connsiteX22" fmla="*/ 3073635 w 9517857"/>
              <a:gd name="connsiteY22" fmla="*/ 491294 h 918356"/>
              <a:gd name="connsiteX23" fmla="*/ 3222071 w 9517857"/>
              <a:gd name="connsiteY23" fmla="*/ 470559 h 918356"/>
              <a:gd name="connsiteX24" fmla="*/ 3349632 w 9517857"/>
              <a:gd name="connsiteY24" fmla="*/ 432583 h 918356"/>
              <a:gd name="connsiteX25" fmla="*/ 3479593 w 9517857"/>
              <a:gd name="connsiteY25" fmla="*/ 390437 h 918356"/>
              <a:gd name="connsiteX26" fmla="*/ 3651428 w 9517857"/>
              <a:gd name="connsiteY26" fmla="*/ 361807 h 918356"/>
              <a:gd name="connsiteX27" fmla="*/ 3844133 w 9517857"/>
              <a:gd name="connsiteY27" fmla="*/ 360648 h 918356"/>
              <a:gd name="connsiteX28" fmla="*/ 3933803 w 9517857"/>
              <a:gd name="connsiteY28" fmla="*/ 357315 h 918356"/>
              <a:gd name="connsiteX29" fmla="*/ 4266740 w 9517857"/>
              <a:gd name="connsiteY29" fmla="*/ 361454 h 918356"/>
              <a:gd name="connsiteX30" fmla="*/ 4512664 w 9517857"/>
              <a:gd name="connsiteY30" fmla="*/ 319948 h 918356"/>
              <a:gd name="connsiteX31" fmla="*/ 4616423 w 9517857"/>
              <a:gd name="connsiteY31" fmla="*/ 290914 h 918356"/>
              <a:gd name="connsiteX32" fmla="*/ 4783273 w 9517857"/>
              <a:gd name="connsiteY32" fmla="*/ 248463 h 918356"/>
              <a:gd name="connsiteX33" fmla="*/ 4908371 w 9517857"/>
              <a:gd name="connsiteY33" fmla="*/ 243659 h 918356"/>
              <a:gd name="connsiteX34" fmla="*/ 5252996 w 9517857"/>
              <a:gd name="connsiteY34" fmla="*/ 270655 h 918356"/>
              <a:gd name="connsiteX35" fmla="*/ 5358056 w 9517857"/>
              <a:gd name="connsiteY35" fmla="*/ 247248 h 918356"/>
              <a:gd name="connsiteX36" fmla="*/ 5426496 w 9517857"/>
              <a:gd name="connsiteY36" fmla="*/ 235142 h 918356"/>
              <a:gd name="connsiteX37" fmla="*/ 5497161 w 9517857"/>
              <a:gd name="connsiteY37" fmla="*/ 228808 h 918356"/>
              <a:gd name="connsiteX38" fmla="*/ 5826043 w 9517857"/>
              <a:gd name="connsiteY38" fmla="*/ 148073 h 918356"/>
              <a:gd name="connsiteX39" fmla="*/ 6007627 w 9517857"/>
              <a:gd name="connsiteY39" fmla="*/ 147126 h 918356"/>
              <a:gd name="connsiteX40" fmla="*/ 6194152 w 9517857"/>
              <a:gd name="connsiteY40" fmla="*/ 151772 h 918356"/>
              <a:gd name="connsiteX41" fmla="*/ 6281379 w 9517857"/>
              <a:gd name="connsiteY41" fmla="*/ 181626 h 918356"/>
              <a:gd name="connsiteX42" fmla="*/ 6489033 w 9517857"/>
              <a:gd name="connsiteY42" fmla="*/ 167648 h 918356"/>
              <a:gd name="connsiteX43" fmla="*/ 6544700 w 9517857"/>
              <a:gd name="connsiteY43" fmla="*/ 167161 h 918356"/>
              <a:gd name="connsiteX44" fmla="*/ 6736227 w 9517857"/>
              <a:gd name="connsiteY44" fmla="*/ 173216 h 918356"/>
              <a:gd name="connsiteX45" fmla="*/ 6977218 w 9517857"/>
              <a:gd name="connsiteY45" fmla="*/ 184289 h 918356"/>
              <a:gd name="connsiteX46" fmla="*/ 7065221 w 9517857"/>
              <a:gd name="connsiteY46" fmla="*/ 227531 h 918356"/>
              <a:gd name="connsiteX47" fmla="*/ 7358195 w 9517857"/>
              <a:gd name="connsiteY47" fmla="*/ 251740 h 918356"/>
              <a:gd name="connsiteX48" fmla="*/ 7599285 w 9517857"/>
              <a:gd name="connsiteY48" fmla="*/ 266021 h 918356"/>
              <a:gd name="connsiteX49" fmla="*/ 7644411 w 9517857"/>
              <a:gd name="connsiteY49" fmla="*/ 258986 h 918356"/>
              <a:gd name="connsiteX50" fmla="*/ 7965805 w 9517857"/>
              <a:gd name="connsiteY50" fmla="*/ 200355 h 918356"/>
              <a:gd name="connsiteX51" fmla="*/ 8147401 w 9517857"/>
              <a:gd name="connsiteY51" fmla="*/ 205617 h 918356"/>
              <a:gd name="connsiteX52" fmla="*/ 8256033 w 9517857"/>
              <a:gd name="connsiteY52" fmla="*/ 193713 h 918356"/>
              <a:gd name="connsiteX53" fmla="*/ 8614948 w 9517857"/>
              <a:gd name="connsiteY53" fmla="*/ 168247 h 918356"/>
              <a:gd name="connsiteX54" fmla="*/ 8715976 w 9517857"/>
              <a:gd name="connsiteY54" fmla="*/ 178374 h 918356"/>
              <a:gd name="connsiteX55" fmla="*/ 8778827 w 9517857"/>
              <a:gd name="connsiteY55" fmla="*/ 172936 h 918356"/>
              <a:gd name="connsiteX56" fmla="*/ 8855248 w 9517857"/>
              <a:gd name="connsiteY56" fmla="*/ 143149 h 918356"/>
              <a:gd name="connsiteX57" fmla="*/ 9010380 w 9517857"/>
              <a:gd name="connsiteY57" fmla="*/ 91891 h 918356"/>
              <a:gd name="connsiteX58" fmla="*/ 9110856 w 9517857"/>
              <a:gd name="connsiteY58" fmla="*/ 70997 h 918356"/>
              <a:gd name="connsiteX59" fmla="*/ 9268817 w 9517857"/>
              <a:gd name="connsiteY59" fmla="*/ 53082 h 918356"/>
              <a:gd name="connsiteX60" fmla="*/ 9316667 w 9517857"/>
              <a:gd name="connsiteY60" fmla="*/ 45047 h 918356"/>
              <a:gd name="connsiteX61" fmla="*/ 9428209 w 9517857"/>
              <a:gd name="connsiteY61" fmla="*/ 29923 h 918356"/>
              <a:gd name="connsiteX62" fmla="*/ 9488916 w 9517857"/>
              <a:gd name="connsiteY62" fmla="*/ 0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517857" h="918356">
                <a:moveTo>
                  <a:pt x="9488916" y="0"/>
                </a:moveTo>
                <a:cubicBezTo>
                  <a:pt x="9488916" y="4"/>
                  <a:pt x="9517857" y="8"/>
                  <a:pt x="9517857" y="12"/>
                </a:cubicBez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43787" y="896774"/>
                  <a:pt x="165164" y="876200"/>
                  <a:pt x="275005" y="823579"/>
                </a:cubicBezTo>
                <a:cubicBezTo>
                  <a:pt x="303983" y="822437"/>
                  <a:pt x="463362" y="797521"/>
                  <a:pt x="587824" y="798195"/>
                </a:cubicBezTo>
                <a:cubicBezTo>
                  <a:pt x="671820" y="782014"/>
                  <a:pt x="709249" y="756211"/>
                  <a:pt x="752936" y="742843"/>
                </a:cubicBezTo>
                <a:cubicBezTo>
                  <a:pt x="753143" y="742108"/>
                  <a:pt x="855524" y="731802"/>
                  <a:pt x="855732" y="731068"/>
                </a:cubicBezTo>
                <a:lnTo>
                  <a:pt x="901402" y="72904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142754" y="725374"/>
                </a:lnTo>
                <a:cubicBezTo>
                  <a:pt x="1161934" y="741488"/>
                  <a:pt x="1192998" y="730741"/>
                  <a:pt x="1218120" y="713280"/>
                </a:cubicBezTo>
                <a:cubicBezTo>
                  <a:pt x="1288137" y="728145"/>
                  <a:pt x="1441266" y="703136"/>
                  <a:pt x="1580688" y="693697"/>
                </a:cubicBezTo>
                <a:cubicBezTo>
                  <a:pt x="1690220" y="687940"/>
                  <a:pt x="1953329" y="686327"/>
                  <a:pt x="2054652" y="656648"/>
                </a:cubicBezTo>
                <a:cubicBezTo>
                  <a:pt x="2197919" y="640009"/>
                  <a:pt x="2242213" y="602231"/>
                  <a:pt x="2440292" y="593862"/>
                </a:cubicBezTo>
                <a:cubicBezTo>
                  <a:pt x="2498054" y="570795"/>
                  <a:pt x="2487814" y="582373"/>
                  <a:pt x="2547829" y="566150"/>
                </a:cubicBezTo>
                <a:cubicBezTo>
                  <a:pt x="2590063" y="560511"/>
                  <a:pt x="2663785" y="562604"/>
                  <a:pt x="2693698" y="560029"/>
                </a:cubicBezTo>
                <a:lnTo>
                  <a:pt x="2727306" y="550698"/>
                </a:lnTo>
                <a:cubicBezTo>
                  <a:pt x="2848692" y="554400"/>
                  <a:pt x="2958192" y="511095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68071" y="460774"/>
                  <a:pt x="3306712" y="445937"/>
                  <a:pt x="3349632" y="432583"/>
                </a:cubicBezTo>
                <a:cubicBezTo>
                  <a:pt x="3395846" y="408723"/>
                  <a:pt x="3413121" y="424108"/>
                  <a:pt x="3479593" y="390437"/>
                </a:cubicBezTo>
                <a:cubicBezTo>
                  <a:pt x="3529028" y="395323"/>
                  <a:pt x="3558345" y="374635"/>
                  <a:pt x="3651428" y="361807"/>
                </a:cubicBezTo>
                <a:cubicBezTo>
                  <a:pt x="3712185" y="356842"/>
                  <a:pt x="3797071" y="361397"/>
                  <a:pt x="3844133" y="360648"/>
                </a:cubicBezTo>
                <a:cubicBezTo>
                  <a:pt x="3874763" y="358421"/>
                  <a:pt x="3894424" y="355381"/>
                  <a:pt x="3933803" y="357315"/>
                </a:cubicBezTo>
                <a:cubicBezTo>
                  <a:pt x="4070513" y="389944"/>
                  <a:pt x="4159924" y="363190"/>
                  <a:pt x="4266740" y="361454"/>
                </a:cubicBezTo>
                <a:cubicBezTo>
                  <a:pt x="4363217" y="355226"/>
                  <a:pt x="4418727" y="331705"/>
                  <a:pt x="4512664" y="319948"/>
                </a:cubicBezTo>
                <a:cubicBezTo>
                  <a:pt x="4570011" y="315138"/>
                  <a:pt x="4557768" y="315381"/>
                  <a:pt x="4616423" y="290914"/>
                </a:cubicBezTo>
                <a:cubicBezTo>
                  <a:pt x="4661524" y="279000"/>
                  <a:pt x="4734615" y="256339"/>
                  <a:pt x="4783273" y="248463"/>
                </a:cubicBezTo>
                <a:cubicBezTo>
                  <a:pt x="4821293" y="243604"/>
                  <a:pt x="4827846" y="257317"/>
                  <a:pt x="4908371" y="243659"/>
                </a:cubicBezTo>
                <a:cubicBezTo>
                  <a:pt x="4986658" y="247358"/>
                  <a:pt x="5178049" y="283488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08968" y="179307"/>
                  <a:pt x="5723211" y="165860"/>
                  <a:pt x="5826043" y="148073"/>
                </a:cubicBezTo>
                <a:cubicBezTo>
                  <a:pt x="5943127" y="133166"/>
                  <a:pt x="5887129" y="193078"/>
                  <a:pt x="6007627" y="147126"/>
                </a:cubicBezTo>
                <a:cubicBezTo>
                  <a:pt x="6068978" y="147742"/>
                  <a:pt x="6148527" y="146022"/>
                  <a:pt x="6194152" y="151772"/>
                </a:cubicBezTo>
                <a:cubicBezTo>
                  <a:pt x="6222009" y="167972"/>
                  <a:pt x="6263706" y="156680"/>
                  <a:pt x="6281379" y="181626"/>
                </a:cubicBezTo>
                <a:cubicBezTo>
                  <a:pt x="6323773" y="183727"/>
                  <a:pt x="6445146" y="170059"/>
                  <a:pt x="6489033" y="167648"/>
                </a:cubicBezTo>
                <a:cubicBezTo>
                  <a:pt x="6545473" y="165758"/>
                  <a:pt x="6493438" y="156983"/>
                  <a:pt x="6544700" y="167161"/>
                </a:cubicBezTo>
                <a:cubicBezTo>
                  <a:pt x="6608542" y="169179"/>
                  <a:pt x="6633758" y="161125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1725" y="216289"/>
                  <a:pt x="7065221" y="227531"/>
                </a:cubicBezTo>
                <a:cubicBezTo>
                  <a:pt x="7128717" y="238773"/>
                  <a:pt x="7283197" y="241480"/>
                  <a:pt x="7358195" y="251740"/>
                </a:cubicBezTo>
                <a:cubicBezTo>
                  <a:pt x="7482863" y="251440"/>
                  <a:pt x="7483241" y="278242"/>
                  <a:pt x="7599285" y="266021"/>
                </a:cubicBezTo>
                <a:cubicBezTo>
                  <a:pt x="7611616" y="262940"/>
                  <a:pt x="7602325" y="281791"/>
                  <a:pt x="7644411" y="258986"/>
                </a:cubicBezTo>
                <a:cubicBezTo>
                  <a:pt x="7708470" y="261472"/>
                  <a:pt x="7881974" y="209250"/>
                  <a:pt x="7965805" y="200355"/>
                </a:cubicBezTo>
                <a:cubicBezTo>
                  <a:pt x="8039440" y="22368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33957" y="187485"/>
                  <a:pt x="8410522" y="174161"/>
                  <a:pt x="8614948" y="168247"/>
                </a:cubicBezTo>
                <a:cubicBezTo>
                  <a:pt x="8643157" y="17352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806309" y="165993"/>
                  <a:pt x="8813197" y="165802"/>
                  <a:pt x="8855248" y="143149"/>
                </a:cubicBezTo>
                <a:cubicBezTo>
                  <a:pt x="8915094" y="111285"/>
                  <a:pt x="8990027" y="124198"/>
                  <a:pt x="9010380" y="91891"/>
                </a:cubicBezTo>
                <a:cubicBezTo>
                  <a:pt x="9027103" y="89553"/>
                  <a:pt x="9092266" y="72386"/>
                  <a:pt x="9110856" y="70997"/>
                </a:cubicBezTo>
                <a:cubicBezTo>
                  <a:pt x="9153978" y="71359"/>
                  <a:pt x="9209809" y="53285"/>
                  <a:pt x="9268817" y="53082"/>
                </a:cubicBezTo>
                <a:cubicBezTo>
                  <a:pt x="9279136" y="58888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lnTo>
                  <a:pt x="9488916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223F8-8664-E838-35B7-BFDF2660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71" y="908471"/>
            <a:ext cx="10287000" cy="7675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Creating 'genie.py' file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4BAF93A-BE30-5D07-9370-86D599FD6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137" t="6381" r="73242" b="83118"/>
          <a:stretch/>
        </p:blipFill>
        <p:spPr>
          <a:xfrm>
            <a:off x="2351321" y="3591610"/>
            <a:ext cx="8383492" cy="18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3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D27EB0-8BE0-48A7-8570-9A138605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A55D5B-D482-4672-82D9-7C01DF001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0405D95-2138-40A6-A919-9C9EB54B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626" y="217714"/>
            <a:ext cx="7424357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CF4E10A7-7E1A-BB5A-4F09-8813EA62DB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0007" r="18332"/>
          <a:stretch/>
        </p:blipFill>
        <p:spPr>
          <a:xfrm>
            <a:off x="356814" y="379444"/>
            <a:ext cx="7115470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A4A72A-7C86-3DCA-E792-0DA5D07C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257" y="709450"/>
            <a:ext cx="5542642" cy="1725632"/>
          </a:xfrm>
        </p:spPr>
        <p:txBody>
          <a:bodyPr anchor="ctr">
            <a:normAutofit/>
          </a:bodyPr>
          <a:lstStyle/>
          <a:p>
            <a:r>
              <a:rPr lang="en-GB" dirty="0"/>
              <a:t>Getting the API Key</a:t>
            </a:r>
          </a:p>
        </p:txBody>
      </p:sp>
    </p:spTree>
    <p:extLst>
      <p:ext uri="{BB962C8B-B14F-4D97-AF65-F5344CB8AC3E}">
        <p14:creationId xmlns:p14="http://schemas.microsoft.com/office/powerpoint/2010/main" val="88631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B1E1-B425-850B-C517-714E4C12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917" y="393879"/>
            <a:ext cx="4518683" cy="1577975"/>
          </a:xfrm>
        </p:spPr>
        <p:txBody>
          <a:bodyPr/>
          <a:lstStyle/>
          <a:p>
            <a:r>
              <a:rPr lang="en-GB" dirty="0"/>
              <a:t>Adding libraries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7EAD55-F7D6-BB5A-56F8-A7346BD8B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1" t="9259" r="84289" b="82857"/>
          <a:stretch/>
        </p:blipFill>
        <p:spPr>
          <a:xfrm>
            <a:off x="1206918" y="1184293"/>
            <a:ext cx="3678968" cy="104984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AB8812-1F09-3CAD-2538-B72FD3CBDAE4}"/>
              </a:ext>
            </a:extLst>
          </p:cNvPr>
          <p:cNvSpPr txBox="1">
            <a:spLocks/>
          </p:cNvSpPr>
          <p:nvPr/>
        </p:nvSpPr>
        <p:spPr>
          <a:xfrm>
            <a:off x="5152846" y="2530355"/>
            <a:ext cx="8242418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0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Replace with actual API key</a:t>
            </a:r>
          </a:p>
        </p:txBody>
      </p:sp>
      <p:pic>
        <p:nvPicPr>
          <p:cNvPr id="8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6CA0ADF-41AC-D269-69DC-BB3B6B1FE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74" t="20299" r="44118" b="63579"/>
          <a:stretch/>
        </p:blipFill>
        <p:spPr>
          <a:xfrm>
            <a:off x="331468" y="4359259"/>
            <a:ext cx="11103178" cy="179404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3DC554-C174-7634-148C-8F2457F4562F}"/>
              </a:ext>
            </a:extLst>
          </p:cNvPr>
          <p:cNvCxnSpPr/>
          <p:nvPr/>
        </p:nvCxnSpPr>
        <p:spPr>
          <a:xfrm flipV="1">
            <a:off x="429" y="3680083"/>
            <a:ext cx="5247735" cy="287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7C140C-1FBD-B5A3-C40E-2F8A3FF87917}"/>
              </a:ext>
            </a:extLst>
          </p:cNvPr>
          <p:cNvCxnSpPr>
            <a:cxnSpLocks/>
          </p:cNvCxnSpPr>
          <p:nvPr/>
        </p:nvCxnSpPr>
        <p:spPr>
          <a:xfrm flipV="1">
            <a:off x="8684354" y="1537856"/>
            <a:ext cx="5247735" cy="287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4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8BFA8362-D844-46C0-9CEA-D8905DCCE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B58C4B3-B522-4784-86D8-1D23C64A7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117910"/>
            <a:ext cx="12192000" cy="2740090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AB478AD-1C6E-4E17-8AE7-C680C6E93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03"/>
            <a:ext cx="11492085" cy="6659869"/>
          </a:xfrm>
          <a:custGeom>
            <a:avLst/>
            <a:gdLst>
              <a:gd name="connsiteX0" fmla="*/ 220019 w 11507827"/>
              <a:gd name="connsiteY0" fmla="*/ 0 h 6702361"/>
              <a:gd name="connsiteX1" fmla="*/ 11507827 w 11507827"/>
              <a:gd name="connsiteY1" fmla="*/ 0 h 6702361"/>
              <a:gd name="connsiteX2" fmla="*/ 11507827 w 11507827"/>
              <a:gd name="connsiteY2" fmla="*/ 6702361 h 6702361"/>
              <a:gd name="connsiteX3" fmla="*/ 0 w 11507827"/>
              <a:gd name="connsiteY3" fmla="*/ 6300499 h 670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7827" h="6702361">
                <a:moveTo>
                  <a:pt x="220019" y="0"/>
                </a:moveTo>
                <a:lnTo>
                  <a:pt x="11507827" y="0"/>
                </a:lnTo>
                <a:lnTo>
                  <a:pt x="11507827" y="6702361"/>
                </a:lnTo>
                <a:lnTo>
                  <a:pt x="0" y="630049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3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7AEB955C-821F-8059-C432-354CDA2BC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48" t="1542" r="2475" b="4405"/>
          <a:stretch/>
        </p:blipFill>
        <p:spPr>
          <a:xfrm>
            <a:off x="20" y="10"/>
            <a:ext cx="11488163" cy="6405113"/>
          </a:xfrm>
          <a:custGeom>
            <a:avLst/>
            <a:gdLst/>
            <a:ahLst/>
            <a:cxnLst/>
            <a:rect l="l" t="t" r="r" b="b"/>
            <a:pathLst>
              <a:path w="11353118" h="6534874">
                <a:moveTo>
                  <a:pt x="0" y="0"/>
                </a:moveTo>
                <a:lnTo>
                  <a:pt x="11139316" y="0"/>
                </a:lnTo>
                <a:lnTo>
                  <a:pt x="11243657" y="2977582"/>
                </a:lnTo>
                <a:lnTo>
                  <a:pt x="11239472" y="2988928"/>
                </a:lnTo>
                <a:lnTo>
                  <a:pt x="11244411" y="2997916"/>
                </a:lnTo>
                <a:lnTo>
                  <a:pt x="11353098" y="6099520"/>
                </a:lnTo>
                <a:cubicBezTo>
                  <a:pt x="11353435" y="6110004"/>
                  <a:pt x="11349575" y="6119638"/>
                  <a:pt x="11343051" y="6126747"/>
                </a:cubicBezTo>
                <a:lnTo>
                  <a:pt x="11317238" y="6138727"/>
                </a:lnTo>
                <a:lnTo>
                  <a:pt x="11317319" y="6141034"/>
                </a:lnTo>
                <a:lnTo>
                  <a:pt x="10731637" y="6161415"/>
                </a:lnTo>
                <a:lnTo>
                  <a:pt x="10716796" y="6166093"/>
                </a:lnTo>
                <a:cubicBezTo>
                  <a:pt x="10708822" y="6168103"/>
                  <a:pt x="10697831" y="6170095"/>
                  <a:pt x="10681142" y="6171515"/>
                </a:cubicBezTo>
                <a:cubicBezTo>
                  <a:pt x="10639115" y="6159091"/>
                  <a:pt x="10586362" y="6194447"/>
                  <a:pt x="10534081" y="6177594"/>
                </a:cubicBezTo>
                <a:cubicBezTo>
                  <a:pt x="10515070" y="6173734"/>
                  <a:pt x="10457521" y="6176091"/>
                  <a:pt x="10447439" y="6185248"/>
                </a:cubicBezTo>
                <a:cubicBezTo>
                  <a:pt x="10435604" y="6187534"/>
                  <a:pt x="10421308" y="6184848"/>
                  <a:pt x="10416638" y="6194463"/>
                </a:cubicBezTo>
                <a:cubicBezTo>
                  <a:pt x="10408524" y="6206110"/>
                  <a:pt x="10364983" y="6189871"/>
                  <a:pt x="10372201" y="6203090"/>
                </a:cubicBezTo>
                <a:cubicBezTo>
                  <a:pt x="10341323" y="6191997"/>
                  <a:pt x="10319880" y="6216535"/>
                  <a:pt x="10295413" y="6223200"/>
                </a:cubicBezTo>
                <a:lnTo>
                  <a:pt x="10221092" y="6233306"/>
                </a:lnTo>
                <a:lnTo>
                  <a:pt x="10171000" y="6236505"/>
                </a:lnTo>
                <a:lnTo>
                  <a:pt x="10163716" y="6236470"/>
                </a:lnTo>
                <a:lnTo>
                  <a:pt x="10103201" y="6228283"/>
                </a:lnTo>
                <a:cubicBezTo>
                  <a:pt x="10101864" y="6230209"/>
                  <a:pt x="10100038" y="6232020"/>
                  <a:pt x="10097775" y="6233655"/>
                </a:cubicBezTo>
                <a:lnTo>
                  <a:pt x="10079111" y="6239588"/>
                </a:lnTo>
                <a:lnTo>
                  <a:pt x="10062744" y="6233972"/>
                </a:lnTo>
                <a:lnTo>
                  <a:pt x="9986734" y="6225590"/>
                </a:lnTo>
                <a:lnTo>
                  <a:pt x="9875746" y="6219292"/>
                </a:lnTo>
                <a:lnTo>
                  <a:pt x="9858806" y="6213521"/>
                </a:lnTo>
                <a:cubicBezTo>
                  <a:pt x="9820404" y="6207871"/>
                  <a:pt x="9774640" y="6216705"/>
                  <a:pt x="9749762" y="6201768"/>
                </a:cubicBezTo>
                <a:lnTo>
                  <a:pt x="9692745" y="6201350"/>
                </a:lnTo>
                <a:lnTo>
                  <a:pt x="9686615" y="6207377"/>
                </a:lnTo>
                <a:lnTo>
                  <a:pt x="9669755" y="6206429"/>
                </a:lnTo>
                <a:lnTo>
                  <a:pt x="9665264" y="6207451"/>
                </a:lnTo>
                <a:cubicBezTo>
                  <a:pt x="9656696" y="6209430"/>
                  <a:pt x="9648188" y="6211181"/>
                  <a:pt x="9639531" y="6212031"/>
                </a:cubicBezTo>
                <a:cubicBezTo>
                  <a:pt x="9640255" y="6206517"/>
                  <a:pt x="9638141" y="6203154"/>
                  <a:pt x="9634347" y="6201168"/>
                </a:cubicBezTo>
                <a:lnTo>
                  <a:pt x="9626667" y="6199868"/>
                </a:lnTo>
                <a:lnTo>
                  <a:pt x="9347371" y="6209587"/>
                </a:lnTo>
                <a:lnTo>
                  <a:pt x="9323783" y="6220542"/>
                </a:lnTo>
                <a:lnTo>
                  <a:pt x="9249462" y="6230649"/>
                </a:lnTo>
                <a:lnTo>
                  <a:pt x="9199369" y="6233848"/>
                </a:lnTo>
                <a:lnTo>
                  <a:pt x="9192085" y="6233813"/>
                </a:lnTo>
                <a:lnTo>
                  <a:pt x="9131569" y="6225627"/>
                </a:lnTo>
                <a:cubicBezTo>
                  <a:pt x="9130234" y="6227552"/>
                  <a:pt x="9128407" y="6229364"/>
                  <a:pt x="9126145" y="6230999"/>
                </a:cubicBezTo>
                <a:lnTo>
                  <a:pt x="9107481" y="6236932"/>
                </a:lnTo>
                <a:lnTo>
                  <a:pt x="9091113" y="6231316"/>
                </a:lnTo>
                <a:lnTo>
                  <a:pt x="9015102" y="6222933"/>
                </a:lnTo>
                <a:lnTo>
                  <a:pt x="8995623" y="6221828"/>
                </a:lnTo>
                <a:lnTo>
                  <a:pt x="8184462" y="6250056"/>
                </a:lnTo>
                <a:lnTo>
                  <a:pt x="7483251" y="6274458"/>
                </a:lnTo>
                <a:lnTo>
                  <a:pt x="7021389" y="6290531"/>
                </a:lnTo>
                <a:lnTo>
                  <a:pt x="6984486" y="6291994"/>
                </a:lnTo>
                <a:cubicBezTo>
                  <a:pt x="6992957" y="6299878"/>
                  <a:pt x="6822079" y="6304462"/>
                  <a:pt x="6760211" y="6299883"/>
                </a:cubicBezTo>
                <a:lnTo>
                  <a:pt x="6758648" y="6299674"/>
                </a:lnTo>
                <a:lnTo>
                  <a:pt x="4166576" y="6389877"/>
                </a:lnTo>
                <a:lnTo>
                  <a:pt x="0" y="65348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792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6471630-34CD-450E-B333-E69794864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E1D602E-9706-47F7-A6A5-BA10295C8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3630" y="4300355"/>
            <a:ext cx="9288370" cy="2557645"/>
          </a:xfrm>
          <a:custGeom>
            <a:avLst/>
            <a:gdLst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2625728 w 9288370"/>
              <a:gd name="connsiteY21" fmla="*/ 234941 h 1858154"/>
              <a:gd name="connsiteX22" fmla="*/ 8522890 w 9288370"/>
              <a:gd name="connsiteY22" fmla="*/ 234941 h 1858154"/>
              <a:gd name="connsiteX23" fmla="*/ 8522890 w 9288370"/>
              <a:gd name="connsiteY23" fmla="*/ 304639 h 1858154"/>
              <a:gd name="connsiteX24" fmla="*/ 8582666 w 9288370"/>
              <a:gd name="connsiteY24" fmla="*/ 291389 h 1858154"/>
              <a:gd name="connsiteX25" fmla="*/ 8917944 w 9288370"/>
              <a:gd name="connsiteY25" fmla="*/ 155189 h 1858154"/>
              <a:gd name="connsiteX26" fmla="*/ 9287321 w 9288370"/>
              <a:gd name="connsiteY26" fmla="*/ 245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2625728 w 9288370"/>
              <a:gd name="connsiteY20" fmla="*/ 879041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8582666 w 9288370"/>
              <a:gd name="connsiteY23" fmla="*/ 291389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522890 w 9288370"/>
              <a:gd name="connsiteY22" fmla="*/ 304639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8522890 w 9288370"/>
              <a:gd name="connsiteY21" fmla="*/ 234941 h 1858154"/>
              <a:gd name="connsiteX22" fmla="*/ 8081033 w 9288370"/>
              <a:gd name="connsiteY22" fmla="*/ 341461 h 1858154"/>
              <a:gd name="connsiteX23" fmla="*/ 7367558 w 9288370"/>
              <a:gd name="connsiteY23" fmla="*/ 414127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081033 w 9288370"/>
              <a:gd name="connsiteY22" fmla="*/ 413541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8522890 w 9288370"/>
              <a:gd name="connsiteY21" fmla="*/ 307021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8301962 w 9288370"/>
              <a:gd name="connsiteY22" fmla="*/ 118969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72080 h 1930234"/>
              <a:gd name="connsiteX1" fmla="*/ 9288370 w 9288370"/>
              <a:gd name="connsiteY1" fmla="*/ 1930234 h 1930234"/>
              <a:gd name="connsiteX2" fmla="*/ 0 w 9288370"/>
              <a:gd name="connsiteY2" fmla="*/ 1930234 h 1930234"/>
              <a:gd name="connsiteX3" fmla="*/ 55380 w 9288370"/>
              <a:gd name="connsiteY3" fmla="*/ 1906160 h 1930234"/>
              <a:gd name="connsiteX4" fmla="*/ 106098 w 9288370"/>
              <a:gd name="connsiteY4" fmla="*/ 1893063 h 1930234"/>
              <a:gd name="connsiteX5" fmla="*/ 370723 w 9288370"/>
              <a:gd name="connsiteY5" fmla="*/ 1818002 h 1930234"/>
              <a:gd name="connsiteX6" fmla="*/ 461604 w 9288370"/>
              <a:gd name="connsiteY6" fmla="*/ 1778123 h 1930234"/>
              <a:gd name="connsiteX7" fmla="*/ 671860 w 9288370"/>
              <a:gd name="connsiteY7" fmla="*/ 1768261 h 1930234"/>
              <a:gd name="connsiteX8" fmla="*/ 859506 w 9288370"/>
              <a:gd name="connsiteY8" fmla="*/ 1721763 h 1930234"/>
              <a:gd name="connsiteX9" fmla="*/ 1056432 w 9288370"/>
              <a:gd name="connsiteY9" fmla="*/ 1670975 h 1930234"/>
              <a:gd name="connsiteX10" fmla="*/ 1336276 w 9288370"/>
              <a:gd name="connsiteY10" fmla="*/ 1520932 h 1930234"/>
              <a:gd name="connsiteX11" fmla="*/ 1700002 w 9288370"/>
              <a:gd name="connsiteY11" fmla="*/ 1399105 h 1930234"/>
              <a:gd name="connsiteX12" fmla="*/ 1925247 w 9288370"/>
              <a:gd name="connsiteY12" fmla="*/ 1336552 h 1930234"/>
              <a:gd name="connsiteX13" fmla="*/ 2056727 w 9288370"/>
              <a:gd name="connsiteY13" fmla="*/ 1289456 h 1930234"/>
              <a:gd name="connsiteX14" fmla="*/ 2281913 w 9288370"/>
              <a:gd name="connsiteY14" fmla="*/ 1230476 h 1930234"/>
              <a:gd name="connsiteX15" fmla="*/ 2402058 w 9288370"/>
              <a:gd name="connsiteY15" fmla="*/ 1148357 h 1930234"/>
              <a:gd name="connsiteX16" fmla="*/ 2522221 w 9288370"/>
              <a:gd name="connsiteY16" fmla="*/ 1084102 h 1930234"/>
              <a:gd name="connsiteX17" fmla="*/ 2689698 w 9288370"/>
              <a:gd name="connsiteY17" fmla="*/ 1028172 h 1930234"/>
              <a:gd name="connsiteX18" fmla="*/ 3001703 w 9288370"/>
              <a:gd name="connsiteY18" fmla="*/ 964153 h 1930234"/>
              <a:gd name="connsiteX19" fmla="*/ 3045184 w 9288370"/>
              <a:gd name="connsiteY19" fmla="*/ 951121 h 1930234"/>
              <a:gd name="connsiteX20" fmla="*/ 4209051 w 9288370"/>
              <a:gd name="connsiteY20" fmla="*/ 816109 h 1930234"/>
              <a:gd name="connsiteX21" fmla="*/ 7197317 w 9288370"/>
              <a:gd name="connsiteY21" fmla="*/ 380664 h 1930234"/>
              <a:gd name="connsiteX22" fmla="*/ 7995116 w 9288370"/>
              <a:gd name="connsiteY22" fmla="*/ 303076 h 1930234"/>
              <a:gd name="connsiteX23" fmla="*/ 8361738 w 9288370"/>
              <a:gd name="connsiteY23" fmla="*/ 7528 h 1930234"/>
              <a:gd name="connsiteX24" fmla="*/ 8917944 w 9288370"/>
              <a:gd name="connsiteY24" fmla="*/ 227269 h 1930234"/>
              <a:gd name="connsiteX25" fmla="*/ 9287321 w 9288370"/>
              <a:gd name="connsiteY25" fmla="*/ 72325 h 1930234"/>
              <a:gd name="connsiteX26" fmla="*/ 9288370 w 9288370"/>
              <a:gd name="connsiteY26" fmla="*/ 72080 h 1930234"/>
              <a:gd name="connsiteX0" fmla="*/ 9288370 w 9288370"/>
              <a:gd name="connsiteY0" fmla="*/ 0 h 1858154"/>
              <a:gd name="connsiteX1" fmla="*/ 9288370 w 9288370"/>
              <a:gd name="connsiteY1" fmla="*/ 1858154 h 1858154"/>
              <a:gd name="connsiteX2" fmla="*/ 0 w 9288370"/>
              <a:gd name="connsiteY2" fmla="*/ 1858154 h 1858154"/>
              <a:gd name="connsiteX3" fmla="*/ 55380 w 9288370"/>
              <a:gd name="connsiteY3" fmla="*/ 1834080 h 1858154"/>
              <a:gd name="connsiteX4" fmla="*/ 106098 w 9288370"/>
              <a:gd name="connsiteY4" fmla="*/ 1820983 h 1858154"/>
              <a:gd name="connsiteX5" fmla="*/ 370723 w 9288370"/>
              <a:gd name="connsiteY5" fmla="*/ 1745922 h 1858154"/>
              <a:gd name="connsiteX6" fmla="*/ 461604 w 9288370"/>
              <a:gd name="connsiteY6" fmla="*/ 1706043 h 1858154"/>
              <a:gd name="connsiteX7" fmla="*/ 671860 w 9288370"/>
              <a:gd name="connsiteY7" fmla="*/ 1696181 h 1858154"/>
              <a:gd name="connsiteX8" fmla="*/ 859506 w 9288370"/>
              <a:gd name="connsiteY8" fmla="*/ 1649683 h 1858154"/>
              <a:gd name="connsiteX9" fmla="*/ 1056432 w 9288370"/>
              <a:gd name="connsiteY9" fmla="*/ 1598895 h 1858154"/>
              <a:gd name="connsiteX10" fmla="*/ 1336276 w 9288370"/>
              <a:gd name="connsiteY10" fmla="*/ 1448852 h 1858154"/>
              <a:gd name="connsiteX11" fmla="*/ 1700002 w 9288370"/>
              <a:gd name="connsiteY11" fmla="*/ 1327025 h 1858154"/>
              <a:gd name="connsiteX12" fmla="*/ 1925247 w 9288370"/>
              <a:gd name="connsiteY12" fmla="*/ 1264472 h 1858154"/>
              <a:gd name="connsiteX13" fmla="*/ 2056727 w 9288370"/>
              <a:gd name="connsiteY13" fmla="*/ 1217376 h 1858154"/>
              <a:gd name="connsiteX14" fmla="*/ 2281913 w 9288370"/>
              <a:gd name="connsiteY14" fmla="*/ 1158396 h 1858154"/>
              <a:gd name="connsiteX15" fmla="*/ 2402058 w 9288370"/>
              <a:gd name="connsiteY15" fmla="*/ 1076277 h 1858154"/>
              <a:gd name="connsiteX16" fmla="*/ 2522221 w 9288370"/>
              <a:gd name="connsiteY16" fmla="*/ 1012022 h 1858154"/>
              <a:gd name="connsiteX17" fmla="*/ 2689698 w 9288370"/>
              <a:gd name="connsiteY17" fmla="*/ 956092 h 1858154"/>
              <a:gd name="connsiteX18" fmla="*/ 3001703 w 9288370"/>
              <a:gd name="connsiteY18" fmla="*/ 892073 h 1858154"/>
              <a:gd name="connsiteX19" fmla="*/ 3045184 w 9288370"/>
              <a:gd name="connsiteY19" fmla="*/ 879041 h 1858154"/>
              <a:gd name="connsiteX20" fmla="*/ 4209051 w 9288370"/>
              <a:gd name="connsiteY20" fmla="*/ 744029 h 1858154"/>
              <a:gd name="connsiteX21" fmla="*/ 7197317 w 9288370"/>
              <a:gd name="connsiteY21" fmla="*/ 308584 h 1858154"/>
              <a:gd name="connsiteX22" fmla="*/ 7995116 w 9288370"/>
              <a:gd name="connsiteY22" fmla="*/ 230996 h 1858154"/>
              <a:gd name="connsiteX23" fmla="*/ 8361738 w 9288370"/>
              <a:gd name="connsiteY23" fmla="*/ 266841 h 1858154"/>
              <a:gd name="connsiteX24" fmla="*/ 8917944 w 9288370"/>
              <a:gd name="connsiteY24" fmla="*/ 155189 h 1858154"/>
              <a:gd name="connsiteX25" fmla="*/ 9287321 w 9288370"/>
              <a:gd name="connsiteY25" fmla="*/ 245 h 1858154"/>
              <a:gd name="connsiteX26" fmla="*/ 9288370 w 9288370"/>
              <a:gd name="connsiteY26" fmla="*/ 0 h 1858154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361738 w 9288370"/>
              <a:gd name="connsiteY23" fmla="*/ 281929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15088 h 1873242"/>
              <a:gd name="connsiteX1" fmla="*/ 9288370 w 9288370"/>
              <a:gd name="connsiteY1" fmla="*/ 1873242 h 1873242"/>
              <a:gd name="connsiteX2" fmla="*/ 0 w 9288370"/>
              <a:gd name="connsiteY2" fmla="*/ 1873242 h 1873242"/>
              <a:gd name="connsiteX3" fmla="*/ 55380 w 9288370"/>
              <a:gd name="connsiteY3" fmla="*/ 1849168 h 1873242"/>
              <a:gd name="connsiteX4" fmla="*/ 106098 w 9288370"/>
              <a:gd name="connsiteY4" fmla="*/ 1836071 h 1873242"/>
              <a:gd name="connsiteX5" fmla="*/ 370723 w 9288370"/>
              <a:gd name="connsiteY5" fmla="*/ 1761010 h 1873242"/>
              <a:gd name="connsiteX6" fmla="*/ 461604 w 9288370"/>
              <a:gd name="connsiteY6" fmla="*/ 1721131 h 1873242"/>
              <a:gd name="connsiteX7" fmla="*/ 671860 w 9288370"/>
              <a:gd name="connsiteY7" fmla="*/ 1711269 h 1873242"/>
              <a:gd name="connsiteX8" fmla="*/ 859506 w 9288370"/>
              <a:gd name="connsiteY8" fmla="*/ 1664771 h 1873242"/>
              <a:gd name="connsiteX9" fmla="*/ 1056432 w 9288370"/>
              <a:gd name="connsiteY9" fmla="*/ 1613983 h 1873242"/>
              <a:gd name="connsiteX10" fmla="*/ 1336276 w 9288370"/>
              <a:gd name="connsiteY10" fmla="*/ 1463940 h 1873242"/>
              <a:gd name="connsiteX11" fmla="*/ 1700002 w 9288370"/>
              <a:gd name="connsiteY11" fmla="*/ 1342113 h 1873242"/>
              <a:gd name="connsiteX12" fmla="*/ 1925247 w 9288370"/>
              <a:gd name="connsiteY12" fmla="*/ 1279560 h 1873242"/>
              <a:gd name="connsiteX13" fmla="*/ 2056727 w 9288370"/>
              <a:gd name="connsiteY13" fmla="*/ 1232464 h 1873242"/>
              <a:gd name="connsiteX14" fmla="*/ 2281913 w 9288370"/>
              <a:gd name="connsiteY14" fmla="*/ 1173484 h 1873242"/>
              <a:gd name="connsiteX15" fmla="*/ 2402058 w 9288370"/>
              <a:gd name="connsiteY15" fmla="*/ 1091365 h 1873242"/>
              <a:gd name="connsiteX16" fmla="*/ 2522221 w 9288370"/>
              <a:gd name="connsiteY16" fmla="*/ 1027110 h 1873242"/>
              <a:gd name="connsiteX17" fmla="*/ 2689698 w 9288370"/>
              <a:gd name="connsiteY17" fmla="*/ 971180 h 1873242"/>
              <a:gd name="connsiteX18" fmla="*/ 3001703 w 9288370"/>
              <a:gd name="connsiteY18" fmla="*/ 907161 h 1873242"/>
              <a:gd name="connsiteX19" fmla="*/ 3045184 w 9288370"/>
              <a:gd name="connsiteY19" fmla="*/ 894129 h 1873242"/>
              <a:gd name="connsiteX20" fmla="*/ 4209051 w 9288370"/>
              <a:gd name="connsiteY20" fmla="*/ 759117 h 1873242"/>
              <a:gd name="connsiteX21" fmla="*/ 7197317 w 9288370"/>
              <a:gd name="connsiteY21" fmla="*/ 323672 h 1873242"/>
              <a:gd name="connsiteX22" fmla="*/ 7995116 w 9288370"/>
              <a:gd name="connsiteY22" fmla="*/ 246084 h 1873242"/>
              <a:gd name="connsiteX23" fmla="*/ 8459929 w 9288370"/>
              <a:gd name="connsiteY23" fmla="*/ 159190 h 1873242"/>
              <a:gd name="connsiteX24" fmla="*/ 8832027 w 9288370"/>
              <a:gd name="connsiteY24" fmla="*/ 47539 h 1873242"/>
              <a:gd name="connsiteX25" fmla="*/ 9287321 w 9288370"/>
              <a:gd name="connsiteY25" fmla="*/ 15333 h 1873242"/>
              <a:gd name="connsiteX26" fmla="*/ 9288370 w 9288370"/>
              <a:gd name="connsiteY26" fmla="*/ 15088 h 1873242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459929 w 9288370"/>
              <a:gd name="connsiteY23" fmla="*/ 197025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045184 w 9288370"/>
              <a:gd name="connsiteY19" fmla="*/ 931964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88370 w 9288370"/>
              <a:gd name="connsiteY0" fmla="*/ 52923 h 1911077"/>
              <a:gd name="connsiteX1" fmla="*/ 9288370 w 9288370"/>
              <a:gd name="connsiteY1" fmla="*/ 1911077 h 1911077"/>
              <a:gd name="connsiteX2" fmla="*/ 0 w 9288370"/>
              <a:gd name="connsiteY2" fmla="*/ 1911077 h 1911077"/>
              <a:gd name="connsiteX3" fmla="*/ 55380 w 9288370"/>
              <a:gd name="connsiteY3" fmla="*/ 1887003 h 1911077"/>
              <a:gd name="connsiteX4" fmla="*/ 106098 w 9288370"/>
              <a:gd name="connsiteY4" fmla="*/ 1873906 h 1911077"/>
              <a:gd name="connsiteX5" fmla="*/ 370723 w 9288370"/>
              <a:gd name="connsiteY5" fmla="*/ 1798845 h 1911077"/>
              <a:gd name="connsiteX6" fmla="*/ 461604 w 9288370"/>
              <a:gd name="connsiteY6" fmla="*/ 1758966 h 1911077"/>
              <a:gd name="connsiteX7" fmla="*/ 671860 w 9288370"/>
              <a:gd name="connsiteY7" fmla="*/ 1749104 h 1911077"/>
              <a:gd name="connsiteX8" fmla="*/ 859506 w 9288370"/>
              <a:gd name="connsiteY8" fmla="*/ 1702606 h 1911077"/>
              <a:gd name="connsiteX9" fmla="*/ 1056432 w 9288370"/>
              <a:gd name="connsiteY9" fmla="*/ 1651818 h 1911077"/>
              <a:gd name="connsiteX10" fmla="*/ 1336276 w 9288370"/>
              <a:gd name="connsiteY10" fmla="*/ 1501775 h 1911077"/>
              <a:gd name="connsiteX11" fmla="*/ 1700002 w 9288370"/>
              <a:gd name="connsiteY11" fmla="*/ 1379948 h 1911077"/>
              <a:gd name="connsiteX12" fmla="*/ 1925247 w 9288370"/>
              <a:gd name="connsiteY12" fmla="*/ 1317395 h 1911077"/>
              <a:gd name="connsiteX13" fmla="*/ 2056727 w 9288370"/>
              <a:gd name="connsiteY13" fmla="*/ 1270299 h 1911077"/>
              <a:gd name="connsiteX14" fmla="*/ 2281913 w 9288370"/>
              <a:gd name="connsiteY14" fmla="*/ 1211319 h 1911077"/>
              <a:gd name="connsiteX15" fmla="*/ 2402058 w 9288370"/>
              <a:gd name="connsiteY15" fmla="*/ 1129200 h 1911077"/>
              <a:gd name="connsiteX16" fmla="*/ 2522221 w 9288370"/>
              <a:gd name="connsiteY16" fmla="*/ 1064945 h 1911077"/>
              <a:gd name="connsiteX17" fmla="*/ 2689698 w 9288370"/>
              <a:gd name="connsiteY17" fmla="*/ 1009015 h 1911077"/>
              <a:gd name="connsiteX18" fmla="*/ 3001703 w 9288370"/>
              <a:gd name="connsiteY18" fmla="*/ 944996 h 1911077"/>
              <a:gd name="connsiteX19" fmla="*/ 3437947 w 9288370"/>
              <a:gd name="connsiteY19" fmla="*/ 796952 h 1911077"/>
              <a:gd name="connsiteX20" fmla="*/ 4209051 w 9288370"/>
              <a:gd name="connsiteY20" fmla="*/ 796952 h 1911077"/>
              <a:gd name="connsiteX21" fmla="*/ 7197317 w 9288370"/>
              <a:gd name="connsiteY21" fmla="*/ 361507 h 1911077"/>
              <a:gd name="connsiteX22" fmla="*/ 7995116 w 9288370"/>
              <a:gd name="connsiteY22" fmla="*/ 283919 h 1911077"/>
              <a:gd name="connsiteX23" fmla="*/ 8545846 w 9288370"/>
              <a:gd name="connsiteY23" fmla="*/ 172477 h 1911077"/>
              <a:gd name="connsiteX24" fmla="*/ 8930218 w 9288370"/>
              <a:gd name="connsiteY24" fmla="*/ 36279 h 1911077"/>
              <a:gd name="connsiteX25" fmla="*/ 9287321 w 9288370"/>
              <a:gd name="connsiteY25" fmla="*/ 53168 h 1911077"/>
              <a:gd name="connsiteX26" fmla="*/ 9288370 w 9288370"/>
              <a:gd name="connsiteY26" fmla="*/ 52923 h 1911077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287321 w 9288370"/>
              <a:gd name="connsiteY25" fmla="*/ 44210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30218 w 9288370"/>
              <a:gd name="connsiteY24" fmla="*/ 425213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561411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76097 w 9288370"/>
              <a:gd name="connsiteY0" fmla="*/ 0 h 2300011"/>
              <a:gd name="connsiteX1" fmla="*/ 9288370 w 9288370"/>
              <a:gd name="connsiteY1" fmla="*/ 2300011 h 2300011"/>
              <a:gd name="connsiteX2" fmla="*/ 0 w 9288370"/>
              <a:gd name="connsiteY2" fmla="*/ 2300011 h 2300011"/>
              <a:gd name="connsiteX3" fmla="*/ 55380 w 9288370"/>
              <a:gd name="connsiteY3" fmla="*/ 2275937 h 2300011"/>
              <a:gd name="connsiteX4" fmla="*/ 106098 w 9288370"/>
              <a:gd name="connsiteY4" fmla="*/ 2262840 h 2300011"/>
              <a:gd name="connsiteX5" fmla="*/ 370723 w 9288370"/>
              <a:gd name="connsiteY5" fmla="*/ 2187779 h 2300011"/>
              <a:gd name="connsiteX6" fmla="*/ 461604 w 9288370"/>
              <a:gd name="connsiteY6" fmla="*/ 2147900 h 2300011"/>
              <a:gd name="connsiteX7" fmla="*/ 671860 w 9288370"/>
              <a:gd name="connsiteY7" fmla="*/ 2138038 h 2300011"/>
              <a:gd name="connsiteX8" fmla="*/ 859506 w 9288370"/>
              <a:gd name="connsiteY8" fmla="*/ 2091540 h 2300011"/>
              <a:gd name="connsiteX9" fmla="*/ 1056432 w 9288370"/>
              <a:gd name="connsiteY9" fmla="*/ 2040752 h 2300011"/>
              <a:gd name="connsiteX10" fmla="*/ 1336276 w 9288370"/>
              <a:gd name="connsiteY10" fmla="*/ 1890709 h 2300011"/>
              <a:gd name="connsiteX11" fmla="*/ 1700002 w 9288370"/>
              <a:gd name="connsiteY11" fmla="*/ 1768882 h 2300011"/>
              <a:gd name="connsiteX12" fmla="*/ 1925247 w 9288370"/>
              <a:gd name="connsiteY12" fmla="*/ 1706329 h 2300011"/>
              <a:gd name="connsiteX13" fmla="*/ 2056727 w 9288370"/>
              <a:gd name="connsiteY13" fmla="*/ 1659233 h 2300011"/>
              <a:gd name="connsiteX14" fmla="*/ 2281913 w 9288370"/>
              <a:gd name="connsiteY14" fmla="*/ 1600253 h 2300011"/>
              <a:gd name="connsiteX15" fmla="*/ 2402058 w 9288370"/>
              <a:gd name="connsiteY15" fmla="*/ 1518134 h 2300011"/>
              <a:gd name="connsiteX16" fmla="*/ 2522221 w 9288370"/>
              <a:gd name="connsiteY16" fmla="*/ 1453879 h 2300011"/>
              <a:gd name="connsiteX17" fmla="*/ 2689698 w 9288370"/>
              <a:gd name="connsiteY17" fmla="*/ 1397949 h 2300011"/>
              <a:gd name="connsiteX18" fmla="*/ 3001703 w 9288370"/>
              <a:gd name="connsiteY18" fmla="*/ 1333930 h 2300011"/>
              <a:gd name="connsiteX19" fmla="*/ 3437947 w 9288370"/>
              <a:gd name="connsiteY19" fmla="*/ 1185886 h 2300011"/>
              <a:gd name="connsiteX20" fmla="*/ 4209051 w 9288370"/>
              <a:gd name="connsiteY20" fmla="*/ 1185886 h 2300011"/>
              <a:gd name="connsiteX21" fmla="*/ 7197317 w 9288370"/>
              <a:gd name="connsiteY21" fmla="*/ 750441 h 2300011"/>
              <a:gd name="connsiteX22" fmla="*/ 7995116 w 9288370"/>
              <a:gd name="connsiteY22" fmla="*/ 672853 h 2300011"/>
              <a:gd name="connsiteX23" fmla="*/ 8545846 w 9288370"/>
              <a:gd name="connsiteY23" fmla="*/ 307388 h 2300011"/>
              <a:gd name="connsiteX24" fmla="*/ 8905671 w 9288370"/>
              <a:gd name="connsiteY24" fmla="*/ 270590 h 2300011"/>
              <a:gd name="connsiteX25" fmla="*/ 9090939 w 9288370"/>
              <a:gd name="connsiteY25" fmla="*/ 184352 h 2300011"/>
              <a:gd name="connsiteX26" fmla="*/ 9276097 w 9288370"/>
              <a:gd name="connsiteY26" fmla="*/ 0 h 2300011"/>
              <a:gd name="connsiteX0" fmla="*/ 9280823 w 9288370"/>
              <a:gd name="connsiteY0" fmla="*/ 0 h 2227722"/>
              <a:gd name="connsiteX1" fmla="*/ 9288370 w 9288370"/>
              <a:gd name="connsiteY1" fmla="*/ 2227722 h 2227722"/>
              <a:gd name="connsiteX2" fmla="*/ 0 w 9288370"/>
              <a:gd name="connsiteY2" fmla="*/ 2227722 h 2227722"/>
              <a:gd name="connsiteX3" fmla="*/ 55380 w 9288370"/>
              <a:gd name="connsiteY3" fmla="*/ 2203648 h 2227722"/>
              <a:gd name="connsiteX4" fmla="*/ 106098 w 9288370"/>
              <a:gd name="connsiteY4" fmla="*/ 2190551 h 2227722"/>
              <a:gd name="connsiteX5" fmla="*/ 370723 w 9288370"/>
              <a:gd name="connsiteY5" fmla="*/ 2115490 h 2227722"/>
              <a:gd name="connsiteX6" fmla="*/ 461604 w 9288370"/>
              <a:gd name="connsiteY6" fmla="*/ 2075611 h 2227722"/>
              <a:gd name="connsiteX7" fmla="*/ 671860 w 9288370"/>
              <a:gd name="connsiteY7" fmla="*/ 2065749 h 2227722"/>
              <a:gd name="connsiteX8" fmla="*/ 859506 w 9288370"/>
              <a:gd name="connsiteY8" fmla="*/ 2019251 h 2227722"/>
              <a:gd name="connsiteX9" fmla="*/ 1056432 w 9288370"/>
              <a:gd name="connsiteY9" fmla="*/ 1968463 h 2227722"/>
              <a:gd name="connsiteX10" fmla="*/ 1336276 w 9288370"/>
              <a:gd name="connsiteY10" fmla="*/ 1818420 h 2227722"/>
              <a:gd name="connsiteX11" fmla="*/ 1700002 w 9288370"/>
              <a:gd name="connsiteY11" fmla="*/ 1696593 h 2227722"/>
              <a:gd name="connsiteX12" fmla="*/ 1925247 w 9288370"/>
              <a:gd name="connsiteY12" fmla="*/ 1634040 h 2227722"/>
              <a:gd name="connsiteX13" fmla="*/ 2056727 w 9288370"/>
              <a:gd name="connsiteY13" fmla="*/ 1586944 h 2227722"/>
              <a:gd name="connsiteX14" fmla="*/ 2281913 w 9288370"/>
              <a:gd name="connsiteY14" fmla="*/ 1527964 h 2227722"/>
              <a:gd name="connsiteX15" fmla="*/ 2402058 w 9288370"/>
              <a:gd name="connsiteY15" fmla="*/ 1445845 h 2227722"/>
              <a:gd name="connsiteX16" fmla="*/ 2522221 w 9288370"/>
              <a:gd name="connsiteY16" fmla="*/ 1381590 h 2227722"/>
              <a:gd name="connsiteX17" fmla="*/ 2689698 w 9288370"/>
              <a:gd name="connsiteY17" fmla="*/ 1325660 h 2227722"/>
              <a:gd name="connsiteX18" fmla="*/ 3001703 w 9288370"/>
              <a:gd name="connsiteY18" fmla="*/ 1261641 h 2227722"/>
              <a:gd name="connsiteX19" fmla="*/ 3437947 w 9288370"/>
              <a:gd name="connsiteY19" fmla="*/ 1113597 h 2227722"/>
              <a:gd name="connsiteX20" fmla="*/ 4209051 w 9288370"/>
              <a:gd name="connsiteY20" fmla="*/ 1113597 h 2227722"/>
              <a:gd name="connsiteX21" fmla="*/ 7197317 w 9288370"/>
              <a:gd name="connsiteY21" fmla="*/ 678152 h 2227722"/>
              <a:gd name="connsiteX22" fmla="*/ 7995116 w 9288370"/>
              <a:gd name="connsiteY22" fmla="*/ 600564 h 2227722"/>
              <a:gd name="connsiteX23" fmla="*/ 8545846 w 9288370"/>
              <a:gd name="connsiteY23" fmla="*/ 235099 h 2227722"/>
              <a:gd name="connsiteX24" fmla="*/ 8905671 w 9288370"/>
              <a:gd name="connsiteY24" fmla="*/ 198301 h 2227722"/>
              <a:gd name="connsiteX25" fmla="*/ 9090939 w 9288370"/>
              <a:gd name="connsiteY25" fmla="*/ 112063 h 2227722"/>
              <a:gd name="connsiteX26" fmla="*/ 9280823 w 9288370"/>
              <a:gd name="connsiteY26" fmla="*/ 0 h 2227722"/>
              <a:gd name="connsiteX0" fmla="*/ 9280823 w 9288370"/>
              <a:gd name="connsiteY0" fmla="*/ 9459 h 2237181"/>
              <a:gd name="connsiteX1" fmla="*/ 9288370 w 9288370"/>
              <a:gd name="connsiteY1" fmla="*/ 2237181 h 2237181"/>
              <a:gd name="connsiteX2" fmla="*/ 0 w 9288370"/>
              <a:gd name="connsiteY2" fmla="*/ 2237181 h 2237181"/>
              <a:gd name="connsiteX3" fmla="*/ 55380 w 9288370"/>
              <a:gd name="connsiteY3" fmla="*/ 2213107 h 2237181"/>
              <a:gd name="connsiteX4" fmla="*/ 106098 w 9288370"/>
              <a:gd name="connsiteY4" fmla="*/ 2200010 h 2237181"/>
              <a:gd name="connsiteX5" fmla="*/ 370723 w 9288370"/>
              <a:gd name="connsiteY5" fmla="*/ 2124949 h 2237181"/>
              <a:gd name="connsiteX6" fmla="*/ 461604 w 9288370"/>
              <a:gd name="connsiteY6" fmla="*/ 2085070 h 2237181"/>
              <a:gd name="connsiteX7" fmla="*/ 671860 w 9288370"/>
              <a:gd name="connsiteY7" fmla="*/ 2075208 h 2237181"/>
              <a:gd name="connsiteX8" fmla="*/ 859506 w 9288370"/>
              <a:gd name="connsiteY8" fmla="*/ 2028710 h 2237181"/>
              <a:gd name="connsiteX9" fmla="*/ 1056432 w 9288370"/>
              <a:gd name="connsiteY9" fmla="*/ 1977922 h 2237181"/>
              <a:gd name="connsiteX10" fmla="*/ 1336276 w 9288370"/>
              <a:gd name="connsiteY10" fmla="*/ 1827879 h 2237181"/>
              <a:gd name="connsiteX11" fmla="*/ 1700002 w 9288370"/>
              <a:gd name="connsiteY11" fmla="*/ 1706052 h 2237181"/>
              <a:gd name="connsiteX12" fmla="*/ 1925247 w 9288370"/>
              <a:gd name="connsiteY12" fmla="*/ 1643499 h 2237181"/>
              <a:gd name="connsiteX13" fmla="*/ 2056727 w 9288370"/>
              <a:gd name="connsiteY13" fmla="*/ 1596403 h 2237181"/>
              <a:gd name="connsiteX14" fmla="*/ 2281913 w 9288370"/>
              <a:gd name="connsiteY14" fmla="*/ 1537423 h 2237181"/>
              <a:gd name="connsiteX15" fmla="*/ 2402058 w 9288370"/>
              <a:gd name="connsiteY15" fmla="*/ 1455304 h 2237181"/>
              <a:gd name="connsiteX16" fmla="*/ 2522221 w 9288370"/>
              <a:gd name="connsiteY16" fmla="*/ 1391049 h 2237181"/>
              <a:gd name="connsiteX17" fmla="*/ 2689698 w 9288370"/>
              <a:gd name="connsiteY17" fmla="*/ 1335119 h 2237181"/>
              <a:gd name="connsiteX18" fmla="*/ 3001703 w 9288370"/>
              <a:gd name="connsiteY18" fmla="*/ 1271100 h 2237181"/>
              <a:gd name="connsiteX19" fmla="*/ 3437947 w 9288370"/>
              <a:gd name="connsiteY19" fmla="*/ 1123056 h 2237181"/>
              <a:gd name="connsiteX20" fmla="*/ 4209051 w 9288370"/>
              <a:gd name="connsiteY20" fmla="*/ 1123056 h 2237181"/>
              <a:gd name="connsiteX21" fmla="*/ 7197317 w 9288370"/>
              <a:gd name="connsiteY21" fmla="*/ 687611 h 2237181"/>
              <a:gd name="connsiteX22" fmla="*/ 7995116 w 9288370"/>
              <a:gd name="connsiteY22" fmla="*/ 610023 h 2237181"/>
              <a:gd name="connsiteX23" fmla="*/ 8545846 w 9288370"/>
              <a:gd name="connsiteY23" fmla="*/ 244558 h 2237181"/>
              <a:gd name="connsiteX24" fmla="*/ 8905671 w 9288370"/>
              <a:gd name="connsiteY24" fmla="*/ 207760 h 2237181"/>
              <a:gd name="connsiteX25" fmla="*/ 9090939 w 9288370"/>
              <a:gd name="connsiteY25" fmla="*/ 121522 h 2237181"/>
              <a:gd name="connsiteX26" fmla="*/ 9280823 w 9288370"/>
              <a:gd name="connsiteY26" fmla="*/ 9459 h 2237181"/>
              <a:gd name="connsiteX0" fmla="*/ 9285549 w 9288370"/>
              <a:gd name="connsiteY0" fmla="*/ 11350 h 2213558"/>
              <a:gd name="connsiteX1" fmla="*/ 9288370 w 9288370"/>
              <a:gd name="connsiteY1" fmla="*/ 2213558 h 2213558"/>
              <a:gd name="connsiteX2" fmla="*/ 0 w 9288370"/>
              <a:gd name="connsiteY2" fmla="*/ 2213558 h 2213558"/>
              <a:gd name="connsiteX3" fmla="*/ 55380 w 9288370"/>
              <a:gd name="connsiteY3" fmla="*/ 2189484 h 2213558"/>
              <a:gd name="connsiteX4" fmla="*/ 106098 w 9288370"/>
              <a:gd name="connsiteY4" fmla="*/ 2176387 h 2213558"/>
              <a:gd name="connsiteX5" fmla="*/ 370723 w 9288370"/>
              <a:gd name="connsiteY5" fmla="*/ 2101326 h 2213558"/>
              <a:gd name="connsiteX6" fmla="*/ 461604 w 9288370"/>
              <a:gd name="connsiteY6" fmla="*/ 2061447 h 2213558"/>
              <a:gd name="connsiteX7" fmla="*/ 671860 w 9288370"/>
              <a:gd name="connsiteY7" fmla="*/ 2051585 h 2213558"/>
              <a:gd name="connsiteX8" fmla="*/ 859506 w 9288370"/>
              <a:gd name="connsiteY8" fmla="*/ 2005087 h 2213558"/>
              <a:gd name="connsiteX9" fmla="*/ 1056432 w 9288370"/>
              <a:gd name="connsiteY9" fmla="*/ 1954299 h 2213558"/>
              <a:gd name="connsiteX10" fmla="*/ 1336276 w 9288370"/>
              <a:gd name="connsiteY10" fmla="*/ 1804256 h 2213558"/>
              <a:gd name="connsiteX11" fmla="*/ 1700002 w 9288370"/>
              <a:gd name="connsiteY11" fmla="*/ 1682429 h 2213558"/>
              <a:gd name="connsiteX12" fmla="*/ 1925247 w 9288370"/>
              <a:gd name="connsiteY12" fmla="*/ 1619876 h 2213558"/>
              <a:gd name="connsiteX13" fmla="*/ 2056727 w 9288370"/>
              <a:gd name="connsiteY13" fmla="*/ 1572780 h 2213558"/>
              <a:gd name="connsiteX14" fmla="*/ 2281913 w 9288370"/>
              <a:gd name="connsiteY14" fmla="*/ 1513800 h 2213558"/>
              <a:gd name="connsiteX15" fmla="*/ 2402058 w 9288370"/>
              <a:gd name="connsiteY15" fmla="*/ 1431681 h 2213558"/>
              <a:gd name="connsiteX16" fmla="*/ 2522221 w 9288370"/>
              <a:gd name="connsiteY16" fmla="*/ 1367426 h 2213558"/>
              <a:gd name="connsiteX17" fmla="*/ 2689698 w 9288370"/>
              <a:gd name="connsiteY17" fmla="*/ 1311496 h 2213558"/>
              <a:gd name="connsiteX18" fmla="*/ 3001703 w 9288370"/>
              <a:gd name="connsiteY18" fmla="*/ 1247477 h 2213558"/>
              <a:gd name="connsiteX19" fmla="*/ 3437947 w 9288370"/>
              <a:gd name="connsiteY19" fmla="*/ 1099433 h 2213558"/>
              <a:gd name="connsiteX20" fmla="*/ 4209051 w 9288370"/>
              <a:gd name="connsiteY20" fmla="*/ 1099433 h 2213558"/>
              <a:gd name="connsiteX21" fmla="*/ 7197317 w 9288370"/>
              <a:gd name="connsiteY21" fmla="*/ 663988 h 2213558"/>
              <a:gd name="connsiteX22" fmla="*/ 7995116 w 9288370"/>
              <a:gd name="connsiteY22" fmla="*/ 586400 h 2213558"/>
              <a:gd name="connsiteX23" fmla="*/ 8545846 w 9288370"/>
              <a:gd name="connsiteY23" fmla="*/ 220935 h 2213558"/>
              <a:gd name="connsiteX24" fmla="*/ 8905671 w 9288370"/>
              <a:gd name="connsiteY24" fmla="*/ 184137 h 2213558"/>
              <a:gd name="connsiteX25" fmla="*/ 9090939 w 9288370"/>
              <a:gd name="connsiteY25" fmla="*/ 97899 h 2213558"/>
              <a:gd name="connsiteX26" fmla="*/ 9285549 w 9288370"/>
              <a:gd name="connsiteY26" fmla="*/ 11350 h 2213558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05671 w 9288370"/>
              <a:gd name="connsiteY24" fmla="*/ 173798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545846 w 9288370"/>
              <a:gd name="connsiteY23" fmla="*/ 21059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7995116 w 9288370"/>
              <a:gd name="connsiteY22" fmla="*/ 576061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018744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011 h 2203219"/>
              <a:gd name="connsiteX1" fmla="*/ 9288370 w 9288370"/>
              <a:gd name="connsiteY1" fmla="*/ 2203219 h 2203219"/>
              <a:gd name="connsiteX2" fmla="*/ 0 w 9288370"/>
              <a:gd name="connsiteY2" fmla="*/ 2203219 h 2203219"/>
              <a:gd name="connsiteX3" fmla="*/ 55380 w 9288370"/>
              <a:gd name="connsiteY3" fmla="*/ 2179145 h 2203219"/>
              <a:gd name="connsiteX4" fmla="*/ 106098 w 9288370"/>
              <a:gd name="connsiteY4" fmla="*/ 2166048 h 2203219"/>
              <a:gd name="connsiteX5" fmla="*/ 370723 w 9288370"/>
              <a:gd name="connsiteY5" fmla="*/ 2090987 h 2203219"/>
              <a:gd name="connsiteX6" fmla="*/ 461604 w 9288370"/>
              <a:gd name="connsiteY6" fmla="*/ 2051108 h 2203219"/>
              <a:gd name="connsiteX7" fmla="*/ 671860 w 9288370"/>
              <a:gd name="connsiteY7" fmla="*/ 2041246 h 2203219"/>
              <a:gd name="connsiteX8" fmla="*/ 859506 w 9288370"/>
              <a:gd name="connsiteY8" fmla="*/ 1994748 h 2203219"/>
              <a:gd name="connsiteX9" fmla="*/ 1056432 w 9288370"/>
              <a:gd name="connsiteY9" fmla="*/ 1943960 h 2203219"/>
              <a:gd name="connsiteX10" fmla="*/ 1336276 w 9288370"/>
              <a:gd name="connsiteY10" fmla="*/ 1793917 h 2203219"/>
              <a:gd name="connsiteX11" fmla="*/ 1700002 w 9288370"/>
              <a:gd name="connsiteY11" fmla="*/ 1672090 h 2203219"/>
              <a:gd name="connsiteX12" fmla="*/ 1925247 w 9288370"/>
              <a:gd name="connsiteY12" fmla="*/ 1609537 h 2203219"/>
              <a:gd name="connsiteX13" fmla="*/ 2056727 w 9288370"/>
              <a:gd name="connsiteY13" fmla="*/ 1562441 h 2203219"/>
              <a:gd name="connsiteX14" fmla="*/ 2281913 w 9288370"/>
              <a:gd name="connsiteY14" fmla="*/ 1503461 h 2203219"/>
              <a:gd name="connsiteX15" fmla="*/ 2402058 w 9288370"/>
              <a:gd name="connsiteY15" fmla="*/ 1421342 h 2203219"/>
              <a:gd name="connsiteX16" fmla="*/ 2522221 w 9288370"/>
              <a:gd name="connsiteY16" fmla="*/ 1357087 h 2203219"/>
              <a:gd name="connsiteX17" fmla="*/ 2689698 w 9288370"/>
              <a:gd name="connsiteY17" fmla="*/ 1301157 h 2203219"/>
              <a:gd name="connsiteX18" fmla="*/ 3001703 w 9288370"/>
              <a:gd name="connsiteY18" fmla="*/ 1237138 h 2203219"/>
              <a:gd name="connsiteX19" fmla="*/ 3437947 w 9288370"/>
              <a:gd name="connsiteY19" fmla="*/ 1089094 h 2203219"/>
              <a:gd name="connsiteX20" fmla="*/ 4209051 w 9288370"/>
              <a:gd name="connsiteY20" fmla="*/ 1089094 h 2203219"/>
              <a:gd name="connsiteX21" fmla="*/ 7197317 w 9288370"/>
              <a:gd name="connsiteY21" fmla="*/ 653649 h 2203219"/>
              <a:gd name="connsiteX22" fmla="*/ 8203042 w 9288370"/>
              <a:gd name="connsiteY22" fmla="*/ 354943 h 2203219"/>
              <a:gd name="connsiteX23" fmla="*/ 8682888 w 9288370"/>
              <a:gd name="connsiteY23" fmla="*/ 155316 h 2203219"/>
              <a:gd name="connsiteX24" fmla="*/ 8943475 w 9288370"/>
              <a:gd name="connsiteY24" fmla="*/ 127022 h 2203219"/>
              <a:gd name="connsiteX25" fmla="*/ 9090939 w 9288370"/>
              <a:gd name="connsiteY25" fmla="*/ 87560 h 2203219"/>
              <a:gd name="connsiteX26" fmla="*/ 9285549 w 9288370"/>
              <a:gd name="connsiteY26" fmla="*/ 1011 h 2203219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1799 h 2204007"/>
              <a:gd name="connsiteX1" fmla="*/ 9288370 w 9288370"/>
              <a:gd name="connsiteY1" fmla="*/ 2204007 h 2204007"/>
              <a:gd name="connsiteX2" fmla="*/ 0 w 9288370"/>
              <a:gd name="connsiteY2" fmla="*/ 2204007 h 2204007"/>
              <a:gd name="connsiteX3" fmla="*/ 55380 w 9288370"/>
              <a:gd name="connsiteY3" fmla="*/ 2179933 h 2204007"/>
              <a:gd name="connsiteX4" fmla="*/ 106098 w 9288370"/>
              <a:gd name="connsiteY4" fmla="*/ 2166836 h 2204007"/>
              <a:gd name="connsiteX5" fmla="*/ 370723 w 9288370"/>
              <a:gd name="connsiteY5" fmla="*/ 2091775 h 2204007"/>
              <a:gd name="connsiteX6" fmla="*/ 461604 w 9288370"/>
              <a:gd name="connsiteY6" fmla="*/ 2051896 h 2204007"/>
              <a:gd name="connsiteX7" fmla="*/ 671860 w 9288370"/>
              <a:gd name="connsiteY7" fmla="*/ 2042034 h 2204007"/>
              <a:gd name="connsiteX8" fmla="*/ 859506 w 9288370"/>
              <a:gd name="connsiteY8" fmla="*/ 1995536 h 2204007"/>
              <a:gd name="connsiteX9" fmla="*/ 1056432 w 9288370"/>
              <a:gd name="connsiteY9" fmla="*/ 1944748 h 2204007"/>
              <a:gd name="connsiteX10" fmla="*/ 1336276 w 9288370"/>
              <a:gd name="connsiteY10" fmla="*/ 1794705 h 2204007"/>
              <a:gd name="connsiteX11" fmla="*/ 1700002 w 9288370"/>
              <a:gd name="connsiteY11" fmla="*/ 1672878 h 2204007"/>
              <a:gd name="connsiteX12" fmla="*/ 1925247 w 9288370"/>
              <a:gd name="connsiteY12" fmla="*/ 1610325 h 2204007"/>
              <a:gd name="connsiteX13" fmla="*/ 2056727 w 9288370"/>
              <a:gd name="connsiteY13" fmla="*/ 1563229 h 2204007"/>
              <a:gd name="connsiteX14" fmla="*/ 2281913 w 9288370"/>
              <a:gd name="connsiteY14" fmla="*/ 1504249 h 2204007"/>
              <a:gd name="connsiteX15" fmla="*/ 2402058 w 9288370"/>
              <a:gd name="connsiteY15" fmla="*/ 1422130 h 2204007"/>
              <a:gd name="connsiteX16" fmla="*/ 2522221 w 9288370"/>
              <a:gd name="connsiteY16" fmla="*/ 1357875 h 2204007"/>
              <a:gd name="connsiteX17" fmla="*/ 2689698 w 9288370"/>
              <a:gd name="connsiteY17" fmla="*/ 1301945 h 2204007"/>
              <a:gd name="connsiteX18" fmla="*/ 3001703 w 9288370"/>
              <a:gd name="connsiteY18" fmla="*/ 1237926 h 2204007"/>
              <a:gd name="connsiteX19" fmla="*/ 3437947 w 9288370"/>
              <a:gd name="connsiteY19" fmla="*/ 1089882 h 2204007"/>
              <a:gd name="connsiteX20" fmla="*/ 4209051 w 9288370"/>
              <a:gd name="connsiteY20" fmla="*/ 1089882 h 2204007"/>
              <a:gd name="connsiteX21" fmla="*/ 7197317 w 9288370"/>
              <a:gd name="connsiteY21" fmla="*/ 654437 h 2204007"/>
              <a:gd name="connsiteX22" fmla="*/ 8203042 w 9288370"/>
              <a:gd name="connsiteY22" fmla="*/ 355731 h 2204007"/>
              <a:gd name="connsiteX23" fmla="*/ 8682888 w 9288370"/>
              <a:gd name="connsiteY23" fmla="*/ 156104 h 2204007"/>
              <a:gd name="connsiteX24" fmla="*/ 8943475 w 9288370"/>
              <a:gd name="connsiteY24" fmla="*/ 127810 h 2204007"/>
              <a:gd name="connsiteX25" fmla="*/ 9142920 w 9288370"/>
              <a:gd name="connsiteY25" fmla="*/ 58582 h 2204007"/>
              <a:gd name="connsiteX26" fmla="*/ 9285549 w 9288370"/>
              <a:gd name="connsiteY26" fmla="*/ 1799 h 2204007"/>
              <a:gd name="connsiteX0" fmla="*/ 9285549 w 9288370"/>
              <a:gd name="connsiteY0" fmla="*/ 859 h 2203067"/>
              <a:gd name="connsiteX1" fmla="*/ 9288370 w 9288370"/>
              <a:gd name="connsiteY1" fmla="*/ 2203067 h 2203067"/>
              <a:gd name="connsiteX2" fmla="*/ 0 w 9288370"/>
              <a:gd name="connsiteY2" fmla="*/ 2203067 h 2203067"/>
              <a:gd name="connsiteX3" fmla="*/ 55380 w 9288370"/>
              <a:gd name="connsiteY3" fmla="*/ 2178993 h 2203067"/>
              <a:gd name="connsiteX4" fmla="*/ 106098 w 9288370"/>
              <a:gd name="connsiteY4" fmla="*/ 2165896 h 2203067"/>
              <a:gd name="connsiteX5" fmla="*/ 370723 w 9288370"/>
              <a:gd name="connsiteY5" fmla="*/ 2090835 h 2203067"/>
              <a:gd name="connsiteX6" fmla="*/ 461604 w 9288370"/>
              <a:gd name="connsiteY6" fmla="*/ 2050956 h 2203067"/>
              <a:gd name="connsiteX7" fmla="*/ 671860 w 9288370"/>
              <a:gd name="connsiteY7" fmla="*/ 2041094 h 2203067"/>
              <a:gd name="connsiteX8" fmla="*/ 859506 w 9288370"/>
              <a:gd name="connsiteY8" fmla="*/ 1994596 h 2203067"/>
              <a:gd name="connsiteX9" fmla="*/ 1056432 w 9288370"/>
              <a:gd name="connsiteY9" fmla="*/ 1943808 h 2203067"/>
              <a:gd name="connsiteX10" fmla="*/ 1336276 w 9288370"/>
              <a:gd name="connsiteY10" fmla="*/ 1793765 h 2203067"/>
              <a:gd name="connsiteX11" fmla="*/ 1700002 w 9288370"/>
              <a:gd name="connsiteY11" fmla="*/ 1671938 h 2203067"/>
              <a:gd name="connsiteX12" fmla="*/ 1925247 w 9288370"/>
              <a:gd name="connsiteY12" fmla="*/ 1609385 h 2203067"/>
              <a:gd name="connsiteX13" fmla="*/ 2056727 w 9288370"/>
              <a:gd name="connsiteY13" fmla="*/ 1562289 h 2203067"/>
              <a:gd name="connsiteX14" fmla="*/ 2281913 w 9288370"/>
              <a:gd name="connsiteY14" fmla="*/ 1503309 h 2203067"/>
              <a:gd name="connsiteX15" fmla="*/ 2402058 w 9288370"/>
              <a:gd name="connsiteY15" fmla="*/ 1421190 h 2203067"/>
              <a:gd name="connsiteX16" fmla="*/ 2522221 w 9288370"/>
              <a:gd name="connsiteY16" fmla="*/ 1356935 h 2203067"/>
              <a:gd name="connsiteX17" fmla="*/ 2689698 w 9288370"/>
              <a:gd name="connsiteY17" fmla="*/ 1301005 h 2203067"/>
              <a:gd name="connsiteX18" fmla="*/ 3001703 w 9288370"/>
              <a:gd name="connsiteY18" fmla="*/ 1236986 h 2203067"/>
              <a:gd name="connsiteX19" fmla="*/ 3437947 w 9288370"/>
              <a:gd name="connsiteY19" fmla="*/ 1088942 h 2203067"/>
              <a:gd name="connsiteX20" fmla="*/ 4209051 w 9288370"/>
              <a:gd name="connsiteY20" fmla="*/ 1088942 h 2203067"/>
              <a:gd name="connsiteX21" fmla="*/ 7197317 w 9288370"/>
              <a:gd name="connsiteY21" fmla="*/ 653497 h 2203067"/>
              <a:gd name="connsiteX22" fmla="*/ 8203042 w 9288370"/>
              <a:gd name="connsiteY22" fmla="*/ 354791 h 2203067"/>
              <a:gd name="connsiteX23" fmla="*/ 8682888 w 9288370"/>
              <a:gd name="connsiteY23" fmla="*/ 155164 h 2203067"/>
              <a:gd name="connsiteX24" fmla="*/ 8943475 w 9288370"/>
              <a:gd name="connsiteY24" fmla="*/ 126870 h 2203067"/>
              <a:gd name="connsiteX25" fmla="*/ 9142920 w 9288370"/>
              <a:gd name="connsiteY25" fmla="*/ 57642 h 2203067"/>
              <a:gd name="connsiteX26" fmla="*/ 9285549 w 9288370"/>
              <a:gd name="connsiteY26" fmla="*/ 859 h 220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288370" h="2203067">
                <a:moveTo>
                  <a:pt x="9285549" y="859"/>
                </a:moveTo>
                <a:cubicBezTo>
                  <a:pt x="9288065" y="743433"/>
                  <a:pt x="9285854" y="1460493"/>
                  <a:pt x="9288370" y="2203067"/>
                </a:cubicBezTo>
                <a:lnTo>
                  <a:pt x="0" y="2203067"/>
                </a:lnTo>
                <a:lnTo>
                  <a:pt x="55380" y="2178993"/>
                </a:lnTo>
                <a:cubicBezTo>
                  <a:pt x="73723" y="2172204"/>
                  <a:pt x="91063" y="2167343"/>
                  <a:pt x="106098" y="2165896"/>
                </a:cubicBezTo>
                <a:cubicBezTo>
                  <a:pt x="218614" y="2113687"/>
                  <a:pt x="311471" y="2109992"/>
                  <a:pt x="370723" y="2090835"/>
                </a:cubicBezTo>
                <a:lnTo>
                  <a:pt x="461604" y="2050956"/>
                </a:lnTo>
                <a:cubicBezTo>
                  <a:pt x="511794" y="2042666"/>
                  <a:pt x="630174" y="2045052"/>
                  <a:pt x="671860" y="2041094"/>
                </a:cubicBezTo>
                <a:cubicBezTo>
                  <a:pt x="831551" y="2029819"/>
                  <a:pt x="796957" y="2010095"/>
                  <a:pt x="859506" y="1994596"/>
                </a:cubicBezTo>
                <a:cubicBezTo>
                  <a:pt x="925148" y="1977667"/>
                  <a:pt x="982441" y="1946437"/>
                  <a:pt x="1056432" y="1943808"/>
                </a:cubicBezTo>
                <a:cubicBezTo>
                  <a:pt x="1141460" y="1949662"/>
                  <a:pt x="1229014" y="1839077"/>
                  <a:pt x="1336276" y="1793765"/>
                </a:cubicBezTo>
                <a:cubicBezTo>
                  <a:pt x="1443537" y="1748453"/>
                  <a:pt x="1618734" y="1681551"/>
                  <a:pt x="1700002" y="1671938"/>
                </a:cubicBezTo>
                <a:cubicBezTo>
                  <a:pt x="1770796" y="1652622"/>
                  <a:pt x="1886491" y="1607508"/>
                  <a:pt x="1925247" y="1609385"/>
                </a:cubicBezTo>
                <a:cubicBezTo>
                  <a:pt x="1979773" y="1591110"/>
                  <a:pt x="1997283" y="1579968"/>
                  <a:pt x="2056727" y="1562289"/>
                </a:cubicBezTo>
                <a:cubicBezTo>
                  <a:pt x="2118428" y="1524336"/>
                  <a:pt x="2272492" y="1514307"/>
                  <a:pt x="2281913" y="1503309"/>
                </a:cubicBezTo>
                <a:cubicBezTo>
                  <a:pt x="2313559" y="1509407"/>
                  <a:pt x="2384024" y="1432152"/>
                  <a:pt x="2402058" y="1421190"/>
                </a:cubicBezTo>
                <a:cubicBezTo>
                  <a:pt x="2444082" y="1402817"/>
                  <a:pt x="2459748" y="1386764"/>
                  <a:pt x="2522221" y="1356935"/>
                </a:cubicBezTo>
                <a:cubicBezTo>
                  <a:pt x="2583351" y="1338655"/>
                  <a:pt x="2592153" y="1324759"/>
                  <a:pt x="2689698" y="1301005"/>
                </a:cubicBezTo>
                <a:cubicBezTo>
                  <a:pt x="2846360" y="1290467"/>
                  <a:pt x="2933220" y="1259857"/>
                  <a:pt x="3001703" y="1236986"/>
                </a:cubicBezTo>
                <a:lnTo>
                  <a:pt x="3437947" y="1088942"/>
                </a:lnTo>
                <a:lnTo>
                  <a:pt x="4209051" y="1088942"/>
                </a:lnTo>
                <a:lnTo>
                  <a:pt x="7197317" y="653497"/>
                </a:lnTo>
                <a:lnTo>
                  <a:pt x="8203042" y="354791"/>
                </a:lnTo>
                <a:cubicBezTo>
                  <a:pt x="8405521" y="58626"/>
                  <a:pt x="8461507" y="221706"/>
                  <a:pt x="8682888" y="155164"/>
                </a:cubicBezTo>
                <a:cubicBezTo>
                  <a:pt x="8730870" y="183830"/>
                  <a:pt x="8822250" y="173420"/>
                  <a:pt x="8943475" y="126870"/>
                </a:cubicBezTo>
                <a:cubicBezTo>
                  <a:pt x="9095367" y="26013"/>
                  <a:pt x="9069294" y="84165"/>
                  <a:pt x="9142920" y="57642"/>
                </a:cubicBezTo>
                <a:cubicBezTo>
                  <a:pt x="9206215" y="62810"/>
                  <a:pt x="9198626" y="-8563"/>
                  <a:pt x="9285549" y="859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DC864E-A348-4E87-AE2E-1861FE991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46" y="441736"/>
            <a:ext cx="10792612" cy="5426887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B42EA8D-47D0-4305-A5B1-0BD484F3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96109" y="-2127221"/>
            <a:ext cx="5199782" cy="10540945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9074 w 4106520"/>
              <a:gd name="connsiteY4" fmla="*/ 7082840 h 10695515"/>
              <a:gd name="connsiteX5" fmla="*/ 463 w 4106520"/>
              <a:gd name="connsiteY5" fmla="*/ 40543 h 10695515"/>
              <a:gd name="connsiteX6" fmla="*/ 25706 w 4106520"/>
              <a:gd name="connsiteY6" fmla="*/ 4670 h 10695515"/>
              <a:gd name="connsiteX7" fmla="*/ 46561 w 4106520"/>
              <a:gd name="connsiteY7" fmla="*/ 37 h 10695515"/>
              <a:gd name="connsiteX8" fmla="*/ 4068803 w 4106520"/>
              <a:gd name="connsiteY8" fmla="*/ 0 h 10695515"/>
              <a:gd name="connsiteX9" fmla="*/ 4102330 w 4106520"/>
              <a:gd name="connsiteY9" fmla="*/ 33528 h 10695515"/>
              <a:gd name="connsiteX10" fmla="*/ 4102329 w 4106520"/>
              <a:gd name="connsiteY10" fmla="*/ 10662081 h 10695515"/>
              <a:gd name="connsiteX11" fmla="*/ 4068802 w 4106520"/>
              <a:gd name="connsiteY11" fmla="*/ 10695514 h 10695515"/>
              <a:gd name="connsiteX12" fmla="*/ 4051295 w 4106520"/>
              <a:gd name="connsiteY12" fmla="*/ 10695514 h 10695515"/>
              <a:gd name="connsiteX13" fmla="*/ 4051295 w 4106520"/>
              <a:gd name="connsiteY13" fmla="*/ 10695515 h 10695515"/>
              <a:gd name="connsiteX14" fmla="*/ 46547 w 4106520"/>
              <a:gd name="connsiteY14" fmla="*/ 10695515 h 10695515"/>
              <a:gd name="connsiteX15" fmla="*/ 9074 w 4106520"/>
              <a:gd name="connsiteY15" fmla="*/ 10659953 h 10695515"/>
              <a:gd name="connsiteX16" fmla="*/ 9074 w 4106520"/>
              <a:gd name="connsiteY16" fmla="*/ 8213677 h 10695515"/>
              <a:gd name="connsiteX17" fmla="*/ 9074 w 4106520"/>
              <a:gd name="connsiteY17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082840 h 10695515"/>
              <a:gd name="connsiteX4" fmla="*/ 463 w 4106520"/>
              <a:gd name="connsiteY4" fmla="*/ 40543 h 10695515"/>
              <a:gd name="connsiteX5" fmla="*/ 25706 w 4106520"/>
              <a:gd name="connsiteY5" fmla="*/ 4670 h 10695515"/>
              <a:gd name="connsiteX6" fmla="*/ 46561 w 4106520"/>
              <a:gd name="connsiteY6" fmla="*/ 37 h 10695515"/>
              <a:gd name="connsiteX7" fmla="*/ 4068803 w 4106520"/>
              <a:gd name="connsiteY7" fmla="*/ 0 h 10695515"/>
              <a:gd name="connsiteX8" fmla="*/ 4102330 w 4106520"/>
              <a:gd name="connsiteY8" fmla="*/ 33528 h 10695515"/>
              <a:gd name="connsiteX9" fmla="*/ 4102329 w 4106520"/>
              <a:gd name="connsiteY9" fmla="*/ 10662081 h 10695515"/>
              <a:gd name="connsiteX10" fmla="*/ 4068802 w 4106520"/>
              <a:gd name="connsiteY10" fmla="*/ 10695514 h 10695515"/>
              <a:gd name="connsiteX11" fmla="*/ 4051295 w 4106520"/>
              <a:gd name="connsiteY11" fmla="*/ 10695514 h 10695515"/>
              <a:gd name="connsiteX12" fmla="*/ 4051295 w 4106520"/>
              <a:gd name="connsiteY12" fmla="*/ 10695515 h 10695515"/>
              <a:gd name="connsiteX13" fmla="*/ 46547 w 4106520"/>
              <a:gd name="connsiteY13" fmla="*/ 10695515 h 10695515"/>
              <a:gd name="connsiteX14" fmla="*/ 9074 w 4106520"/>
              <a:gd name="connsiteY14" fmla="*/ 10659953 h 10695515"/>
              <a:gd name="connsiteX15" fmla="*/ 9074 w 4106520"/>
              <a:gd name="connsiteY15" fmla="*/ 8213677 h 10695515"/>
              <a:gd name="connsiteX16" fmla="*/ 9074 w 4106520"/>
              <a:gd name="connsiteY16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9074 w 4106520"/>
              <a:gd name="connsiteY2" fmla="*/ 7082840 h 10695515"/>
              <a:gd name="connsiteX3" fmla="*/ 463 w 4106520"/>
              <a:gd name="connsiteY3" fmla="*/ 40543 h 10695515"/>
              <a:gd name="connsiteX4" fmla="*/ 25706 w 4106520"/>
              <a:gd name="connsiteY4" fmla="*/ 4670 h 10695515"/>
              <a:gd name="connsiteX5" fmla="*/ 46561 w 4106520"/>
              <a:gd name="connsiteY5" fmla="*/ 37 h 10695515"/>
              <a:gd name="connsiteX6" fmla="*/ 4068803 w 4106520"/>
              <a:gd name="connsiteY6" fmla="*/ 0 h 10695515"/>
              <a:gd name="connsiteX7" fmla="*/ 4102330 w 4106520"/>
              <a:gd name="connsiteY7" fmla="*/ 33528 h 10695515"/>
              <a:gd name="connsiteX8" fmla="*/ 4102329 w 4106520"/>
              <a:gd name="connsiteY8" fmla="*/ 10662081 h 10695515"/>
              <a:gd name="connsiteX9" fmla="*/ 4068802 w 4106520"/>
              <a:gd name="connsiteY9" fmla="*/ 10695514 h 10695515"/>
              <a:gd name="connsiteX10" fmla="*/ 4051295 w 4106520"/>
              <a:gd name="connsiteY10" fmla="*/ 10695514 h 10695515"/>
              <a:gd name="connsiteX11" fmla="*/ 4051295 w 4106520"/>
              <a:gd name="connsiteY11" fmla="*/ 10695515 h 10695515"/>
              <a:gd name="connsiteX12" fmla="*/ 46547 w 4106520"/>
              <a:gd name="connsiteY12" fmla="*/ 10695515 h 10695515"/>
              <a:gd name="connsiteX13" fmla="*/ 9074 w 4106520"/>
              <a:gd name="connsiteY13" fmla="*/ 10659953 h 10695515"/>
              <a:gd name="connsiteX14" fmla="*/ 9074 w 4106520"/>
              <a:gd name="connsiteY14" fmla="*/ 8213677 h 10695515"/>
              <a:gd name="connsiteX15" fmla="*/ 9074 w 4106520"/>
              <a:gd name="connsiteY15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082840 h 10695515"/>
              <a:gd name="connsiteX2" fmla="*/ 463 w 4106520"/>
              <a:gd name="connsiteY2" fmla="*/ 40543 h 10695515"/>
              <a:gd name="connsiteX3" fmla="*/ 25706 w 4106520"/>
              <a:gd name="connsiteY3" fmla="*/ 4670 h 10695515"/>
              <a:gd name="connsiteX4" fmla="*/ 46561 w 4106520"/>
              <a:gd name="connsiteY4" fmla="*/ 37 h 10695515"/>
              <a:gd name="connsiteX5" fmla="*/ 4068803 w 4106520"/>
              <a:gd name="connsiteY5" fmla="*/ 0 h 10695515"/>
              <a:gd name="connsiteX6" fmla="*/ 4102330 w 4106520"/>
              <a:gd name="connsiteY6" fmla="*/ 33528 h 10695515"/>
              <a:gd name="connsiteX7" fmla="*/ 4102329 w 4106520"/>
              <a:gd name="connsiteY7" fmla="*/ 10662081 h 10695515"/>
              <a:gd name="connsiteX8" fmla="*/ 4068802 w 4106520"/>
              <a:gd name="connsiteY8" fmla="*/ 10695514 h 10695515"/>
              <a:gd name="connsiteX9" fmla="*/ 4051295 w 4106520"/>
              <a:gd name="connsiteY9" fmla="*/ 10695514 h 10695515"/>
              <a:gd name="connsiteX10" fmla="*/ 4051295 w 4106520"/>
              <a:gd name="connsiteY10" fmla="*/ 10695515 h 10695515"/>
              <a:gd name="connsiteX11" fmla="*/ 46547 w 4106520"/>
              <a:gd name="connsiteY11" fmla="*/ 10695515 h 10695515"/>
              <a:gd name="connsiteX12" fmla="*/ 9074 w 4106520"/>
              <a:gd name="connsiteY12" fmla="*/ 10659953 h 10695515"/>
              <a:gd name="connsiteX13" fmla="*/ 9074 w 4106520"/>
              <a:gd name="connsiteY13" fmla="*/ 8213677 h 10695515"/>
              <a:gd name="connsiteX14" fmla="*/ 9074 w 4106520"/>
              <a:gd name="connsiteY14" fmla="*/ 8117697 h 10695515"/>
              <a:gd name="connsiteX0" fmla="*/ 9096 w 4106542"/>
              <a:gd name="connsiteY0" fmla="*/ 8117697 h 10695515"/>
              <a:gd name="connsiteX1" fmla="*/ 485 w 4106542"/>
              <a:gd name="connsiteY1" fmla="*/ 40543 h 10695515"/>
              <a:gd name="connsiteX2" fmla="*/ 25728 w 4106542"/>
              <a:gd name="connsiteY2" fmla="*/ 4670 h 10695515"/>
              <a:gd name="connsiteX3" fmla="*/ 46583 w 4106542"/>
              <a:gd name="connsiteY3" fmla="*/ 37 h 10695515"/>
              <a:gd name="connsiteX4" fmla="*/ 4068825 w 4106542"/>
              <a:gd name="connsiteY4" fmla="*/ 0 h 10695515"/>
              <a:gd name="connsiteX5" fmla="*/ 4102352 w 4106542"/>
              <a:gd name="connsiteY5" fmla="*/ 33528 h 10695515"/>
              <a:gd name="connsiteX6" fmla="*/ 4102351 w 4106542"/>
              <a:gd name="connsiteY6" fmla="*/ 10662081 h 10695515"/>
              <a:gd name="connsiteX7" fmla="*/ 4068824 w 4106542"/>
              <a:gd name="connsiteY7" fmla="*/ 10695514 h 10695515"/>
              <a:gd name="connsiteX8" fmla="*/ 4051317 w 4106542"/>
              <a:gd name="connsiteY8" fmla="*/ 10695514 h 10695515"/>
              <a:gd name="connsiteX9" fmla="*/ 4051317 w 4106542"/>
              <a:gd name="connsiteY9" fmla="*/ 10695515 h 10695515"/>
              <a:gd name="connsiteX10" fmla="*/ 46569 w 4106542"/>
              <a:gd name="connsiteY10" fmla="*/ 10695515 h 10695515"/>
              <a:gd name="connsiteX11" fmla="*/ 9096 w 4106542"/>
              <a:gd name="connsiteY11" fmla="*/ 10659953 h 10695515"/>
              <a:gd name="connsiteX12" fmla="*/ 9096 w 4106542"/>
              <a:gd name="connsiteY12" fmla="*/ 8213677 h 10695515"/>
              <a:gd name="connsiteX13" fmla="*/ 9096 w 4106542"/>
              <a:gd name="connsiteY13" fmla="*/ 8117697 h 10695515"/>
              <a:gd name="connsiteX0" fmla="*/ 8611 w 4106057"/>
              <a:gd name="connsiteY0" fmla="*/ 8213677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  <a:gd name="connsiteX12" fmla="*/ 8611 w 4106057"/>
              <a:gd name="connsiteY12" fmla="*/ 8213677 h 10695515"/>
              <a:gd name="connsiteX0" fmla="*/ 8611 w 4106057"/>
              <a:gd name="connsiteY0" fmla="*/ 10659953 h 10695515"/>
              <a:gd name="connsiteX1" fmla="*/ 0 w 4106057"/>
              <a:gd name="connsiteY1" fmla="*/ 40543 h 10695515"/>
              <a:gd name="connsiteX2" fmla="*/ 25243 w 4106057"/>
              <a:gd name="connsiteY2" fmla="*/ 4670 h 10695515"/>
              <a:gd name="connsiteX3" fmla="*/ 46098 w 4106057"/>
              <a:gd name="connsiteY3" fmla="*/ 37 h 10695515"/>
              <a:gd name="connsiteX4" fmla="*/ 4068340 w 4106057"/>
              <a:gd name="connsiteY4" fmla="*/ 0 h 10695515"/>
              <a:gd name="connsiteX5" fmla="*/ 4101867 w 4106057"/>
              <a:gd name="connsiteY5" fmla="*/ 33528 h 10695515"/>
              <a:gd name="connsiteX6" fmla="*/ 4101866 w 4106057"/>
              <a:gd name="connsiteY6" fmla="*/ 10662081 h 10695515"/>
              <a:gd name="connsiteX7" fmla="*/ 4068339 w 4106057"/>
              <a:gd name="connsiteY7" fmla="*/ 10695514 h 10695515"/>
              <a:gd name="connsiteX8" fmla="*/ 4050832 w 4106057"/>
              <a:gd name="connsiteY8" fmla="*/ 10695514 h 10695515"/>
              <a:gd name="connsiteX9" fmla="*/ 4050832 w 4106057"/>
              <a:gd name="connsiteY9" fmla="*/ 10695515 h 10695515"/>
              <a:gd name="connsiteX10" fmla="*/ 46084 w 4106057"/>
              <a:gd name="connsiteY10" fmla="*/ 10695515 h 10695515"/>
              <a:gd name="connsiteX11" fmla="*/ 8611 w 4106057"/>
              <a:gd name="connsiteY11" fmla="*/ 10659953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06057" h="10695515">
                <a:moveTo>
                  <a:pt x="8611" y="10659953"/>
                </a:moveTo>
                <a:cubicBezTo>
                  <a:pt x="5741" y="7120150"/>
                  <a:pt x="2870" y="3580346"/>
                  <a:pt x="0" y="40543"/>
                </a:cubicBezTo>
                <a:cubicBezTo>
                  <a:pt x="8414" y="19945"/>
                  <a:pt x="10728" y="16628"/>
                  <a:pt x="25243" y="4670"/>
                </a:cubicBezTo>
                <a:lnTo>
                  <a:pt x="46098" y="37"/>
                </a:lnTo>
                <a:lnTo>
                  <a:pt x="4068340" y="0"/>
                </a:lnTo>
                <a:cubicBezTo>
                  <a:pt x="4086837" y="52"/>
                  <a:pt x="4101820" y="15032"/>
                  <a:pt x="4101867" y="33528"/>
                </a:cubicBezTo>
                <a:cubicBezTo>
                  <a:pt x="4107455" y="1810541"/>
                  <a:pt x="4107454" y="8885083"/>
                  <a:pt x="4101866" y="10662081"/>
                </a:cubicBezTo>
                <a:cubicBezTo>
                  <a:pt x="4101761" y="10680541"/>
                  <a:pt x="4086798" y="10695466"/>
                  <a:pt x="4068339" y="10695514"/>
                </a:cubicBezTo>
                <a:lnTo>
                  <a:pt x="4050832" y="10695514"/>
                </a:lnTo>
                <a:lnTo>
                  <a:pt x="4050832" y="10695515"/>
                </a:lnTo>
                <a:lnTo>
                  <a:pt x="46084" y="10695515"/>
                </a:lnTo>
                <a:cubicBezTo>
                  <a:pt x="25394" y="10695403"/>
                  <a:pt x="8665" y="10679532"/>
                  <a:pt x="8611" y="1065995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309561C-C9E1-90D2-E19A-60C085847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60" r="38291" b="55852"/>
          <a:stretch/>
        </p:blipFill>
        <p:spPr>
          <a:xfrm>
            <a:off x="908702" y="1069019"/>
            <a:ext cx="10374596" cy="4180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E1D2F-1016-F0A3-27BC-FFC5C89D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527" y="4681971"/>
            <a:ext cx="8448517" cy="1349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/>
              <a:t>Accessibility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4C9E2-C43B-8252-7E88-116431FD4DDB}"/>
              </a:ext>
            </a:extLst>
          </p:cNvPr>
          <p:cNvSpPr/>
          <p:nvPr/>
        </p:nvSpPr>
        <p:spPr>
          <a:xfrm>
            <a:off x="2528100" y="2136335"/>
            <a:ext cx="934528" cy="215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04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499F8FF-07C7-4709-B327-5B67C0A2A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9B2CB399-96EF-9EF6-F53E-75B4203FA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-248" r="7430" b="13193"/>
          <a:stretch/>
        </p:blipFill>
        <p:spPr>
          <a:xfrm>
            <a:off x="20" y="636"/>
            <a:ext cx="12197794" cy="642642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B8BA16A-478A-4045-A5F4-DF0D9D2F4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465"/>
            <a:ext cx="12192000" cy="351666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4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C215B2D-FEC9-4F18-BBC2-F837954AC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645815"/>
          </a:xfrm>
          <a:custGeom>
            <a:avLst/>
            <a:gdLst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610119 w 12192000"/>
              <a:gd name="connsiteY12" fmla="*/ 780048 h 1645815"/>
              <a:gd name="connsiteX13" fmla="*/ 11573127 w 12192000"/>
              <a:gd name="connsiteY13" fmla="*/ 769241 h 1645815"/>
              <a:gd name="connsiteX14" fmla="*/ 11483764 w 12192000"/>
              <a:gd name="connsiteY14" fmla="*/ 777808 h 1645815"/>
              <a:gd name="connsiteX15" fmla="*/ 11280131 w 12192000"/>
              <a:gd name="connsiteY15" fmla="*/ 800871 h 1645815"/>
              <a:gd name="connsiteX16" fmla="*/ 11103056 w 12192000"/>
              <a:gd name="connsiteY16" fmla="*/ 807160 h 1645815"/>
              <a:gd name="connsiteX17" fmla="*/ 11037457 w 12192000"/>
              <a:gd name="connsiteY17" fmla="*/ 800742 h 1645815"/>
              <a:gd name="connsiteX18" fmla="*/ 10983141 w 12192000"/>
              <a:gd name="connsiteY18" fmla="*/ 807385 h 1645815"/>
              <a:gd name="connsiteX19" fmla="*/ 10743250 w 12192000"/>
              <a:gd name="connsiteY19" fmla="*/ 841443 h 1645815"/>
              <a:gd name="connsiteX20" fmla="*/ 10664973 w 12192000"/>
              <a:gd name="connsiteY20" fmla="*/ 794235 h 1645815"/>
              <a:gd name="connsiteX21" fmla="*/ 10551461 w 12192000"/>
              <a:gd name="connsiteY21" fmla="*/ 777690 h 1645815"/>
              <a:gd name="connsiteX22" fmla="*/ 10399465 w 12192000"/>
              <a:gd name="connsiteY22" fmla="*/ 781183 h 1645815"/>
              <a:gd name="connsiteX23" fmla="*/ 10390693 w 12192000"/>
              <a:gd name="connsiteY23" fmla="*/ 771564 h 1645815"/>
              <a:gd name="connsiteX24" fmla="*/ 10345071 w 12192000"/>
              <a:gd name="connsiteY24" fmla="*/ 760065 h 1645815"/>
              <a:gd name="connsiteX25" fmla="*/ 10324263 w 12192000"/>
              <a:gd name="connsiteY25" fmla="*/ 753339 h 1645815"/>
              <a:gd name="connsiteX26" fmla="*/ 10061908 w 12192000"/>
              <a:gd name="connsiteY26" fmla="*/ 805817 h 1645815"/>
              <a:gd name="connsiteX27" fmla="*/ 9958678 w 12192000"/>
              <a:gd name="connsiteY27" fmla="*/ 829845 h 1645815"/>
              <a:gd name="connsiteX28" fmla="*/ 9856365 w 12192000"/>
              <a:gd name="connsiteY28" fmla="*/ 850313 h 1645815"/>
              <a:gd name="connsiteX29" fmla="*/ 9819276 w 12192000"/>
              <a:gd name="connsiteY29" fmla="*/ 856110 h 1645815"/>
              <a:gd name="connsiteX30" fmla="*/ 9721992 w 12192000"/>
              <a:gd name="connsiteY30" fmla="*/ 885735 h 1645815"/>
              <a:gd name="connsiteX31" fmla="*/ 9684315 w 12192000"/>
              <a:gd name="connsiteY31" fmla="*/ 894717 h 1645815"/>
              <a:gd name="connsiteX32" fmla="*/ 9676224 w 12192000"/>
              <a:gd name="connsiteY32" fmla="*/ 895886 h 1645815"/>
              <a:gd name="connsiteX33" fmla="*/ 9637502 w 12192000"/>
              <a:gd name="connsiteY33" fmla="*/ 896980 h 1645815"/>
              <a:gd name="connsiteX34" fmla="*/ 9537371 w 12192000"/>
              <a:gd name="connsiteY34" fmla="*/ 943897 h 1645815"/>
              <a:gd name="connsiteX35" fmla="*/ 9413816 w 12192000"/>
              <a:gd name="connsiteY35" fmla="*/ 951681 h 1645815"/>
              <a:gd name="connsiteX36" fmla="*/ 9267352 w 12192000"/>
              <a:gd name="connsiteY36" fmla="*/ 969343 h 1645815"/>
              <a:gd name="connsiteX37" fmla="*/ 9042533 w 12192000"/>
              <a:gd name="connsiteY37" fmla="*/ 974695 h 1645815"/>
              <a:gd name="connsiteX38" fmla="*/ 8952499 w 12192000"/>
              <a:gd name="connsiteY38" fmla="*/ 1010234 h 1645815"/>
              <a:gd name="connsiteX39" fmla="*/ 8808112 w 12192000"/>
              <a:gd name="connsiteY39" fmla="*/ 1025348 h 1645815"/>
              <a:gd name="connsiteX40" fmla="*/ 8683968 w 12192000"/>
              <a:gd name="connsiteY40" fmla="*/ 1048457 h 1645815"/>
              <a:gd name="connsiteX41" fmla="*/ 8670446 w 12192000"/>
              <a:gd name="connsiteY41" fmla="*/ 1051858 h 1645815"/>
              <a:gd name="connsiteX42" fmla="*/ 8621662 w 12192000"/>
              <a:gd name="connsiteY42" fmla="*/ 1072885 h 1645815"/>
              <a:gd name="connsiteX43" fmla="*/ 8390225 w 12192000"/>
              <a:gd name="connsiteY43" fmla="*/ 1112571 h 1645815"/>
              <a:gd name="connsiteX44" fmla="*/ 8321713 w 12192000"/>
              <a:gd name="connsiteY44" fmla="*/ 1138168 h 1645815"/>
              <a:gd name="connsiteX45" fmla="*/ 8287351 w 12192000"/>
              <a:gd name="connsiteY45" fmla="*/ 1146114 h 1645815"/>
              <a:gd name="connsiteX46" fmla="*/ 8281587 w 12192000"/>
              <a:gd name="connsiteY46" fmla="*/ 1147922 h 1645815"/>
              <a:gd name="connsiteX47" fmla="*/ 8242632 w 12192000"/>
              <a:gd name="connsiteY47" fmla="*/ 1163471 h 1645815"/>
              <a:gd name="connsiteX48" fmla="*/ 8185925 w 12192000"/>
              <a:gd name="connsiteY48" fmla="*/ 1191382 h 1645815"/>
              <a:gd name="connsiteX49" fmla="*/ 8129297 w 12192000"/>
              <a:gd name="connsiteY49" fmla="*/ 1228963 h 1645815"/>
              <a:gd name="connsiteX50" fmla="*/ 8095915 w 12192000"/>
              <a:gd name="connsiteY50" fmla="*/ 1247986 h 1645815"/>
              <a:gd name="connsiteX51" fmla="*/ 8073433 w 12192000"/>
              <a:gd name="connsiteY51" fmla="*/ 1264099 h 1645815"/>
              <a:gd name="connsiteX52" fmla="*/ 8060231 w 12192000"/>
              <a:gd name="connsiteY52" fmla="*/ 1272050 h 1645815"/>
              <a:gd name="connsiteX53" fmla="*/ 8031945 w 12192000"/>
              <a:gd name="connsiteY53" fmla="*/ 1275797 h 1645815"/>
              <a:gd name="connsiteX54" fmla="*/ 7976940 w 12192000"/>
              <a:gd name="connsiteY54" fmla="*/ 1283210 h 1645815"/>
              <a:gd name="connsiteX55" fmla="*/ 7830267 w 12192000"/>
              <a:gd name="connsiteY55" fmla="*/ 1330257 h 1645815"/>
              <a:gd name="connsiteX56" fmla="*/ 7773647 w 12192000"/>
              <a:gd name="connsiteY56" fmla="*/ 1335473 h 1645815"/>
              <a:gd name="connsiteX57" fmla="*/ 7690734 w 12192000"/>
              <a:gd name="connsiteY57" fmla="*/ 1370252 h 1645815"/>
              <a:gd name="connsiteX58" fmla="*/ 7608724 w 12192000"/>
              <a:gd name="connsiteY58" fmla="*/ 1398433 h 1645815"/>
              <a:gd name="connsiteX59" fmla="*/ 7608301 w 12192000"/>
              <a:gd name="connsiteY59" fmla="*/ 1400083 h 1645815"/>
              <a:gd name="connsiteX60" fmla="*/ 7336757 w 12192000"/>
              <a:gd name="connsiteY60" fmla="*/ 1408043 h 1645815"/>
              <a:gd name="connsiteX61" fmla="*/ 7293466 w 12192000"/>
              <a:gd name="connsiteY61" fmla="*/ 1394514 h 1645815"/>
              <a:gd name="connsiteX62" fmla="*/ 7172156 w 12192000"/>
              <a:gd name="connsiteY62" fmla="*/ 1408475 h 1645815"/>
              <a:gd name="connsiteX63" fmla="*/ 6883900 w 12192000"/>
              <a:gd name="connsiteY63" fmla="*/ 1420764 h 1645815"/>
              <a:gd name="connsiteX64" fmla="*/ 6829325 w 12192000"/>
              <a:gd name="connsiteY64" fmla="*/ 1432580 h 1645815"/>
              <a:gd name="connsiteX65" fmla="*/ 6720915 w 12192000"/>
              <a:gd name="connsiteY65" fmla="*/ 1468979 h 1645815"/>
              <a:gd name="connsiteX66" fmla="*/ 6491101 w 12192000"/>
              <a:gd name="connsiteY66" fmla="*/ 1507080 h 1645815"/>
              <a:gd name="connsiteX67" fmla="*/ 6407668 w 12192000"/>
              <a:gd name="connsiteY67" fmla="*/ 1521932 h 1645815"/>
              <a:gd name="connsiteX68" fmla="*/ 6189196 w 12192000"/>
              <a:gd name="connsiteY68" fmla="*/ 1548143 h 1645815"/>
              <a:gd name="connsiteX69" fmla="*/ 6135259 w 12192000"/>
              <a:gd name="connsiteY69" fmla="*/ 1562724 h 1645815"/>
              <a:gd name="connsiteX70" fmla="*/ 5968587 w 12192000"/>
              <a:gd name="connsiteY70" fmla="*/ 1589485 h 1645815"/>
              <a:gd name="connsiteX71" fmla="*/ 5844542 w 12192000"/>
              <a:gd name="connsiteY71" fmla="*/ 1627440 h 1645815"/>
              <a:gd name="connsiteX72" fmla="*/ 5627621 w 12192000"/>
              <a:gd name="connsiteY72" fmla="*/ 1645815 h 1645815"/>
              <a:gd name="connsiteX73" fmla="*/ 5444195 w 12192000"/>
              <a:gd name="connsiteY73" fmla="*/ 1644475 h 1645815"/>
              <a:gd name="connsiteX74" fmla="*/ 5214702 w 12192000"/>
              <a:gd name="connsiteY74" fmla="*/ 1606664 h 1645815"/>
              <a:gd name="connsiteX75" fmla="*/ 5095057 w 12192000"/>
              <a:gd name="connsiteY75" fmla="*/ 1619132 h 1645815"/>
              <a:gd name="connsiteX76" fmla="*/ 5051700 w 12192000"/>
              <a:gd name="connsiteY76" fmla="*/ 1625807 h 1645815"/>
              <a:gd name="connsiteX77" fmla="*/ 5006431 w 12192000"/>
              <a:gd name="connsiteY77" fmla="*/ 1637868 h 1645815"/>
              <a:gd name="connsiteX78" fmla="*/ 4667665 w 12192000"/>
              <a:gd name="connsiteY78" fmla="*/ 1608312 h 1645815"/>
              <a:gd name="connsiteX79" fmla="*/ 4345322 w 12192000"/>
              <a:gd name="connsiteY79" fmla="*/ 1546967 h 1645815"/>
              <a:gd name="connsiteX80" fmla="*/ 4124630 w 12192000"/>
              <a:gd name="connsiteY80" fmla="*/ 1509247 h 1645815"/>
              <a:gd name="connsiteX81" fmla="*/ 3852287 w 12192000"/>
              <a:gd name="connsiteY81" fmla="*/ 1472605 h 1645815"/>
              <a:gd name="connsiteX82" fmla="*/ 3693336 w 12192000"/>
              <a:gd name="connsiteY82" fmla="*/ 1433930 h 1645815"/>
              <a:gd name="connsiteX83" fmla="*/ 3481618 w 12192000"/>
              <a:gd name="connsiteY83" fmla="*/ 1418392 h 1645815"/>
              <a:gd name="connsiteX84" fmla="*/ 3439508 w 12192000"/>
              <a:gd name="connsiteY84" fmla="*/ 1405277 h 1645815"/>
              <a:gd name="connsiteX85" fmla="*/ 3415241 w 12192000"/>
              <a:gd name="connsiteY85" fmla="*/ 1399311 h 1645815"/>
              <a:gd name="connsiteX86" fmla="*/ 3155540 w 12192000"/>
              <a:gd name="connsiteY86" fmla="*/ 1380683 h 1645815"/>
              <a:gd name="connsiteX87" fmla="*/ 3029874 w 12192000"/>
              <a:gd name="connsiteY87" fmla="*/ 1391306 h 1645815"/>
              <a:gd name="connsiteX88" fmla="*/ 2985743 w 12192000"/>
              <a:gd name="connsiteY88" fmla="*/ 1384080 h 1645815"/>
              <a:gd name="connsiteX89" fmla="*/ 2865083 w 12192000"/>
              <a:gd name="connsiteY89" fmla="*/ 1376442 h 1645815"/>
              <a:gd name="connsiteX90" fmla="*/ 2719966 w 12192000"/>
              <a:gd name="connsiteY90" fmla="*/ 1380990 h 1645815"/>
              <a:gd name="connsiteX91" fmla="*/ 2203529 w 12192000"/>
              <a:gd name="connsiteY91" fmla="*/ 1292265 h 1645815"/>
              <a:gd name="connsiteX92" fmla="*/ 1978674 w 12192000"/>
              <a:gd name="connsiteY92" fmla="*/ 1214731 h 1645815"/>
              <a:gd name="connsiteX93" fmla="*/ 1962908 w 12192000"/>
              <a:gd name="connsiteY93" fmla="*/ 1201827 h 1645815"/>
              <a:gd name="connsiteX94" fmla="*/ 1959156 w 12192000"/>
              <a:gd name="connsiteY94" fmla="*/ 1202129 h 1645815"/>
              <a:gd name="connsiteX95" fmla="*/ 1891938 w 12192000"/>
              <a:gd name="connsiteY95" fmla="*/ 1161055 h 1645815"/>
              <a:gd name="connsiteX96" fmla="*/ 1852509 w 12192000"/>
              <a:gd name="connsiteY96" fmla="*/ 1154346 h 1645815"/>
              <a:gd name="connsiteX97" fmla="*/ 1818613 w 12192000"/>
              <a:gd name="connsiteY97" fmla="*/ 1138643 h 1645815"/>
              <a:gd name="connsiteX98" fmla="*/ 1636817 w 12192000"/>
              <a:gd name="connsiteY98" fmla="*/ 1116474 h 1645815"/>
              <a:gd name="connsiteX99" fmla="*/ 1625419 w 12192000"/>
              <a:gd name="connsiteY99" fmla="*/ 1112885 h 1645815"/>
              <a:gd name="connsiteX100" fmla="*/ 1618725 w 12192000"/>
              <a:gd name="connsiteY100" fmla="*/ 1108950 h 1645815"/>
              <a:gd name="connsiteX101" fmla="*/ 1598921 w 12192000"/>
              <a:gd name="connsiteY101" fmla="*/ 1101199 h 1645815"/>
              <a:gd name="connsiteX102" fmla="*/ 1500450 w 12192000"/>
              <a:gd name="connsiteY102" fmla="*/ 1120653 h 1645815"/>
              <a:gd name="connsiteX103" fmla="*/ 1345077 w 12192000"/>
              <a:gd name="connsiteY103" fmla="*/ 1109417 h 1645815"/>
              <a:gd name="connsiteX104" fmla="*/ 1283085 w 12192000"/>
              <a:gd name="connsiteY104" fmla="*/ 1106662 h 1645815"/>
              <a:gd name="connsiteX105" fmla="*/ 1084053 w 12192000"/>
              <a:gd name="connsiteY105" fmla="*/ 1110194 h 1645815"/>
              <a:gd name="connsiteX106" fmla="*/ 974646 w 12192000"/>
              <a:gd name="connsiteY106" fmla="*/ 1089467 h 1645815"/>
              <a:gd name="connsiteX107" fmla="*/ 931744 w 12192000"/>
              <a:gd name="connsiteY107" fmla="*/ 1080949 h 1645815"/>
              <a:gd name="connsiteX108" fmla="*/ 931348 w 12192000"/>
              <a:gd name="connsiteY108" fmla="*/ 1081263 h 1645815"/>
              <a:gd name="connsiteX109" fmla="*/ 864672 w 12192000"/>
              <a:gd name="connsiteY109" fmla="*/ 1076959 h 1645815"/>
              <a:gd name="connsiteX110" fmla="*/ 730177 w 12192000"/>
              <a:gd name="connsiteY110" fmla="*/ 1092487 h 1645815"/>
              <a:gd name="connsiteX111" fmla="*/ 728755 w 12192000"/>
              <a:gd name="connsiteY111" fmla="*/ 1093885 h 1645815"/>
              <a:gd name="connsiteX112" fmla="*/ 668180 w 12192000"/>
              <a:gd name="connsiteY112" fmla="*/ 1067090 h 1645815"/>
              <a:gd name="connsiteX113" fmla="*/ 462118 w 12192000"/>
              <a:gd name="connsiteY113" fmla="*/ 985843 h 1645815"/>
              <a:gd name="connsiteX114" fmla="*/ 126487 w 12192000"/>
              <a:gd name="connsiteY114" fmla="*/ 925939 h 1645815"/>
              <a:gd name="connsiteX115" fmla="*/ 45161 w 12192000"/>
              <a:gd name="connsiteY115" fmla="*/ 907542 h 1645815"/>
              <a:gd name="connsiteX116" fmla="*/ 0 w 12192000"/>
              <a:gd name="connsiteY116" fmla="*/ 908847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610119 w 12192000"/>
              <a:gd name="connsiteY12" fmla="*/ 780048 h 1645815"/>
              <a:gd name="connsiteX13" fmla="*/ 11573127 w 12192000"/>
              <a:gd name="connsiteY13" fmla="*/ 769241 h 1645815"/>
              <a:gd name="connsiteX14" fmla="*/ 11483764 w 12192000"/>
              <a:gd name="connsiteY14" fmla="*/ 777808 h 1645815"/>
              <a:gd name="connsiteX15" fmla="*/ 11280131 w 12192000"/>
              <a:gd name="connsiteY15" fmla="*/ 800871 h 1645815"/>
              <a:gd name="connsiteX16" fmla="*/ 11103056 w 12192000"/>
              <a:gd name="connsiteY16" fmla="*/ 807160 h 1645815"/>
              <a:gd name="connsiteX17" fmla="*/ 11037457 w 12192000"/>
              <a:gd name="connsiteY17" fmla="*/ 800742 h 1645815"/>
              <a:gd name="connsiteX18" fmla="*/ 10983141 w 12192000"/>
              <a:gd name="connsiteY18" fmla="*/ 807385 h 1645815"/>
              <a:gd name="connsiteX19" fmla="*/ 10664973 w 12192000"/>
              <a:gd name="connsiteY19" fmla="*/ 794235 h 1645815"/>
              <a:gd name="connsiteX20" fmla="*/ 10551461 w 12192000"/>
              <a:gd name="connsiteY20" fmla="*/ 777690 h 1645815"/>
              <a:gd name="connsiteX21" fmla="*/ 10399465 w 12192000"/>
              <a:gd name="connsiteY21" fmla="*/ 781183 h 1645815"/>
              <a:gd name="connsiteX22" fmla="*/ 10390693 w 12192000"/>
              <a:gd name="connsiteY22" fmla="*/ 771564 h 1645815"/>
              <a:gd name="connsiteX23" fmla="*/ 10345071 w 12192000"/>
              <a:gd name="connsiteY23" fmla="*/ 760065 h 1645815"/>
              <a:gd name="connsiteX24" fmla="*/ 10324263 w 12192000"/>
              <a:gd name="connsiteY24" fmla="*/ 753339 h 1645815"/>
              <a:gd name="connsiteX25" fmla="*/ 10061908 w 12192000"/>
              <a:gd name="connsiteY25" fmla="*/ 805817 h 1645815"/>
              <a:gd name="connsiteX26" fmla="*/ 9958678 w 12192000"/>
              <a:gd name="connsiteY26" fmla="*/ 829845 h 1645815"/>
              <a:gd name="connsiteX27" fmla="*/ 9856365 w 12192000"/>
              <a:gd name="connsiteY27" fmla="*/ 850313 h 1645815"/>
              <a:gd name="connsiteX28" fmla="*/ 9819276 w 12192000"/>
              <a:gd name="connsiteY28" fmla="*/ 856110 h 1645815"/>
              <a:gd name="connsiteX29" fmla="*/ 9721992 w 12192000"/>
              <a:gd name="connsiteY29" fmla="*/ 885735 h 1645815"/>
              <a:gd name="connsiteX30" fmla="*/ 9684315 w 12192000"/>
              <a:gd name="connsiteY30" fmla="*/ 894717 h 1645815"/>
              <a:gd name="connsiteX31" fmla="*/ 9676224 w 12192000"/>
              <a:gd name="connsiteY31" fmla="*/ 895886 h 1645815"/>
              <a:gd name="connsiteX32" fmla="*/ 9637502 w 12192000"/>
              <a:gd name="connsiteY32" fmla="*/ 896980 h 1645815"/>
              <a:gd name="connsiteX33" fmla="*/ 9537371 w 12192000"/>
              <a:gd name="connsiteY33" fmla="*/ 943897 h 1645815"/>
              <a:gd name="connsiteX34" fmla="*/ 9413816 w 12192000"/>
              <a:gd name="connsiteY34" fmla="*/ 951681 h 1645815"/>
              <a:gd name="connsiteX35" fmla="*/ 9267352 w 12192000"/>
              <a:gd name="connsiteY35" fmla="*/ 969343 h 1645815"/>
              <a:gd name="connsiteX36" fmla="*/ 9042533 w 12192000"/>
              <a:gd name="connsiteY36" fmla="*/ 974695 h 1645815"/>
              <a:gd name="connsiteX37" fmla="*/ 8952499 w 12192000"/>
              <a:gd name="connsiteY37" fmla="*/ 1010234 h 1645815"/>
              <a:gd name="connsiteX38" fmla="*/ 8808112 w 12192000"/>
              <a:gd name="connsiteY38" fmla="*/ 1025348 h 1645815"/>
              <a:gd name="connsiteX39" fmla="*/ 8683968 w 12192000"/>
              <a:gd name="connsiteY39" fmla="*/ 1048457 h 1645815"/>
              <a:gd name="connsiteX40" fmla="*/ 8670446 w 12192000"/>
              <a:gd name="connsiteY40" fmla="*/ 1051858 h 1645815"/>
              <a:gd name="connsiteX41" fmla="*/ 8621662 w 12192000"/>
              <a:gd name="connsiteY41" fmla="*/ 1072885 h 1645815"/>
              <a:gd name="connsiteX42" fmla="*/ 8390225 w 12192000"/>
              <a:gd name="connsiteY42" fmla="*/ 1112571 h 1645815"/>
              <a:gd name="connsiteX43" fmla="*/ 8321713 w 12192000"/>
              <a:gd name="connsiteY43" fmla="*/ 1138168 h 1645815"/>
              <a:gd name="connsiteX44" fmla="*/ 8287351 w 12192000"/>
              <a:gd name="connsiteY44" fmla="*/ 1146114 h 1645815"/>
              <a:gd name="connsiteX45" fmla="*/ 8281587 w 12192000"/>
              <a:gd name="connsiteY45" fmla="*/ 1147922 h 1645815"/>
              <a:gd name="connsiteX46" fmla="*/ 8242632 w 12192000"/>
              <a:gd name="connsiteY46" fmla="*/ 1163471 h 1645815"/>
              <a:gd name="connsiteX47" fmla="*/ 8185925 w 12192000"/>
              <a:gd name="connsiteY47" fmla="*/ 1191382 h 1645815"/>
              <a:gd name="connsiteX48" fmla="*/ 8129297 w 12192000"/>
              <a:gd name="connsiteY48" fmla="*/ 1228963 h 1645815"/>
              <a:gd name="connsiteX49" fmla="*/ 8095915 w 12192000"/>
              <a:gd name="connsiteY49" fmla="*/ 1247986 h 1645815"/>
              <a:gd name="connsiteX50" fmla="*/ 8073433 w 12192000"/>
              <a:gd name="connsiteY50" fmla="*/ 1264099 h 1645815"/>
              <a:gd name="connsiteX51" fmla="*/ 8060231 w 12192000"/>
              <a:gd name="connsiteY51" fmla="*/ 1272050 h 1645815"/>
              <a:gd name="connsiteX52" fmla="*/ 8031945 w 12192000"/>
              <a:gd name="connsiteY52" fmla="*/ 1275797 h 1645815"/>
              <a:gd name="connsiteX53" fmla="*/ 7976940 w 12192000"/>
              <a:gd name="connsiteY53" fmla="*/ 1283210 h 1645815"/>
              <a:gd name="connsiteX54" fmla="*/ 7830267 w 12192000"/>
              <a:gd name="connsiteY54" fmla="*/ 1330257 h 1645815"/>
              <a:gd name="connsiteX55" fmla="*/ 7773647 w 12192000"/>
              <a:gd name="connsiteY55" fmla="*/ 1335473 h 1645815"/>
              <a:gd name="connsiteX56" fmla="*/ 7690734 w 12192000"/>
              <a:gd name="connsiteY56" fmla="*/ 1370252 h 1645815"/>
              <a:gd name="connsiteX57" fmla="*/ 7608724 w 12192000"/>
              <a:gd name="connsiteY57" fmla="*/ 1398433 h 1645815"/>
              <a:gd name="connsiteX58" fmla="*/ 7608301 w 12192000"/>
              <a:gd name="connsiteY58" fmla="*/ 1400083 h 1645815"/>
              <a:gd name="connsiteX59" fmla="*/ 7336757 w 12192000"/>
              <a:gd name="connsiteY59" fmla="*/ 1408043 h 1645815"/>
              <a:gd name="connsiteX60" fmla="*/ 7293466 w 12192000"/>
              <a:gd name="connsiteY60" fmla="*/ 1394514 h 1645815"/>
              <a:gd name="connsiteX61" fmla="*/ 7172156 w 12192000"/>
              <a:gd name="connsiteY61" fmla="*/ 1408475 h 1645815"/>
              <a:gd name="connsiteX62" fmla="*/ 6883900 w 12192000"/>
              <a:gd name="connsiteY62" fmla="*/ 1420764 h 1645815"/>
              <a:gd name="connsiteX63" fmla="*/ 6829325 w 12192000"/>
              <a:gd name="connsiteY63" fmla="*/ 1432580 h 1645815"/>
              <a:gd name="connsiteX64" fmla="*/ 6720915 w 12192000"/>
              <a:gd name="connsiteY64" fmla="*/ 1468979 h 1645815"/>
              <a:gd name="connsiteX65" fmla="*/ 6491101 w 12192000"/>
              <a:gd name="connsiteY65" fmla="*/ 1507080 h 1645815"/>
              <a:gd name="connsiteX66" fmla="*/ 6407668 w 12192000"/>
              <a:gd name="connsiteY66" fmla="*/ 1521932 h 1645815"/>
              <a:gd name="connsiteX67" fmla="*/ 6189196 w 12192000"/>
              <a:gd name="connsiteY67" fmla="*/ 1548143 h 1645815"/>
              <a:gd name="connsiteX68" fmla="*/ 6135259 w 12192000"/>
              <a:gd name="connsiteY68" fmla="*/ 1562724 h 1645815"/>
              <a:gd name="connsiteX69" fmla="*/ 5968587 w 12192000"/>
              <a:gd name="connsiteY69" fmla="*/ 1589485 h 1645815"/>
              <a:gd name="connsiteX70" fmla="*/ 5844542 w 12192000"/>
              <a:gd name="connsiteY70" fmla="*/ 1627440 h 1645815"/>
              <a:gd name="connsiteX71" fmla="*/ 5627621 w 12192000"/>
              <a:gd name="connsiteY71" fmla="*/ 1645815 h 1645815"/>
              <a:gd name="connsiteX72" fmla="*/ 5444195 w 12192000"/>
              <a:gd name="connsiteY72" fmla="*/ 1644475 h 1645815"/>
              <a:gd name="connsiteX73" fmla="*/ 5214702 w 12192000"/>
              <a:gd name="connsiteY73" fmla="*/ 1606664 h 1645815"/>
              <a:gd name="connsiteX74" fmla="*/ 5095057 w 12192000"/>
              <a:gd name="connsiteY74" fmla="*/ 1619132 h 1645815"/>
              <a:gd name="connsiteX75" fmla="*/ 5051700 w 12192000"/>
              <a:gd name="connsiteY75" fmla="*/ 1625807 h 1645815"/>
              <a:gd name="connsiteX76" fmla="*/ 5006431 w 12192000"/>
              <a:gd name="connsiteY76" fmla="*/ 1637868 h 1645815"/>
              <a:gd name="connsiteX77" fmla="*/ 4667665 w 12192000"/>
              <a:gd name="connsiteY77" fmla="*/ 1608312 h 1645815"/>
              <a:gd name="connsiteX78" fmla="*/ 4345322 w 12192000"/>
              <a:gd name="connsiteY78" fmla="*/ 1546967 h 1645815"/>
              <a:gd name="connsiteX79" fmla="*/ 4124630 w 12192000"/>
              <a:gd name="connsiteY79" fmla="*/ 1509247 h 1645815"/>
              <a:gd name="connsiteX80" fmla="*/ 3852287 w 12192000"/>
              <a:gd name="connsiteY80" fmla="*/ 1472605 h 1645815"/>
              <a:gd name="connsiteX81" fmla="*/ 3693336 w 12192000"/>
              <a:gd name="connsiteY81" fmla="*/ 1433930 h 1645815"/>
              <a:gd name="connsiteX82" fmla="*/ 3481618 w 12192000"/>
              <a:gd name="connsiteY82" fmla="*/ 1418392 h 1645815"/>
              <a:gd name="connsiteX83" fmla="*/ 3439508 w 12192000"/>
              <a:gd name="connsiteY83" fmla="*/ 1405277 h 1645815"/>
              <a:gd name="connsiteX84" fmla="*/ 3415241 w 12192000"/>
              <a:gd name="connsiteY84" fmla="*/ 1399311 h 1645815"/>
              <a:gd name="connsiteX85" fmla="*/ 3155540 w 12192000"/>
              <a:gd name="connsiteY85" fmla="*/ 1380683 h 1645815"/>
              <a:gd name="connsiteX86" fmla="*/ 3029874 w 12192000"/>
              <a:gd name="connsiteY86" fmla="*/ 1391306 h 1645815"/>
              <a:gd name="connsiteX87" fmla="*/ 2985743 w 12192000"/>
              <a:gd name="connsiteY87" fmla="*/ 1384080 h 1645815"/>
              <a:gd name="connsiteX88" fmla="*/ 2865083 w 12192000"/>
              <a:gd name="connsiteY88" fmla="*/ 1376442 h 1645815"/>
              <a:gd name="connsiteX89" fmla="*/ 2719966 w 12192000"/>
              <a:gd name="connsiteY89" fmla="*/ 1380990 h 1645815"/>
              <a:gd name="connsiteX90" fmla="*/ 2203529 w 12192000"/>
              <a:gd name="connsiteY90" fmla="*/ 1292265 h 1645815"/>
              <a:gd name="connsiteX91" fmla="*/ 1978674 w 12192000"/>
              <a:gd name="connsiteY91" fmla="*/ 1214731 h 1645815"/>
              <a:gd name="connsiteX92" fmla="*/ 1962908 w 12192000"/>
              <a:gd name="connsiteY92" fmla="*/ 1201827 h 1645815"/>
              <a:gd name="connsiteX93" fmla="*/ 1959156 w 12192000"/>
              <a:gd name="connsiteY93" fmla="*/ 1202129 h 1645815"/>
              <a:gd name="connsiteX94" fmla="*/ 1891938 w 12192000"/>
              <a:gd name="connsiteY94" fmla="*/ 1161055 h 1645815"/>
              <a:gd name="connsiteX95" fmla="*/ 1852509 w 12192000"/>
              <a:gd name="connsiteY95" fmla="*/ 1154346 h 1645815"/>
              <a:gd name="connsiteX96" fmla="*/ 1818613 w 12192000"/>
              <a:gd name="connsiteY96" fmla="*/ 1138643 h 1645815"/>
              <a:gd name="connsiteX97" fmla="*/ 1636817 w 12192000"/>
              <a:gd name="connsiteY97" fmla="*/ 1116474 h 1645815"/>
              <a:gd name="connsiteX98" fmla="*/ 1625419 w 12192000"/>
              <a:gd name="connsiteY98" fmla="*/ 1112885 h 1645815"/>
              <a:gd name="connsiteX99" fmla="*/ 1618725 w 12192000"/>
              <a:gd name="connsiteY99" fmla="*/ 1108950 h 1645815"/>
              <a:gd name="connsiteX100" fmla="*/ 1598921 w 12192000"/>
              <a:gd name="connsiteY100" fmla="*/ 1101199 h 1645815"/>
              <a:gd name="connsiteX101" fmla="*/ 1500450 w 12192000"/>
              <a:gd name="connsiteY101" fmla="*/ 1120653 h 1645815"/>
              <a:gd name="connsiteX102" fmla="*/ 1345077 w 12192000"/>
              <a:gd name="connsiteY102" fmla="*/ 1109417 h 1645815"/>
              <a:gd name="connsiteX103" fmla="*/ 1283085 w 12192000"/>
              <a:gd name="connsiteY103" fmla="*/ 1106662 h 1645815"/>
              <a:gd name="connsiteX104" fmla="*/ 1084053 w 12192000"/>
              <a:gd name="connsiteY104" fmla="*/ 1110194 h 1645815"/>
              <a:gd name="connsiteX105" fmla="*/ 974646 w 12192000"/>
              <a:gd name="connsiteY105" fmla="*/ 1089467 h 1645815"/>
              <a:gd name="connsiteX106" fmla="*/ 931744 w 12192000"/>
              <a:gd name="connsiteY106" fmla="*/ 1080949 h 1645815"/>
              <a:gd name="connsiteX107" fmla="*/ 931348 w 12192000"/>
              <a:gd name="connsiteY107" fmla="*/ 1081263 h 1645815"/>
              <a:gd name="connsiteX108" fmla="*/ 864672 w 12192000"/>
              <a:gd name="connsiteY108" fmla="*/ 1076959 h 1645815"/>
              <a:gd name="connsiteX109" fmla="*/ 730177 w 12192000"/>
              <a:gd name="connsiteY109" fmla="*/ 1092487 h 1645815"/>
              <a:gd name="connsiteX110" fmla="*/ 728755 w 12192000"/>
              <a:gd name="connsiteY110" fmla="*/ 1093885 h 1645815"/>
              <a:gd name="connsiteX111" fmla="*/ 668180 w 12192000"/>
              <a:gd name="connsiteY111" fmla="*/ 1067090 h 1645815"/>
              <a:gd name="connsiteX112" fmla="*/ 462118 w 12192000"/>
              <a:gd name="connsiteY112" fmla="*/ 985843 h 1645815"/>
              <a:gd name="connsiteX113" fmla="*/ 126487 w 12192000"/>
              <a:gd name="connsiteY113" fmla="*/ 925939 h 1645815"/>
              <a:gd name="connsiteX114" fmla="*/ 45161 w 12192000"/>
              <a:gd name="connsiteY114" fmla="*/ 907542 h 1645815"/>
              <a:gd name="connsiteX115" fmla="*/ 0 w 12192000"/>
              <a:gd name="connsiteY115" fmla="*/ 908847 h 1645815"/>
              <a:gd name="connsiteX116" fmla="*/ 0 w 12192000"/>
              <a:gd name="connsiteY116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610119 w 12192000"/>
              <a:gd name="connsiteY12" fmla="*/ 780048 h 1645815"/>
              <a:gd name="connsiteX13" fmla="*/ 11573127 w 12192000"/>
              <a:gd name="connsiteY13" fmla="*/ 769241 h 1645815"/>
              <a:gd name="connsiteX14" fmla="*/ 11280131 w 12192000"/>
              <a:gd name="connsiteY14" fmla="*/ 800871 h 1645815"/>
              <a:gd name="connsiteX15" fmla="*/ 11103056 w 12192000"/>
              <a:gd name="connsiteY15" fmla="*/ 807160 h 1645815"/>
              <a:gd name="connsiteX16" fmla="*/ 11037457 w 12192000"/>
              <a:gd name="connsiteY16" fmla="*/ 800742 h 1645815"/>
              <a:gd name="connsiteX17" fmla="*/ 10983141 w 12192000"/>
              <a:gd name="connsiteY17" fmla="*/ 807385 h 1645815"/>
              <a:gd name="connsiteX18" fmla="*/ 10664973 w 12192000"/>
              <a:gd name="connsiteY18" fmla="*/ 794235 h 1645815"/>
              <a:gd name="connsiteX19" fmla="*/ 10551461 w 12192000"/>
              <a:gd name="connsiteY19" fmla="*/ 777690 h 1645815"/>
              <a:gd name="connsiteX20" fmla="*/ 10399465 w 12192000"/>
              <a:gd name="connsiteY20" fmla="*/ 781183 h 1645815"/>
              <a:gd name="connsiteX21" fmla="*/ 10390693 w 12192000"/>
              <a:gd name="connsiteY21" fmla="*/ 771564 h 1645815"/>
              <a:gd name="connsiteX22" fmla="*/ 10345071 w 12192000"/>
              <a:gd name="connsiteY22" fmla="*/ 760065 h 1645815"/>
              <a:gd name="connsiteX23" fmla="*/ 10324263 w 12192000"/>
              <a:gd name="connsiteY23" fmla="*/ 753339 h 1645815"/>
              <a:gd name="connsiteX24" fmla="*/ 10061908 w 12192000"/>
              <a:gd name="connsiteY24" fmla="*/ 805817 h 1645815"/>
              <a:gd name="connsiteX25" fmla="*/ 9958678 w 12192000"/>
              <a:gd name="connsiteY25" fmla="*/ 829845 h 1645815"/>
              <a:gd name="connsiteX26" fmla="*/ 9856365 w 12192000"/>
              <a:gd name="connsiteY26" fmla="*/ 850313 h 1645815"/>
              <a:gd name="connsiteX27" fmla="*/ 9819276 w 12192000"/>
              <a:gd name="connsiteY27" fmla="*/ 856110 h 1645815"/>
              <a:gd name="connsiteX28" fmla="*/ 9721992 w 12192000"/>
              <a:gd name="connsiteY28" fmla="*/ 885735 h 1645815"/>
              <a:gd name="connsiteX29" fmla="*/ 9684315 w 12192000"/>
              <a:gd name="connsiteY29" fmla="*/ 894717 h 1645815"/>
              <a:gd name="connsiteX30" fmla="*/ 9676224 w 12192000"/>
              <a:gd name="connsiteY30" fmla="*/ 895886 h 1645815"/>
              <a:gd name="connsiteX31" fmla="*/ 9637502 w 12192000"/>
              <a:gd name="connsiteY31" fmla="*/ 896980 h 1645815"/>
              <a:gd name="connsiteX32" fmla="*/ 9537371 w 12192000"/>
              <a:gd name="connsiteY32" fmla="*/ 943897 h 1645815"/>
              <a:gd name="connsiteX33" fmla="*/ 9413816 w 12192000"/>
              <a:gd name="connsiteY33" fmla="*/ 951681 h 1645815"/>
              <a:gd name="connsiteX34" fmla="*/ 9267352 w 12192000"/>
              <a:gd name="connsiteY34" fmla="*/ 969343 h 1645815"/>
              <a:gd name="connsiteX35" fmla="*/ 9042533 w 12192000"/>
              <a:gd name="connsiteY35" fmla="*/ 974695 h 1645815"/>
              <a:gd name="connsiteX36" fmla="*/ 8952499 w 12192000"/>
              <a:gd name="connsiteY36" fmla="*/ 1010234 h 1645815"/>
              <a:gd name="connsiteX37" fmla="*/ 8808112 w 12192000"/>
              <a:gd name="connsiteY37" fmla="*/ 1025348 h 1645815"/>
              <a:gd name="connsiteX38" fmla="*/ 8683968 w 12192000"/>
              <a:gd name="connsiteY38" fmla="*/ 1048457 h 1645815"/>
              <a:gd name="connsiteX39" fmla="*/ 8670446 w 12192000"/>
              <a:gd name="connsiteY39" fmla="*/ 1051858 h 1645815"/>
              <a:gd name="connsiteX40" fmla="*/ 8621662 w 12192000"/>
              <a:gd name="connsiteY40" fmla="*/ 1072885 h 1645815"/>
              <a:gd name="connsiteX41" fmla="*/ 8390225 w 12192000"/>
              <a:gd name="connsiteY41" fmla="*/ 1112571 h 1645815"/>
              <a:gd name="connsiteX42" fmla="*/ 8321713 w 12192000"/>
              <a:gd name="connsiteY42" fmla="*/ 1138168 h 1645815"/>
              <a:gd name="connsiteX43" fmla="*/ 8287351 w 12192000"/>
              <a:gd name="connsiteY43" fmla="*/ 1146114 h 1645815"/>
              <a:gd name="connsiteX44" fmla="*/ 8281587 w 12192000"/>
              <a:gd name="connsiteY44" fmla="*/ 1147922 h 1645815"/>
              <a:gd name="connsiteX45" fmla="*/ 8242632 w 12192000"/>
              <a:gd name="connsiteY45" fmla="*/ 1163471 h 1645815"/>
              <a:gd name="connsiteX46" fmla="*/ 8185925 w 12192000"/>
              <a:gd name="connsiteY46" fmla="*/ 1191382 h 1645815"/>
              <a:gd name="connsiteX47" fmla="*/ 8129297 w 12192000"/>
              <a:gd name="connsiteY47" fmla="*/ 1228963 h 1645815"/>
              <a:gd name="connsiteX48" fmla="*/ 8095915 w 12192000"/>
              <a:gd name="connsiteY48" fmla="*/ 1247986 h 1645815"/>
              <a:gd name="connsiteX49" fmla="*/ 8073433 w 12192000"/>
              <a:gd name="connsiteY49" fmla="*/ 1264099 h 1645815"/>
              <a:gd name="connsiteX50" fmla="*/ 8060231 w 12192000"/>
              <a:gd name="connsiteY50" fmla="*/ 1272050 h 1645815"/>
              <a:gd name="connsiteX51" fmla="*/ 8031945 w 12192000"/>
              <a:gd name="connsiteY51" fmla="*/ 1275797 h 1645815"/>
              <a:gd name="connsiteX52" fmla="*/ 7976940 w 12192000"/>
              <a:gd name="connsiteY52" fmla="*/ 1283210 h 1645815"/>
              <a:gd name="connsiteX53" fmla="*/ 7830267 w 12192000"/>
              <a:gd name="connsiteY53" fmla="*/ 1330257 h 1645815"/>
              <a:gd name="connsiteX54" fmla="*/ 7773647 w 12192000"/>
              <a:gd name="connsiteY54" fmla="*/ 1335473 h 1645815"/>
              <a:gd name="connsiteX55" fmla="*/ 7690734 w 12192000"/>
              <a:gd name="connsiteY55" fmla="*/ 1370252 h 1645815"/>
              <a:gd name="connsiteX56" fmla="*/ 7608724 w 12192000"/>
              <a:gd name="connsiteY56" fmla="*/ 1398433 h 1645815"/>
              <a:gd name="connsiteX57" fmla="*/ 7608301 w 12192000"/>
              <a:gd name="connsiteY57" fmla="*/ 1400083 h 1645815"/>
              <a:gd name="connsiteX58" fmla="*/ 7336757 w 12192000"/>
              <a:gd name="connsiteY58" fmla="*/ 1408043 h 1645815"/>
              <a:gd name="connsiteX59" fmla="*/ 7293466 w 12192000"/>
              <a:gd name="connsiteY59" fmla="*/ 1394514 h 1645815"/>
              <a:gd name="connsiteX60" fmla="*/ 7172156 w 12192000"/>
              <a:gd name="connsiteY60" fmla="*/ 1408475 h 1645815"/>
              <a:gd name="connsiteX61" fmla="*/ 6883900 w 12192000"/>
              <a:gd name="connsiteY61" fmla="*/ 1420764 h 1645815"/>
              <a:gd name="connsiteX62" fmla="*/ 6829325 w 12192000"/>
              <a:gd name="connsiteY62" fmla="*/ 1432580 h 1645815"/>
              <a:gd name="connsiteX63" fmla="*/ 6720915 w 12192000"/>
              <a:gd name="connsiteY63" fmla="*/ 1468979 h 1645815"/>
              <a:gd name="connsiteX64" fmla="*/ 6491101 w 12192000"/>
              <a:gd name="connsiteY64" fmla="*/ 1507080 h 1645815"/>
              <a:gd name="connsiteX65" fmla="*/ 6407668 w 12192000"/>
              <a:gd name="connsiteY65" fmla="*/ 1521932 h 1645815"/>
              <a:gd name="connsiteX66" fmla="*/ 6189196 w 12192000"/>
              <a:gd name="connsiteY66" fmla="*/ 1548143 h 1645815"/>
              <a:gd name="connsiteX67" fmla="*/ 6135259 w 12192000"/>
              <a:gd name="connsiteY67" fmla="*/ 1562724 h 1645815"/>
              <a:gd name="connsiteX68" fmla="*/ 5968587 w 12192000"/>
              <a:gd name="connsiteY68" fmla="*/ 1589485 h 1645815"/>
              <a:gd name="connsiteX69" fmla="*/ 5844542 w 12192000"/>
              <a:gd name="connsiteY69" fmla="*/ 1627440 h 1645815"/>
              <a:gd name="connsiteX70" fmla="*/ 5627621 w 12192000"/>
              <a:gd name="connsiteY70" fmla="*/ 1645815 h 1645815"/>
              <a:gd name="connsiteX71" fmla="*/ 5444195 w 12192000"/>
              <a:gd name="connsiteY71" fmla="*/ 1644475 h 1645815"/>
              <a:gd name="connsiteX72" fmla="*/ 5214702 w 12192000"/>
              <a:gd name="connsiteY72" fmla="*/ 1606664 h 1645815"/>
              <a:gd name="connsiteX73" fmla="*/ 5095057 w 12192000"/>
              <a:gd name="connsiteY73" fmla="*/ 1619132 h 1645815"/>
              <a:gd name="connsiteX74" fmla="*/ 5051700 w 12192000"/>
              <a:gd name="connsiteY74" fmla="*/ 1625807 h 1645815"/>
              <a:gd name="connsiteX75" fmla="*/ 5006431 w 12192000"/>
              <a:gd name="connsiteY75" fmla="*/ 1637868 h 1645815"/>
              <a:gd name="connsiteX76" fmla="*/ 4667665 w 12192000"/>
              <a:gd name="connsiteY76" fmla="*/ 1608312 h 1645815"/>
              <a:gd name="connsiteX77" fmla="*/ 4345322 w 12192000"/>
              <a:gd name="connsiteY77" fmla="*/ 1546967 h 1645815"/>
              <a:gd name="connsiteX78" fmla="*/ 4124630 w 12192000"/>
              <a:gd name="connsiteY78" fmla="*/ 1509247 h 1645815"/>
              <a:gd name="connsiteX79" fmla="*/ 3852287 w 12192000"/>
              <a:gd name="connsiteY79" fmla="*/ 1472605 h 1645815"/>
              <a:gd name="connsiteX80" fmla="*/ 3693336 w 12192000"/>
              <a:gd name="connsiteY80" fmla="*/ 1433930 h 1645815"/>
              <a:gd name="connsiteX81" fmla="*/ 3481618 w 12192000"/>
              <a:gd name="connsiteY81" fmla="*/ 1418392 h 1645815"/>
              <a:gd name="connsiteX82" fmla="*/ 3439508 w 12192000"/>
              <a:gd name="connsiteY82" fmla="*/ 1405277 h 1645815"/>
              <a:gd name="connsiteX83" fmla="*/ 3415241 w 12192000"/>
              <a:gd name="connsiteY83" fmla="*/ 1399311 h 1645815"/>
              <a:gd name="connsiteX84" fmla="*/ 3155540 w 12192000"/>
              <a:gd name="connsiteY84" fmla="*/ 1380683 h 1645815"/>
              <a:gd name="connsiteX85" fmla="*/ 3029874 w 12192000"/>
              <a:gd name="connsiteY85" fmla="*/ 1391306 h 1645815"/>
              <a:gd name="connsiteX86" fmla="*/ 2985743 w 12192000"/>
              <a:gd name="connsiteY86" fmla="*/ 1384080 h 1645815"/>
              <a:gd name="connsiteX87" fmla="*/ 2865083 w 12192000"/>
              <a:gd name="connsiteY87" fmla="*/ 1376442 h 1645815"/>
              <a:gd name="connsiteX88" fmla="*/ 2719966 w 12192000"/>
              <a:gd name="connsiteY88" fmla="*/ 1380990 h 1645815"/>
              <a:gd name="connsiteX89" fmla="*/ 2203529 w 12192000"/>
              <a:gd name="connsiteY89" fmla="*/ 1292265 h 1645815"/>
              <a:gd name="connsiteX90" fmla="*/ 1978674 w 12192000"/>
              <a:gd name="connsiteY90" fmla="*/ 1214731 h 1645815"/>
              <a:gd name="connsiteX91" fmla="*/ 1962908 w 12192000"/>
              <a:gd name="connsiteY91" fmla="*/ 1201827 h 1645815"/>
              <a:gd name="connsiteX92" fmla="*/ 1959156 w 12192000"/>
              <a:gd name="connsiteY92" fmla="*/ 1202129 h 1645815"/>
              <a:gd name="connsiteX93" fmla="*/ 1891938 w 12192000"/>
              <a:gd name="connsiteY93" fmla="*/ 1161055 h 1645815"/>
              <a:gd name="connsiteX94" fmla="*/ 1852509 w 12192000"/>
              <a:gd name="connsiteY94" fmla="*/ 1154346 h 1645815"/>
              <a:gd name="connsiteX95" fmla="*/ 1818613 w 12192000"/>
              <a:gd name="connsiteY95" fmla="*/ 1138643 h 1645815"/>
              <a:gd name="connsiteX96" fmla="*/ 1636817 w 12192000"/>
              <a:gd name="connsiteY96" fmla="*/ 1116474 h 1645815"/>
              <a:gd name="connsiteX97" fmla="*/ 1625419 w 12192000"/>
              <a:gd name="connsiteY97" fmla="*/ 1112885 h 1645815"/>
              <a:gd name="connsiteX98" fmla="*/ 1618725 w 12192000"/>
              <a:gd name="connsiteY98" fmla="*/ 1108950 h 1645815"/>
              <a:gd name="connsiteX99" fmla="*/ 1598921 w 12192000"/>
              <a:gd name="connsiteY99" fmla="*/ 1101199 h 1645815"/>
              <a:gd name="connsiteX100" fmla="*/ 1500450 w 12192000"/>
              <a:gd name="connsiteY100" fmla="*/ 1120653 h 1645815"/>
              <a:gd name="connsiteX101" fmla="*/ 1345077 w 12192000"/>
              <a:gd name="connsiteY101" fmla="*/ 1109417 h 1645815"/>
              <a:gd name="connsiteX102" fmla="*/ 1283085 w 12192000"/>
              <a:gd name="connsiteY102" fmla="*/ 1106662 h 1645815"/>
              <a:gd name="connsiteX103" fmla="*/ 1084053 w 12192000"/>
              <a:gd name="connsiteY103" fmla="*/ 1110194 h 1645815"/>
              <a:gd name="connsiteX104" fmla="*/ 974646 w 12192000"/>
              <a:gd name="connsiteY104" fmla="*/ 1089467 h 1645815"/>
              <a:gd name="connsiteX105" fmla="*/ 931744 w 12192000"/>
              <a:gd name="connsiteY105" fmla="*/ 1080949 h 1645815"/>
              <a:gd name="connsiteX106" fmla="*/ 931348 w 12192000"/>
              <a:gd name="connsiteY106" fmla="*/ 1081263 h 1645815"/>
              <a:gd name="connsiteX107" fmla="*/ 864672 w 12192000"/>
              <a:gd name="connsiteY107" fmla="*/ 1076959 h 1645815"/>
              <a:gd name="connsiteX108" fmla="*/ 730177 w 12192000"/>
              <a:gd name="connsiteY108" fmla="*/ 1092487 h 1645815"/>
              <a:gd name="connsiteX109" fmla="*/ 728755 w 12192000"/>
              <a:gd name="connsiteY109" fmla="*/ 1093885 h 1645815"/>
              <a:gd name="connsiteX110" fmla="*/ 668180 w 12192000"/>
              <a:gd name="connsiteY110" fmla="*/ 1067090 h 1645815"/>
              <a:gd name="connsiteX111" fmla="*/ 462118 w 12192000"/>
              <a:gd name="connsiteY111" fmla="*/ 985843 h 1645815"/>
              <a:gd name="connsiteX112" fmla="*/ 126487 w 12192000"/>
              <a:gd name="connsiteY112" fmla="*/ 925939 h 1645815"/>
              <a:gd name="connsiteX113" fmla="*/ 45161 w 12192000"/>
              <a:gd name="connsiteY113" fmla="*/ 907542 h 1645815"/>
              <a:gd name="connsiteX114" fmla="*/ 0 w 12192000"/>
              <a:gd name="connsiteY114" fmla="*/ 908847 h 1645815"/>
              <a:gd name="connsiteX115" fmla="*/ 0 w 12192000"/>
              <a:gd name="connsiteY115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610119 w 12192000"/>
              <a:gd name="connsiteY12" fmla="*/ 780048 h 1645815"/>
              <a:gd name="connsiteX13" fmla="*/ 11280131 w 12192000"/>
              <a:gd name="connsiteY13" fmla="*/ 800871 h 1645815"/>
              <a:gd name="connsiteX14" fmla="*/ 11103056 w 12192000"/>
              <a:gd name="connsiteY14" fmla="*/ 807160 h 1645815"/>
              <a:gd name="connsiteX15" fmla="*/ 11037457 w 12192000"/>
              <a:gd name="connsiteY15" fmla="*/ 800742 h 1645815"/>
              <a:gd name="connsiteX16" fmla="*/ 10983141 w 12192000"/>
              <a:gd name="connsiteY16" fmla="*/ 807385 h 1645815"/>
              <a:gd name="connsiteX17" fmla="*/ 10664973 w 12192000"/>
              <a:gd name="connsiteY17" fmla="*/ 794235 h 1645815"/>
              <a:gd name="connsiteX18" fmla="*/ 10551461 w 12192000"/>
              <a:gd name="connsiteY18" fmla="*/ 777690 h 1645815"/>
              <a:gd name="connsiteX19" fmla="*/ 10399465 w 12192000"/>
              <a:gd name="connsiteY19" fmla="*/ 781183 h 1645815"/>
              <a:gd name="connsiteX20" fmla="*/ 10390693 w 12192000"/>
              <a:gd name="connsiteY20" fmla="*/ 771564 h 1645815"/>
              <a:gd name="connsiteX21" fmla="*/ 10345071 w 12192000"/>
              <a:gd name="connsiteY21" fmla="*/ 760065 h 1645815"/>
              <a:gd name="connsiteX22" fmla="*/ 10324263 w 12192000"/>
              <a:gd name="connsiteY22" fmla="*/ 753339 h 1645815"/>
              <a:gd name="connsiteX23" fmla="*/ 10061908 w 12192000"/>
              <a:gd name="connsiteY23" fmla="*/ 805817 h 1645815"/>
              <a:gd name="connsiteX24" fmla="*/ 9958678 w 12192000"/>
              <a:gd name="connsiteY24" fmla="*/ 829845 h 1645815"/>
              <a:gd name="connsiteX25" fmla="*/ 9856365 w 12192000"/>
              <a:gd name="connsiteY25" fmla="*/ 850313 h 1645815"/>
              <a:gd name="connsiteX26" fmla="*/ 9819276 w 12192000"/>
              <a:gd name="connsiteY26" fmla="*/ 856110 h 1645815"/>
              <a:gd name="connsiteX27" fmla="*/ 9721992 w 12192000"/>
              <a:gd name="connsiteY27" fmla="*/ 885735 h 1645815"/>
              <a:gd name="connsiteX28" fmla="*/ 9684315 w 12192000"/>
              <a:gd name="connsiteY28" fmla="*/ 894717 h 1645815"/>
              <a:gd name="connsiteX29" fmla="*/ 9676224 w 12192000"/>
              <a:gd name="connsiteY29" fmla="*/ 895886 h 1645815"/>
              <a:gd name="connsiteX30" fmla="*/ 9637502 w 12192000"/>
              <a:gd name="connsiteY30" fmla="*/ 896980 h 1645815"/>
              <a:gd name="connsiteX31" fmla="*/ 9537371 w 12192000"/>
              <a:gd name="connsiteY31" fmla="*/ 943897 h 1645815"/>
              <a:gd name="connsiteX32" fmla="*/ 9413816 w 12192000"/>
              <a:gd name="connsiteY32" fmla="*/ 951681 h 1645815"/>
              <a:gd name="connsiteX33" fmla="*/ 9267352 w 12192000"/>
              <a:gd name="connsiteY33" fmla="*/ 969343 h 1645815"/>
              <a:gd name="connsiteX34" fmla="*/ 9042533 w 12192000"/>
              <a:gd name="connsiteY34" fmla="*/ 974695 h 1645815"/>
              <a:gd name="connsiteX35" fmla="*/ 8952499 w 12192000"/>
              <a:gd name="connsiteY35" fmla="*/ 1010234 h 1645815"/>
              <a:gd name="connsiteX36" fmla="*/ 8808112 w 12192000"/>
              <a:gd name="connsiteY36" fmla="*/ 1025348 h 1645815"/>
              <a:gd name="connsiteX37" fmla="*/ 8683968 w 12192000"/>
              <a:gd name="connsiteY37" fmla="*/ 1048457 h 1645815"/>
              <a:gd name="connsiteX38" fmla="*/ 8670446 w 12192000"/>
              <a:gd name="connsiteY38" fmla="*/ 1051858 h 1645815"/>
              <a:gd name="connsiteX39" fmla="*/ 8621662 w 12192000"/>
              <a:gd name="connsiteY39" fmla="*/ 1072885 h 1645815"/>
              <a:gd name="connsiteX40" fmla="*/ 8390225 w 12192000"/>
              <a:gd name="connsiteY40" fmla="*/ 1112571 h 1645815"/>
              <a:gd name="connsiteX41" fmla="*/ 8321713 w 12192000"/>
              <a:gd name="connsiteY41" fmla="*/ 1138168 h 1645815"/>
              <a:gd name="connsiteX42" fmla="*/ 8287351 w 12192000"/>
              <a:gd name="connsiteY42" fmla="*/ 1146114 h 1645815"/>
              <a:gd name="connsiteX43" fmla="*/ 8281587 w 12192000"/>
              <a:gd name="connsiteY43" fmla="*/ 1147922 h 1645815"/>
              <a:gd name="connsiteX44" fmla="*/ 8242632 w 12192000"/>
              <a:gd name="connsiteY44" fmla="*/ 1163471 h 1645815"/>
              <a:gd name="connsiteX45" fmla="*/ 8185925 w 12192000"/>
              <a:gd name="connsiteY45" fmla="*/ 1191382 h 1645815"/>
              <a:gd name="connsiteX46" fmla="*/ 8129297 w 12192000"/>
              <a:gd name="connsiteY46" fmla="*/ 1228963 h 1645815"/>
              <a:gd name="connsiteX47" fmla="*/ 8095915 w 12192000"/>
              <a:gd name="connsiteY47" fmla="*/ 1247986 h 1645815"/>
              <a:gd name="connsiteX48" fmla="*/ 8073433 w 12192000"/>
              <a:gd name="connsiteY48" fmla="*/ 1264099 h 1645815"/>
              <a:gd name="connsiteX49" fmla="*/ 8060231 w 12192000"/>
              <a:gd name="connsiteY49" fmla="*/ 1272050 h 1645815"/>
              <a:gd name="connsiteX50" fmla="*/ 8031945 w 12192000"/>
              <a:gd name="connsiteY50" fmla="*/ 1275797 h 1645815"/>
              <a:gd name="connsiteX51" fmla="*/ 7976940 w 12192000"/>
              <a:gd name="connsiteY51" fmla="*/ 1283210 h 1645815"/>
              <a:gd name="connsiteX52" fmla="*/ 7830267 w 12192000"/>
              <a:gd name="connsiteY52" fmla="*/ 1330257 h 1645815"/>
              <a:gd name="connsiteX53" fmla="*/ 7773647 w 12192000"/>
              <a:gd name="connsiteY53" fmla="*/ 1335473 h 1645815"/>
              <a:gd name="connsiteX54" fmla="*/ 7690734 w 12192000"/>
              <a:gd name="connsiteY54" fmla="*/ 1370252 h 1645815"/>
              <a:gd name="connsiteX55" fmla="*/ 7608724 w 12192000"/>
              <a:gd name="connsiteY55" fmla="*/ 1398433 h 1645815"/>
              <a:gd name="connsiteX56" fmla="*/ 7608301 w 12192000"/>
              <a:gd name="connsiteY56" fmla="*/ 1400083 h 1645815"/>
              <a:gd name="connsiteX57" fmla="*/ 7336757 w 12192000"/>
              <a:gd name="connsiteY57" fmla="*/ 1408043 h 1645815"/>
              <a:gd name="connsiteX58" fmla="*/ 7293466 w 12192000"/>
              <a:gd name="connsiteY58" fmla="*/ 1394514 h 1645815"/>
              <a:gd name="connsiteX59" fmla="*/ 7172156 w 12192000"/>
              <a:gd name="connsiteY59" fmla="*/ 1408475 h 1645815"/>
              <a:gd name="connsiteX60" fmla="*/ 6883900 w 12192000"/>
              <a:gd name="connsiteY60" fmla="*/ 1420764 h 1645815"/>
              <a:gd name="connsiteX61" fmla="*/ 6829325 w 12192000"/>
              <a:gd name="connsiteY61" fmla="*/ 1432580 h 1645815"/>
              <a:gd name="connsiteX62" fmla="*/ 6720915 w 12192000"/>
              <a:gd name="connsiteY62" fmla="*/ 1468979 h 1645815"/>
              <a:gd name="connsiteX63" fmla="*/ 6491101 w 12192000"/>
              <a:gd name="connsiteY63" fmla="*/ 1507080 h 1645815"/>
              <a:gd name="connsiteX64" fmla="*/ 6407668 w 12192000"/>
              <a:gd name="connsiteY64" fmla="*/ 1521932 h 1645815"/>
              <a:gd name="connsiteX65" fmla="*/ 6189196 w 12192000"/>
              <a:gd name="connsiteY65" fmla="*/ 1548143 h 1645815"/>
              <a:gd name="connsiteX66" fmla="*/ 6135259 w 12192000"/>
              <a:gd name="connsiteY66" fmla="*/ 1562724 h 1645815"/>
              <a:gd name="connsiteX67" fmla="*/ 5968587 w 12192000"/>
              <a:gd name="connsiteY67" fmla="*/ 1589485 h 1645815"/>
              <a:gd name="connsiteX68" fmla="*/ 5844542 w 12192000"/>
              <a:gd name="connsiteY68" fmla="*/ 1627440 h 1645815"/>
              <a:gd name="connsiteX69" fmla="*/ 5627621 w 12192000"/>
              <a:gd name="connsiteY69" fmla="*/ 1645815 h 1645815"/>
              <a:gd name="connsiteX70" fmla="*/ 5444195 w 12192000"/>
              <a:gd name="connsiteY70" fmla="*/ 1644475 h 1645815"/>
              <a:gd name="connsiteX71" fmla="*/ 5214702 w 12192000"/>
              <a:gd name="connsiteY71" fmla="*/ 1606664 h 1645815"/>
              <a:gd name="connsiteX72" fmla="*/ 5095057 w 12192000"/>
              <a:gd name="connsiteY72" fmla="*/ 1619132 h 1645815"/>
              <a:gd name="connsiteX73" fmla="*/ 5051700 w 12192000"/>
              <a:gd name="connsiteY73" fmla="*/ 1625807 h 1645815"/>
              <a:gd name="connsiteX74" fmla="*/ 5006431 w 12192000"/>
              <a:gd name="connsiteY74" fmla="*/ 1637868 h 1645815"/>
              <a:gd name="connsiteX75" fmla="*/ 4667665 w 12192000"/>
              <a:gd name="connsiteY75" fmla="*/ 1608312 h 1645815"/>
              <a:gd name="connsiteX76" fmla="*/ 4345322 w 12192000"/>
              <a:gd name="connsiteY76" fmla="*/ 1546967 h 1645815"/>
              <a:gd name="connsiteX77" fmla="*/ 4124630 w 12192000"/>
              <a:gd name="connsiteY77" fmla="*/ 1509247 h 1645815"/>
              <a:gd name="connsiteX78" fmla="*/ 3852287 w 12192000"/>
              <a:gd name="connsiteY78" fmla="*/ 1472605 h 1645815"/>
              <a:gd name="connsiteX79" fmla="*/ 3693336 w 12192000"/>
              <a:gd name="connsiteY79" fmla="*/ 1433930 h 1645815"/>
              <a:gd name="connsiteX80" fmla="*/ 3481618 w 12192000"/>
              <a:gd name="connsiteY80" fmla="*/ 1418392 h 1645815"/>
              <a:gd name="connsiteX81" fmla="*/ 3439508 w 12192000"/>
              <a:gd name="connsiteY81" fmla="*/ 1405277 h 1645815"/>
              <a:gd name="connsiteX82" fmla="*/ 3415241 w 12192000"/>
              <a:gd name="connsiteY82" fmla="*/ 1399311 h 1645815"/>
              <a:gd name="connsiteX83" fmla="*/ 3155540 w 12192000"/>
              <a:gd name="connsiteY83" fmla="*/ 1380683 h 1645815"/>
              <a:gd name="connsiteX84" fmla="*/ 3029874 w 12192000"/>
              <a:gd name="connsiteY84" fmla="*/ 1391306 h 1645815"/>
              <a:gd name="connsiteX85" fmla="*/ 2985743 w 12192000"/>
              <a:gd name="connsiteY85" fmla="*/ 1384080 h 1645815"/>
              <a:gd name="connsiteX86" fmla="*/ 2865083 w 12192000"/>
              <a:gd name="connsiteY86" fmla="*/ 1376442 h 1645815"/>
              <a:gd name="connsiteX87" fmla="*/ 2719966 w 12192000"/>
              <a:gd name="connsiteY87" fmla="*/ 1380990 h 1645815"/>
              <a:gd name="connsiteX88" fmla="*/ 2203529 w 12192000"/>
              <a:gd name="connsiteY88" fmla="*/ 1292265 h 1645815"/>
              <a:gd name="connsiteX89" fmla="*/ 1978674 w 12192000"/>
              <a:gd name="connsiteY89" fmla="*/ 1214731 h 1645815"/>
              <a:gd name="connsiteX90" fmla="*/ 1962908 w 12192000"/>
              <a:gd name="connsiteY90" fmla="*/ 1201827 h 1645815"/>
              <a:gd name="connsiteX91" fmla="*/ 1959156 w 12192000"/>
              <a:gd name="connsiteY91" fmla="*/ 1202129 h 1645815"/>
              <a:gd name="connsiteX92" fmla="*/ 1891938 w 12192000"/>
              <a:gd name="connsiteY92" fmla="*/ 1161055 h 1645815"/>
              <a:gd name="connsiteX93" fmla="*/ 1852509 w 12192000"/>
              <a:gd name="connsiteY93" fmla="*/ 1154346 h 1645815"/>
              <a:gd name="connsiteX94" fmla="*/ 1818613 w 12192000"/>
              <a:gd name="connsiteY94" fmla="*/ 1138643 h 1645815"/>
              <a:gd name="connsiteX95" fmla="*/ 1636817 w 12192000"/>
              <a:gd name="connsiteY95" fmla="*/ 1116474 h 1645815"/>
              <a:gd name="connsiteX96" fmla="*/ 1625419 w 12192000"/>
              <a:gd name="connsiteY96" fmla="*/ 1112885 h 1645815"/>
              <a:gd name="connsiteX97" fmla="*/ 1618725 w 12192000"/>
              <a:gd name="connsiteY97" fmla="*/ 1108950 h 1645815"/>
              <a:gd name="connsiteX98" fmla="*/ 1598921 w 12192000"/>
              <a:gd name="connsiteY98" fmla="*/ 1101199 h 1645815"/>
              <a:gd name="connsiteX99" fmla="*/ 1500450 w 12192000"/>
              <a:gd name="connsiteY99" fmla="*/ 1120653 h 1645815"/>
              <a:gd name="connsiteX100" fmla="*/ 1345077 w 12192000"/>
              <a:gd name="connsiteY100" fmla="*/ 1109417 h 1645815"/>
              <a:gd name="connsiteX101" fmla="*/ 1283085 w 12192000"/>
              <a:gd name="connsiteY101" fmla="*/ 1106662 h 1645815"/>
              <a:gd name="connsiteX102" fmla="*/ 1084053 w 12192000"/>
              <a:gd name="connsiteY102" fmla="*/ 1110194 h 1645815"/>
              <a:gd name="connsiteX103" fmla="*/ 974646 w 12192000"/>
              <a:gd name="connsiteY103" fmla="*/ 1089467 h 1645815"/>
              <a:gd name="connsiteX104" fmla="*/ 931744 w 12192000"/>
              <a:gd name="connsiteY104" fmla="*/ 1080949 h 1645815"/>
              <a:gd name="connsiteX105" fmla="*/ 931348 w 12192000"/>
              <a:gd name="connsiteY105" fmla="*/ 1081263 h 1645815"/>
              <a:gd name="connsiteX106" fmla="*/ 864672 w 12192000"/>
              <a:gd name="connsiteY106" fmla="*/ 1076959 h 1645815"/>
              <a:gd name="connsiteX107" fmla="*/ 730177 w 12192000"/>
              <a:gd name="connsiteY107" fmla="*/ 1092487 h 1645815"/>
              <a:gd name="connsiteX108" fmla="*/ 728755 w 12192000"/>
              <a:gd name="connsiteY108" fmla="*/ 1093885 h 1645815"/>
              <a:gd name="connsiteX109" fmla="*/ 668180 w 12192000"/>
              <a:gd name="connsiteY109" fmla="*/ 1067090 h 1645815"/>
              <a:gd name="connsiteX110" fmla="*/ 462118 w 12192000"/>
              <a:gd name="connsiteY110" fmla="*/ 985843 h 1645815"/>
              <a:gd name="connsiteX111" fmla="*/ 126487 w 12192000"/>
              <a:gd name="connsiteY111" fmla="*/ 925939 h 1645815"/>
              <a:gd name="connsiteX112" fmla="*/ 45161 w 12192000"/>
              <a:gd name="connsiteY112" fmla="*/ 907542 h 1645815"/>
              <a:gd name="connsiteX113" fmla="*/ 0 w 12192000"/>
              <a:gd name="connsiteY113" fmla="*/ 908847 h 1645815"/>
              <a:gd name="connsiteX114" fmla="*/ 0 w 12192000"/>
              <a:gd name="connsiteY114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280131 w 12192000"/>
              <a:gd name="connsiteY12" fmla="*/ 800871 h 1645815"/>
              <a:gd name="connsiteX13" fmla="*/ 11103056 w 12192000"/>
              <a:gd name="connsiteY13" fmla="*/ 807160 h 1645815"/>
              <a:gd name="connsiteX14" fmla="*/ 11037457 w 12192000"/>
              <a:gd name="connsiteY14" fmla="*/ 800742 h 1645815"/>
              <a:gd name="connsiteX15" fmla="*/ 10983141 w 12192000"/>
              <a:gd name="connsiteY15" fmla="*/ 807385 h 1645815"/>
              <a:gd name="connsiteX16" fmla="*/ 10664973 w 12192000"/>
              <a:gd name="connsiteY16" fmla="*/ 794235 h 1645815"/>
              <a:gd name="connsiteX17" fmla="*/ 10551461 w 12192000"/>
              <a:gd name="connsiteY17" fmla="*/ 777690 h 1645815"/>
              <a:gd name="connsiteX18" fmla="*/ 10399465 w 12192000"/>
              <a:gd name="connsiteY18" fmla="*/ 781183 h 1645815"/>
              <a:gd name="connsiteX19" fmla="*/ 10390693 w 12192000"/>
              <a:gd name="connsiteY19" fmla="*/ 771564 h 1645815"/>
              <a:gd name="connsiteX20" fmla="*/ 10345071 w 12192000"/>
              <a:gd name="connsiteY20" fmla="*/ 760065 h 1645815"/>
              <a:gd name="connsiteX21" fmla="*/ 10324263 w 12192000"/>
              <a:gd name="connsiteY21" fmla="*/ 753339 h 1645815"/>
              <a:gd name="connsiteX22" fmla="*/ 10061908 w 12192000"/>
              <a:gd name="connsiteY22" fmla="*/ 805817 h 1645815"/>
              <a:gd name="connsiteX23" fmla="*/ 9958678 w 12192000"/>
              <a:gd name="connsiteY23" fmla="*/ 829845 h 1645815"/>
              <a:gd name="connsiteX24" fmla="*/ 9856365 w 12192000"/>
              <a:gd name="connsiteY24" fmla="*/ 850313 h 1645815"/>
              <a:gd name="connsiteX25" fmla="*/ 9819276 w 12192000"/>
              <a:gd name="connsiteY25" fmla="*/ 856110 h 1645815"/>
              <a:gd name="connsiteX26" fmla="*/ 9721992 w 12192000"/>
              <a:gd name="connsiteY26" fmla="*/ 885735 h 1645815"/>
              <a:gd name="connsiteX27" fmla="*/ 9684315 w 12192000"/>
              <a:gd name="connsiteY27" fmla="*/ 894717 h 1645815"/>
              <a:gd name="connsiteX28" fmla="*/ 9676224 w 12192000"/>
              <a:gd name="connsiteY28" fmla="*/ 895886 h 1645815"/>
              <a:gd name="connsiteX29" fmla="*/ 9637502 w 12192000"/>
              <a:gd name="connsiteY29" fmla="*/ 896980 h 1645815"/>
              <a:gd name="connsiteX30" fmla="*/ 9537371 w 12192000"/>
              <a:gd name="connsiteY30" fmla="*/ 943897 h 1645815"/>
              <a:gd name="connsiteX31" fmla="*/ 9413816 w 12192000"/>
              <a:gd name="connsiteY31" fmla="*/ 951681 h 1645815"/>
              <a:gd name="connsiteX32" fmla="*/ 9267352 w 12192000"/>
              <a:gd name="connsiteY32" fmla="*/ 969343 h 1645815"/>
              <a:gd name="connsiteX33" fmla="*/ 9042533 w 12192000"/>
              <a:gd name="connsiteY33" fmla="*/ 974695 h 1645815"/>
              <a:gd name="connsiteX34" fmla="*/ 8952499 w 12192000"/>
              <a:gd name="connsiteY34" fmla="*/ 1010234 h 1645815"/>
              <a:gd name="connsiteX35" fmla="*/ 8808112 w 12192000"/>
              <a:gd name="connsiteY35" fmla="*/ 1025348 h 1645815"/>
              <a:gd name="connsiteX36" fmla="*/ 8683968 w 12192000"/>
              <a:gd name="connsiteY36" fmla="*/ 1048457 h 1645815"/>
              <a:gd name="connsiteX37" fmla="*/ 8670446 w 12192000"/>
              <a:gd name="connsiteY37" fmla="*/ 1051858 h 1645815"/>
              <a:gd name="connsiteX38" fmla="*/ 8621662 w 12192000"/>
              <a:gd name="connsiteY38" fmla="*/ 1072885 h 1645815"/>
              <a:gd name="connsiteX39" fmla="*/ 8390225 w 12192000"/>
              <a:gd name="connsiteY39" fmla="*/ 1112571 h 1645815"/>
              <a:gd name="connsiteX40" fmla="*/ 8321713 w 12192000"/>
              <a:gd name="connsiteY40" fmla="*/ 1138168 h 1645815"/>
              <a:gd name="connsiteX41" fmla="*/ 8287351 w 12192000"/>
              <a:gd name="connsiteY41" fmla="*/ 1146114 h 1645815"/>
              <a:gd name="connsiteX42" fmla="*/ 8281587 w 12192000"/>
              <a:gd name="connsiteY42" fmla="*/ 1147922 h 1645815"/>
              <a:gd name="connsiteX43" fmla="*/ 8242632 w 12192000"/>
              <a:gd name="connsiteY43" fmla="*/ 1163471 h 1645815"/>
              <a:gd name="connsiteX44" fmla="*/ 8185925 w 12192000"/>
              <a:gd name="connsiteY44" fmla="*/ 1191382 h 1645815"/>
              <a:gd name="connsiteX45" fmla="*/ 8129297 w 12192000"/>
              <a:gd name="connsiteY45" fmla="*/ 1228963 h 1645815"/>
              <a:gd name="connsiteX46" fmla="*/ 8095915 w 12192000"/>
              <a:gd name="connsiteY46" fmla="*/ 1247986 h 1645815"/>
              <a:gd name="connsiteX47" fmla="*/ 8073433 w 12192000"/>
              <a:gd name="connsiteY47" fmla="*/ 1264099 h 1645815"/>
              <a:gd name="connsiteX48" fmla="*/ 8060231 w 12192000"/>
              <a:gd name="connsiteY48" fmla="*/ 1272050 h 1645815"/>
              <a:gd name="connsiteX49" fmla="*/ 8031945 w 12192000"/>
              <a:gd name="connsiteY49" fmla="*/ 1275797 h 1645815"/>
              <a:gd name="connsiteX50" fmla="*/ 7976940 w 12192000"/>
              <a:gd name="connsiteY50" fmla="*/ 1283210 h 1645815"/>
              <a:gd name="connsiteX51" fmla="*/ 7830267 w 12192000"/>
              <a:gd name="connsiteY51" fmla="*/ 1330257 h 1645815"/>
              <a:gd name="connsiteX52" fmla="*/ 7773647 w 12192000"/>
              <a:gd name="connsiteY52" fmla="*/ 1335473 h 1645815"/>
              <a:gd name="connsiteX53" fmla="*/ 7690734 w 12192000"/>
              <a:gd name="connsiteY53" fmla="*/ 1370252 h 1645815"/>
              <a:gd name="connsiteX54" fmla="*/ 7608724 w 12192000"/>
              <a:gd name="connsiteY54" fmla="*/ 1398433 h 1645815"/>
              <a:gd name="connsiteX55" fmla="*/ 7608301 w 12192000"/>
              <a:gd name="connsiteY55" fmla="*/ 1400083 h 1645815"/>
              <a:gd name="connsiteX56" fmla="*/ 7336757 w 12192000"/>
              <a:gd name="connsiteY56" fmla="*/ 1408043 h 1645815"/>
              <a:gd name="connsiteX57" fmla="*/ 7293466 w 12192000"/>
              <a:gd name="connsiteY57" fmla="*/ 1394514 h 1645815"/>
              <a:gd name="connsiteX58" fmla="*/ 7172156 w 12192000"/>
              <a:gd name="connsiteY58" fmla="*/ 1408475 h 1645815"/>
              <a:gd name="connsiteX59" fmla="*/ 6883900 w 12192000"/>
              <a:gd name="connsiteY59" fmla="*/ 1420764 h 1645815"/>
              <a:gd name="connsiteX60" fmla="*/ 6829325 w 12192000"/>
              <a:gd name="connsiteY60" fmla="*/ 1432580 h 1645815"/>
              <a:gd name="connsiteX61" fmla="*/ 6720915 w 12192000"/>
              <a:gd name="connsiteY61" fmla="*/ 1468979 h 1645815"/>
              <a:gd name="connsiteX62" fmla="*/ 6491101 w 12192000"/>
              <a:gd name="connsiteY62" fmla="*/ 1507080 h 1645815"/>
              <a:gd name="connsiteX63" fmla="*/ 6407668 w 12192000"/>
              <a:gd name="connsiteY63" fmla="*/ 1521932 h 1645815"/>
              <a:gd name="connsiteX64" fmla="*/ 6189196 w 12192000"/>
              <a:gd name="connsiteY64" fmla="*/ 1548143 h 1645815"/>
              <a:gd name="connsiteX65" fmla="*/ 6135259 w 12192000"/>
              <a:gd name="connsiteY65" fmla="*/ 1562724 h 1645815"/>
              <a:gd name="connsiteX66" fmla="*/ 5968587 w 12192000"/>
              <a:gd name="connsiteY66" fmla="*/ 1589485 h 1645815"/>
              <a:gd name="connsiteX67" fmla="*/ 5844542 w 12192000"/>
              <a:gd name="connsiteY67" fmla="*/ 1627440 h 1645815"/>
              <a:gd name="connsiteX68" fmla="*/ 5627621 w 12192000"/>
              <a:gd name="connsiteY68" fmla="*/ 1645815 h 1645815"/>
              <a:gd name="connsiteX69" fmla="*/ 5444195 w 12192000"/>
              <a:gd name="connsiteY69" fmla="*/ 1644475 h 1645815"/>
              <a:gd name="connsiteX70" fmla="*/ 5214702 w 12192000"/>
              <a:gd name="connsiteY70" fmla="*/ 1606664 h 1645815"/>
              <a:gd name="connsiteX71" fmla="*/ 5095057 w 12192000"/>
              <a:gd name="connsiteY71" fmla="*/ 1619132 h 1645815"/>
              <a:gd name="connsiteX72" fmla="*/ 5051700 w 12192000"/>
              <a:gd name="connsiteY72" fmla="*/ 1625807 h 1645815"/>
              <a:gd name="connsiteX73" fmla="*/ 5006431 w 12192000"/>
              <a:gd name="connsiteY73" fmla="*/ 1637868 h 1645815"/>
              <a:gd name="connsiteX74" fmla="*/ 4667665 w 12192000"/>
              <a:gd name="connsiteY74" fmla="*/ 1608312 h 1645815"/>
              <a:gd name="connsiteX75" fmla="*/ 4345322 w 12192000"/>
              <a:gd name="connsiteY75" fmla="*/ 1546967 h 1645815"/>
              <a:gd name="connsiteX76" fmla="*/ 4124630 w 12192000"/>
              <a:gd name="connsiteY76" fmla="*/ 1509247 h 1645815"/>
              <a:gd name="connsiteX77" fmla="*/ 3852287 w 12192000"/>
              <a:gd name="connsiteY77" fmla="*/ 1472605 h 1645815"/>
              <a:gd name="connsiteX78" fmla="*/ 3693336 w 12192000"/>
              <a:gd name="connsiteY78" fmla="*/ 1433930 h 1645815"/>
              <a:gd name="connsiteX79" fmla="*/ 3481618 w 12192000"/>
              <a:gd name="connsiteY79" fmla="*/ 1418392 h 1645815"/>
              <a:gd name="connsiteX80" fmla="*/ 3439508 w 12192000"/>
              <a:gd name="connsiteY80" fmla="*/ 1405277 h 1645815"/>
              <a:gd name="connsiteX81" fmla="*/ 3415241 w 12192000"/>
              <a:gd name="connsiteY81" fmla="*/ 1399311 h 1645815"/>
              <a:gd name="connsiteX82" fmla="*/ 3155540 w 12192000"/>
              <a:gd name="connsiteY82" fmla="*/ 1380683 h 1645815"/>
              <a:gd name="connsiteX83" fmla="*/ 3029874 w 12192000"/>
              <a:gd name="connsiteY83" fmla="*/ 1391306 h 1645815"/>
              <a:gd name="connsiteX84" fmla="*/ 2985743 w 12192000"/>
              <a:gd name="connsiteY84" fmla="*/ 1384080 h 1645815"/>
              <a:gd name="connsiteX85" fmla="*/ 2865083 w 12192000"/>
              <a:gd name="connsiteY85" fmla="*/ 1376442 h 1645815"/>
              <a:gd name="connsiteX86" fmla="*/ 2719966 w 12192000"/>
              <a:gd name="connsiteY86" fmla="*/ 1380990 h 1645815"/>
              <a:gd name="connsiteX87" fmla="*/ 2203529 w 12192000"/>
              <a:gd name="connsiteY87" fmla="*/ 1292265 h 1645815"/>
              <a:gd name="connsiteX88" fmla="*/ 1978674 w 12192000"/>
              <a:gd name="connsiteY88" fmla="*/ 1214731 h 1645815"/>
              <a:gd name="connsiteX89" fmla="*/ 1962908 w 12192000"/>
              <a:gd name="connsiteY89" fmla="*/ 1201827 h 1645815"/>
              <a:gd name="connsiteX90" fmla="*/ 1959156 w 12192000"/>
              <a:gd name="connsiteY90" fmla="*/ 1202129 h 1645815"/>
              <a:gd name="connsiteX91" fmla="*/ 1891938 w 12192000"/>
              <a:gd name="connsiteY91" fmla="*/ 1161055 h 1645815"/>
              <a:gd name="connsiteX92" fmla="*/ 1852509 w 12192000"/>
              <a:gd name="connsiteY92" fmla="*/ 1154346 h 1645815"/>
              <a:gd name="connsiteX93" fmla="*/ 1818613 w 12192000"/>
              <a:gd name="connsiteY93" fmla="*/ 1138643 h 1645815"/>
              <a:gd name="connsiteX94" fmla="*/ 1636817 w 12192000"/>
              <a:gd name="connsiteY94" fmla="*/ 1116474 h 1645815"/>
              <a:gd name="connsiteX95" fmla="*/ 1625419 w 12192000"/>
              <a:gd name="connsiteY95" fmla="*/ 1112885 h 1645815"/>
              <a:gd name="connsiteX96" fmla="*/ 1618725 w 12192000"/>
              <a:gd name="connsiteY96" fmla="*/ 1108950 h 1645815"/>
              <a:gd name="connsiteX97" fmla="*/ 1598921 w 12192000"/>
              <a:gd name="connsiteY97" fmla="*/ 1101199 h 1645815"/>
              <a:gd name="connsiteX98" fmla="*/ 1500450 w 12192000"/>
              <a:gd name="connsiteY98" fmla="*/ 1120653 h 1645815"/>
              <a:gd name="connsiteX99" fmla="*/ 1345077 w 12192000"/>
              <a:gd name="connsiteY99" fmla="*/ 1109417 h 1645815"/>
              <a:gd name="connsiteX100" fmla="*/ 1283085 w 12192000"/>
              <a:gd name="connsiteY100" fmla="*/ 1106662 h 1645815"/>
              <a:gd name="connsiteX101" fmla="*/ 1084053 w 12192000"/>
              <a:gd name="connsiteY101" fmla="*/ 1110194 h 1645815"/>
              <a:gd name="connsiteX102" fmla="*/ 974646 w 12192000"/>
              <a:gd name="connsiteY102" fmla="*/ 1089467 h 1645815"/>
              <a:gd name="connsiteX103" fmla="*/ 931744 w 12192000"/>
              <a:gd name="connsiteY103" fmla="*/ 1080949 h 1645815"/>
              <a:gd name="connsiteX104" fmla="*/ 931348 w 12192000"/>
              <a:gd name="connsiteY104" fmla="*/ 1081263 h 1645815"/>
              <a:gd name="connsiteX105" fmla="*/ 864672 w 12192000"/>
              <a:gd name="connsiteY105" fmla="*/ 1076959 h 1645815"/>
              <a:gd name="connsiteX106" fmla="*/ 730177 w 12192000"/>
              <a:gd name="connsiteY106" fmla="*/ 1092487 h 1645815"/>
              <a:gd name="connsiteX107" fmla="*/ 728755 w 12192000"/>
              <a:gd name="connsiteY107" fmla="*/ 1093885 h 1645815"/>
              <a:gd name="connsiteX108" fmla="*/ 668180 w 12192000"/>
              <a:gd name="connsiteY108" fmla="*/ 1067090 h 1645815"/>
              <a:gd name="connsiteX109" fmla="*/ 462118 w 12192000"/>
              <a:gd name="connsiteY109" fmla="*/ 985843 h 1645815"/>
              <a:gd name="connsiteX110" fmla="*/ 126487 w 12192000"/>
              <a:gd name="connsiteY110" fmla="*/ 925939 h 1645815"/>
              <a:gd name="connsiteX111" fmla="*/ 45161 w 12192000"/>
              <a:gd name="connsiteY111" fmla="*/ 907542 h 1645815"/>
              <a:gd name="connsiteX112" fmla="*/ 0 w 12192000"/>
              <a:gd name="connsiteY112" fmla="*/ 908847 h 1645815"/>
              <a:gd name="connsiteX113" fmla="*/ 0 w 12192000"/>
              <a:gd name="connsiteY113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280131 w 12192000"/>
              <a:gd name="connsiteY11" fmla="*/ 800871 h 1645815"/>
              <a:gd name="connsiteX12" fmla="*/ 11103056 w 12192000"/>
              <a:gd name="connsiteY12" fmla="*/ 807160 h 1645815"/>
              <a:gd name="connsiteX13" fmla="*/ 11037457 w 12192000"/>
              <a:gd name="connsiteY13" fmla="*/ 800742 h 1645815"/>
              <a:gd name="connsiteX14" fmla="*/ 10983141 w 12192000"/>
              <a:gd name="connsiteY14" fmla="*/ 807385 h 1645815"/>
              <a:gd name="connsiteX15" fmla="*/ 10664973 w 12192000"/>
              <a:gd name="connsiteY15" fmla="*/ 794235 h 1645815"/>
              <a:gd name="connsiteX16" fmla="*/ 10551461 w 12192000"/>
              <a:gd name="connsiteY16" fmla="*/ 777690 h 1645815"/>
              <a:gd name="connsiteX17" fmla="*/ 10399465 w 12192000"/>
              <a:gd name="connsiteY17" fmla="*/ 781183 h 1645815"/>
              <a:gd name="connsiteX18" fmla="*/ 10390693 w 12192000"/>
              <a:gd name="connsiteY18" fmla="*/ 771564 h 1645815"/>
              <a:gd name="connsiteX19" fmla="*/ 10345071 w 12192000"/>
              <a:gd name="connsiteY19" fmla="*/ 760065 h 1645815"/>
              <a:gd name="connsiteX20" fmla="*/ 10324263 w 12192000"/>
              <a:gd name="connsiteY20" fmla="*/ 753339 h 1645815"/>
              <a:gd name="connsiteX21" fmla="*/ 10061908 w 12192000"/>
              <a:gd name="connsiteY21" fmla="*/ 805817 h 1645815"/>
              <a:gd name="connsiteX22" fmla="*/ 9958678 w 12192000"/>
              <a:gd name="connsiteY22" fmla="*/ 829845 h 1645815"/>
              <a:gd name="connsiteX23" fmla="*/ 9856365 w 12192000"/>
              <a:gd name="connsiteY23" fmla="*/ 850313 h 1645815"/>
              <a:gd name="connsiteX24" fmla="*/ 9819276 w 12192000"/>
              <a:gd name="connsiteY24" fmla="*/ 856110 h 1645815"/>
              <a:gd name="connsiteX25" fmla="*/ 9721992 w 12192000"/>
              <a:gd name="connsiteY25" fmla="*/ 885735 h 1645815"/>
              <a:gd name="connsiteX26" fmla="*/ 9684315 w 12192000"/>
              <a:gd name="connsiteY26" fmla="*/ 894717 h 1645815"/>
              <a:gd name="connsiteX27" fmla="*/ 9676224 w 12192000"/>
              <a:gd name="connsiteY27" fmla="*/ 895886 h 1645815"/>
              <a:gd name="connsiteX28" fmla="*/ 9637502 w 12192000"/>
              <a:gd name="connsiteY28" fmla="*/ 896980 h 1645815"/>
              <a:gd name="connsiteX29" fmla="*/ 9537371 w 12192000"/>
              <a:gd name="connsiteY29" fmla="*/ 943897 h 1645815"/>
              <a:gd name="connsiteX30" fmla="*/ 9413816 w 12192000"/>
              <a:gd name="connsiteY30" fmla="*/ 951681 h 1645815"/>
              <a:gd name="connsiteX31" fmla="*/ 9267352 w 12192000"/>
              <a:gd name="connsiteY31" fmla="*/ 969343 h 1645815"/>
              <a:gd name="connsiteX32" fmla="*/ 9042533 w 12192000"/>
              <a:gd name="connsiteY32" fmla="*/ 974695 h 1645815"/>
              <a:gd name="connsiteX33" fmla="*/ 8952499 w 12192000"/>
              <a:gd name="connsiteY33" fmla="*/ 1010234 h 1645815"/>
              <a:gd name="connsiteX34" fmla="*/ 8808112 w 12192000"/>
              <a:gd name="connsiteY34" fmla="*/ 1025348 h 1645815"/>
              <a:gd name="connsiteX35" fmla="*/ 8683968 w 12192000"/>
              <a:gd name="connsiteY35" fmla="*/ 1048457 h 1645815"/>
              <a:gd name="connsiteX36" fmla="*/ 8670446 w 12192000"/>
              <a:gd name="connsiteY36" fmla="*/ 1051858 h 1645815"/>
              <a:gd name="connsiteX37" fmla="*/ 8621662 w 12192000"/>
              <a:gd name="connsiteY37" fmla="*/ 1072885 h 1645815"/>
              <a:gd name="connsiteX38" fmla="*/ 8390225 w 12192000"/>
              <a:gd name="connsiteY38" fmla="*/ 1112571 h 1645815"/>
              <a:gd name="connsiteX39" fmla="*/ 8321713 w 12192000"/>
              <a:gd name="connsiteY39" fmla="*/ 1138168 h 1645815"/>
              <a:gd name="connsiteX40" fmla="*/ 8287351 w 12192000"/>
              <a:gd name="connsiteY40" fmla="*/ 1146114 h 1645815"/>
              <a:gd name="connsiteX41" fmla="*/ 8281587 w 12192000"/>
              <a:gd name="connsiteY41" fmla="*/ 1147922 h 1645815"/>
              <a:gd name="connsiteX42" fmla="*/ 8242632 w 12192000"/>
              <a:gd name="connsiteY42" fmla="*/ 1163471 h 1645815"/>
              <a:gd name="connsiteX43" fmla="*/ 8185925 w 12192000"/>
              <a:gd name="connsiteY43" fmla="*/ 1191382 h 1645815"/>
              <a:gd name="connsiteX44" fmla="*/ 8129297 w 12192000"/>
              <a:gd name="connsiteY44" fmla="*/ 1228963 h 1645815"/>
              <a:gd name="connsiteX45" fmla="*/ 8095915 w 12192000"/>
              <a:gd name="connsiteY45" fmla="*/ 1247986 h 1645815"/>
              <a:gd name="connsiteX46" fmla="*/ 8073433 w 12192000"/>
              <a:gd name="connsiteY46" fmla="*/ 1264099 h 1645815"/>
              <a:gd name="connsiteX47" fmla="*/ 8060231 w 12192000"/>
              <a:gd name="connsiteY47" fmla="*/ 1272050 h 1645815"/>
              <a:gd name="connsiteX48" fmla="*/ 8031945 w 12192000"/>
              <a:gd name="connsiteY48" fmla="*/ 1275797 h 1645815"/>
              <a:gd name="connsiteX49" fmla="*/ 7976940 w 12192000"/>
              <a:gd name="connsiteY49" fmla="*/ 1283210 h 1645815"/>
              <a:gd name="connsiteX50" fmla="*/ 7830267 w 12192000"/>
              <a:gd name="connsiteY50" fmla="*/ 1330257 h 1645815"/>
              <a:gd name="connsiteX51" fmla="*/ 7773647 w 12192000"/>
              <a:gd name="connsiteY51" fmla="*/ 1335473 h 1645815"/>
              <a:gd name="connsiteX52" fmla="*/ 7690734 w 12192000"/>
              <a:gd name="connsiteY52" fmla="*/ 1370252 h 1645815"/>
              <a:gd name="connsiteX53" fmla="*/ 7608724 w 12192000"/>
              <a:gd name="connsiteY53" fmla="*/ 1398433 h 1645815"/>
              <a:gd name="connsiteX54" fmla="*/ 7608301 w 12192000"/>
              <a:gd name="connsiteY54" fmla="*/ 1400083 h 1645815"/>
              <a:gd name="connsiteX55" fmla="*/ 7336757 w 12192000"/>
              <a:gd name="connsiteY55" fmla="*/ 1408043 h 1645815"/>
              <a:gd name="connsiteX56" fmla="*/ 7293466 w 12192000"/>
              <a:gd name="connsiteY56" fmla="*/ 1394514 h 1645815"/>
              <a:gd name="connsiteX57" fmla="*/ 7172156 w 12192000"/>
              <a:gd name="connsiteY57" fmla="*/ 1408475 h 1645815"/>
              <a:gd name="connsiteX58" fmla="*/ 6883900 w 12192000"/>
              <a:gd name="connsiteY58" fmla="*/ 1420764 h 1645815"/>
              <a:gd name="connsiteX59" fmla="*/ 6829325 w 12192000"/>
              <a:gd name="connsiteY59" fmla="*/ 1432580 h 1645815"/>
              <a:gd name="connsiteX60" fmla="*/ 6720915 w 12192000"/>
              <a:gd name="connsiteY60" fmla="*/ 1468979 h 1645815"/>
              <a:gd name="connsiteX61" fmla="*/ 6491101 w 12192000"/>
              <a:gd name="connsiteY61" fmla="*/ 1507080 h 1645815"/>
              <a:gd name="connsiteX62" fmla="*/ 6407668 w 12192000"/>
              <a:gd name="connsiteY62" fmla="*/ 1521932 h 1645815"/>
              <a:gd name="connsiteX63" fmla="*/ 6189196 w 12192000"/>
              <a:gd name="connsiteY63" fmla="*/ 1548143 h 1645815"/>
              <a:gd name="connsiteX64" fmla="*/ 6135259 w 12192000"/>
              <a:gd name="connsiteY64" fmla="*/ 1562724 h 1645815"/>
              <a:gd name="connsiteX65" fmla="*/ 5968587 w 12192000"/>
              <a:gd name="connsiteY65" fmla="*/ 1589485 h 1645815"/>
              <a:gd name="connsiteX66" fmla="*/ 5844542 w 12192000"/>
              <a:gd name="connsiteY66" fmla="*/ 1627440 h 1645815"/>
              <a:gd name="connsiteX67" fmla="*/ 5627621 w 12192000"/>
              <a:gd name="connsiteY67" fmla="*/ 1645815 h 1645815"/>
              <a:gd name="connsiteX68" fmla="*/ 5444195 w 12192000"/>
              <a:gd name="connsiteY68" fmla="*/ 1644475 h 1645815"/>
              <a:gd name="connsiteX69" fmla="*/ 5214702 w 12192000"/>
              <a:gd name="connsiteY69" fmla="*/ 1606664 h 1645815"/>
              <a:gd name="connsiteX70" fmla="*/ 5095057 w 12192000"/>
              <a:gd name="connsiteY70" fmla="*/ 1619132 h 1645815"/>
              <a:gd name="connsiteX71" fmla="*/ 5051700 w 12192000"/>
              <a:gd name="connsiteY71" fmla="*/ 1625807 h 1645815"/>
              <a:gd name="connsiteX72" fmla="*/ 5006431 w 12192000"/>
              <a:gd name="connsiteY72" fmla="*/ 1637868 h 1645815"/>
              <a:gd name="connsiteX73" fmla="*/ 4667665 w 12192000"/>
              <a:gd name="connsiteY73" fmla="*/ 1608312 h 1645815"/>
              <a:gd name="connsiteX74" fmla="*/ 4345322 w 12192000"/>
              <a:gd name="connsiteY74" fmla="*/ 1546967 h 1645815"/>
              <a:gd name="connsiteX75" fmla="*/ 4124630 w 12192000"/>
              <a:gd name="connsiteY75" fmla="*/ 1509247 h 1645815"/>
              <a:gd name="connsiteX76" fmla="*/ 3852287 w 12192000"/>
              <a:gd name="connsiteY76" fmla="*/ 1472605 h 1645815"/>
              <a:gd name="connsiteX77" fmla="*/ 3693336 w 12192000"/>
              <a:gd name="connsiteY77" fmla="*/ 1433930 h 1645815"/>
              <a:gd name="connsiteX78" fmla="*/ 3481618 w 12192000"/>
              <a:gd name="connsiteY78" fmla="*/ 1418392 h 1645815"/>
              <a:gd name="connsiteX79" fmla="*/ 3439508 w 12192000"/>
              <a:gd name="connsiteY79" fmla="*/ 1405277 h 1645815"/>
              <a:gd name="connsiteX80" fmla="*/ 3415241 w 12192000"/>
              <a:gd name="connsiteY80" fmla="*/ 1399311 h 1645815"/>
              <a:gd name="connsiteX81" fmla="*/ 3155540 w 12192000"/>
              <a:gd name="connsiteY81" fmla="*/ 1380683 h 1645815"/>
              <a:gd name="connsiteX82" fmla="*/ 3029874 w 12192000"/>
              <a:gd name="connsiteY82" fmla="*/ 1391306 h 1645815"/>
              <a:gd name="connsiteX83" fmla="*/ 2985743 w 12192000"/>
              <a:gd name="connsiteY83" fmla="*/ 1384080 h 1645815"/>
              <a:gd name="connsiteX84" fmla="*/ 2865083 w 12192000"/>
              <a:gd name="connsiteY84" fmla="*/ 1376442 h 1645815"/>
              <a:gd name="connsiteX85" fmla="*/ 2719966 w 12192000"/>
              <a:gd name="connsiteY85" fmla="*/ 1380990 h 1645815"/>
              <a:gd name="connsiteX86" fmla="*/ 2203529 w 12192000"/>
              <a:gd name="connsiteY86" fmla="*/ 1292265 h 1645815"/>
              <a:gd name="connsiteX87" fmla="*/ 1978674 w 12192000"/>
              <a:gd name="connsiteY87" fmla="*/ 1214731 h 1645815"/>
              <a:gd name="connsiteX88" fmla="*/ 1962908 w 12192000"/>
              <a:gd name="connsiteY88" fmla="*/ 1201827 h 1645815"/>
              <a:gd name="connsiteX89" fmla="*/ 1959156 w 12192000"/>
              <a:gd name="connsiteY89" fmla="*/ 1202129 h 1645815"/>
              <a:gd name="connsiteX90" fmla="*/ 1891938 w 12192000"/>
              <a:gd name="connsiteY90" fmla="*/ 1161055 h 1645815"/>
              <a:gd name="connsiteX91" fmla="*/ 1852509 w 12192000"/>
              <a:gd name="connsiteY91" fmla="*/ 1154346 h 1645815"/>
              <a:gd name="connsiteX92" fmla="*/ 1818613 w 12192000"/>
              <a:gd name="connsiteY92" fmla="*/ 1138643 h 1645815"/>
              <a:gd name="connsiteX93" fmla="*/ 1636817 w 12192000"/>
              <a:gd name="connsiteY93" fmla="*/ 1116474 h 1645815"/>
              <a:gd name="connsiteX94" fmla="*/ 1625419 w 12192000"/>
              <a:gd name="connsiteY94" fmla="*/ 1112885 h 1645815"/>
              <a:gd name="connsiteX95" fmla="*/ 1618725 w 12192000"/>
              <a:gd name="connsiteY95" fmla="*/ 1108950 h 1645815"/>
              <a:gd name="connsiteX96" fmla="*/ 1598921 w 12192000"/>
              <a:gd name="connsiteY96" fmla="*/ 1101199 h 1645815"/>
              <a:gd name="connsiteX97" fmla="*/ 1500450 w 12192000"/>
              <a:gd name="connsiteY97" fmla="*/ 1120653 h 1645815"/>
              <a:gd name="connsiteX98" fmla="*/ 1345077 w 12192000"/>
              <a:gd name="connsiteY98" fmla="*/ 1109417 h 1645815"/>
              <a:gd name="connsiteX99" fmla="*/ 1283085 w 12192000"/>
              <a:gd name="connsiteY99" fmla="*/ 1106662 h 1645815"/>
              <a:gd name="connsiteX100" fmla="*/ 1084053 w 12192000"/>
              <a:gd name="connsiteY100" fmla="*/ 1110194 h 1645815"/>
              <a:gd name="connsiteX101" fmla="*/ 974646 w 12192000"/>
              <a:gd name="connsiteY101" fmla="*/ 1089467 h 1645815"/>
              <a:gd name="connsiteX102" fmla="*/ 931744 w 12192000"/>
              <a:gd name="connsiteY102" fmla="*/ 1080949 h 1645815"/>
              <a:gd name="connsiteX103" fmla="*/ 931348 w 12192000"/>
              <a:gd name="connsiteY103" fmla="*/ 1081263 h 1645815"/>
              <a:gd name="connsiteX104" fmla="*/ 864672 w 12192000"/>
              <a:gd name="connsiteY104" fmla="*/ 1076959 h 1645815"/>
              <a:gd name="connsiteX105" fmla="*/ 730177 w 12192000"/>
              <a:gd name="connsiteY105" fmla="*/ 1092487 h 1645815"/>
              <a:gd name="connsiteX106" fmla="*/ 728755 w 12192000"/>
              <a:gd name="connsiteY106" fmla="*/ 1093885 h 1645815"/>
              <a:gd name="connsiteX107" fmla="*/ 668180 w 12192000"/>
              <a:gd name="connsiteY107" fmla="*/ 1067090 h 1645815"/>
              <a:gd name="connsiteX108" fmla="*/ 462118 w 12192000"/>
              <a:gd name="connsiteY108" fmla="*/ 985843 h 1645815"/>
              <a:gd name="connsiteX109" fmla="*/ 126487 w 12192000"/>
              <a:gd name="connsiteY109" fmla="*/ 925939 h 1645815"/>
              <a:gd name="connsiteX110" fmla="*/ 45161 w 12192000"/>
              <a:gd name="connsiteY110" fmla="*/ 907542 h 1645815"/>
              <a:gd name="connsiteX111" fmla="*/ 0 w 12192000"/>
              <a:gd name="connsiteY111" fmla="*/ 908847 h 1645815"/>
              <a:gd name="connsiteX112" fmla="*/ 0 w 12192000"/>
              <a:gd name="connsiteY112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280131 w 12192000"/>
              <a:gd name="connsiteY10" fmla="*/ 800871 h 1645815"/>
              <a:gd name="connsiteX11" fmla="*/ 11103056 w 12192000"/>
              <a:gd name="connsiteY11" fmla="*/ 807160 h 1645815"/>
              <a:gd name="connsiteX12" fmla="*/ 11037457 w 12192000"/>
              <a:gd name="connsiteY12" fmla="*/ 800742 h 1645815"/>
              <a:gd name="connsiteX13" fmla="*/ 10983141 w 12192000"/>
              <a:gd name="connsiteY13" fmla="*/ 807385 h 1645815"/>
              <a:gd name="connsiteX14" fmla="*/ 10664973 w 12192000"/>
              <a:gd name="connsiteY14" fmla="*/ 794235 h 1645815"/>
              <a:gd name="connsiteX15" fmla="*/ 10551461 w 12192000"/>
              <a:gd name="connsiteY15" fmla="*/ 777690 h 1645815"/>
              <a:gd name="connsiteX16" fmla="*/ 10399465 w 12192000"/>
              <a:gd name="connsiteY16" fmla="*/ 781183 h 1645815"/>
              <a:gd name="connsiteX17" fmla="*/ 10390693 w 12192000"/>
              <a:gd name="connsiteY17" fmla="*/ 771564 h 1645815"/>
              <a:gd name="connsiteX18" fmla="*/ 10345071 w 12192000"/>
              <a:gd name="connsiteY18" fmla="*/ 760065 h 1645815"/>
              <a:gd name="connsiteX19" fmla="*/ 10324263 w 12192000"/>
              <a:gd name="connsiteY19" fmla="*/ 753339 h 1645815"/>
              <a:gd name="connsiteX20" fmla="*/ 10061908 w 12192000"/>
              <a:gd name="connsiteY20" fmla="*/ 805817 h 1645815"/>
              <a:gd name="connsiteX21" fmla="*/ 9958678 w 12192000"/>
              <a:gd name="connsiteY21" fmla="*/ 829845 h 1645815"/>
              <a:gd name="connsiteX22" fmla="*/ 9856365 w 12192000"/>
              <a:gd name="connsiteY22" fmla="*/ 850313 h 1645815"/>
              <a:gd name="connsiteX23" fmla="*/ 9819276 w 12192000"/>
              <a:gd name="connsiteY23" fmla="*/ 856110 h 1645815"/>
              <a:gd name="connsiteX24" fmla="*/ 9721992 w 12192000"/>
              <a:gd name="connsiteY24" fmla="*/ 885735 h 1645815"/>
              <a:gd name="connsiteX25" fmla="*/ 9684315 w 12192000"/>
              <a:gd name="connsiteY25" fmla="*/ 894717 h 1645815"/>
              <a:gd name="connsiteX26" fmla="*/ 9676224 w 12192000"/>
              <a:gd name="connsiteY26" fmla="*/ 895886 h 1645815"/>
              <a:gd name="connsiteX27" fmla="*/ 9637502 w 12192000"/>
              <a:gd name="connsiteY27" fmla="*/ 896980 h 1645815"/>
              <a:gd name="connsiteX28" fmla="*/ 9537371 w 12192000"/>
              <a:gd name="connsiteY28" fmla="*/ 943897 h 1645815"/>
              <a:gd name="connsiteX29" fmla="*/ 9413816 w 12192000"/>
              <a:gd name="connsiteY29" fmla="*/ 951681 h 1645815"/>
              <a:gd name="connsiteX30" fmla="*/ 9267352 w 12192000"/>
              <a:gd name="connsiteY30" fmla="*/ 969343 h 1645815"/>
              <a:gd name="connsiteX31" fmla="*/ 9042533 w 12192000"/>
              <a:gd name="connsiteY31" fmla="*/ 974695 h 1645815"/>
              <a:gd name="connsiteX32" fmla="*/ 8952499 w 12192000"/>
              <a:gd name="connsiteY32" fmla="*/ 1010234 h 1645815"/>
              <a:gd name="connsiteX33" fmla="*/ 8808112 w 12192000"/>
              <a:gd name="connsiteY33" fmla="*/ 1025348 h 1645815"/>
              <a:gd name="connsiteX34" fmla="*/ 8683968 w 12192000"/>
              <a:gd name="connsiteY34" fmla="*/ 1048457 h 1645815"/>
              <a:gd name="connsiteX35" fmla="*/ 8670446 w 12192000"/>
              <a:gd name="connsiteY35" fmla="*/ 1051858 h 1645815"/>
              <a:gd name="connsiteX36" fmla="*/ 8621662 w 12192000"/>
              <a:gd name="connsiteY36" fmla="*/ 1072885 h 1645815"/>
              <a:gd name="connsiteX37" fmla="*/ 8390225 w 12192000"/>
              <a:gd name="connsiteY37" fmla="*/ 1112571 h 1645815"/>
              <a:gd name="connsiteX38" fmla="*/ 8321713 w 12192000"/>
              <a:gd name="connsiteY38" fmla="*/ 1138168 h 1645815"/>
              <a:gd name="connsiteX39" fmla="*/ 8287351 w 12192000"/>
              <a:gd name="connsiteY39" fmla="*/ 1146114 h 1645815"/>
              <a:gd name="connsiteX40" fmla="*/ 8281587 w 12192000"/>
              <a:gd name="connsiteY40" fmla="*/ 1147922 h 1645815"/>
              <a:gd name="connsiteX41" fmla="*/ 8242632 w 12192000"/>
              <a:gd name="connsiteY41" fmla="*/ 1163471 h 1645815"/>
              <a:gd name="connsiteX42" fmla="*/ 8185925 w 12192000"/>
              <a:gd name="connsiteY42" fmla="*/ 1191382 h 1645815"/>
              <a:gd name="connsiteX43" fmla="*/ 8129297 w 12192000"/>
              <a:gd name="connsiteY43" fmla="*/ 1228963 h 1645815"/>
              <a:gd name="connsiteX44" fmla="*/ 8095915 w 12192000"/>
              <a:gd name="connsiteY44" fmla="*/ 1247986 h 1645815"/>
              <a:gd name="connsiteX45" fmla="*/ 8073433 w 12192000"/>
              <a:gd name="connsiteY45" fmla="*/ 1264099 h 1645815"/>
              <a:gd name="connsiteX46" fmla="*/ 8060231 w 12192000"/>
              <a:gd name="connsiteY46" fmla="*/ 1272050 h 1645815"/>
              <a:gd name="connsiteX47" fmla="*/ 8031945 w 12192000"/>
              <a:gd name="connsiteY47" fmla="*/ 1275797 h 1645815"/>
              <a:gd name="connsiteX48" fmla="*/ 7976940 w 12192000"/>
              <a:gd name="connsiteY48" fmla="*/ 1283210 h 1645815"/>
              <a:gd name="connsiteX49" fmla="*/ 7830267 w 12192000"/>
              <a:gd name="connsiteY49" fmla="*/ 1330257 h 1645815"/>
              <a:gd name="connsiteX50" fmla="*/ 7773647 w 12192000"/>
              <a:gd name="connsiteY50" fmla="*/ 1335473 h 1645815"/>
              <a:gd name="connsiteX51" fmla="*/ 7690734 w 12192000"/>
              <a:gd name="connsiteY51" fmla="*/ 1370252 h 1645815"/>
              <a:gd name="connsiteX52" fmla="*/ 7608724 w 12192000"/>
              <a:gd name="connsiteY52" fmla="*/ 1398433 h 1645815"/>
              <a:gd name="connsiteX53" fmla="*/ 7608301 w 12192000"/>
              <a:gd name="connsiteY53" fmla="*/ 1400083 h 1645815"/>
              <a:gd name="connsiteX54" fmla="*/ 7336757 w 12192000"/>
              <a:gd name="connsiteY54" fmla="*/ 1408043 h 1645815"/>
              <a:gd name="connsiteX55" fmla="*/ 7293466 w 12192000"/>
              <a:gd name="connsiteY55" fmla="*/ 1394514 h 1645815"/>
              <a:gd name="connsiteX56" fmla="*/ 7172156 w 12192000"/>
              <a:gd name="connsiteY56" fmla="*/ 1408475 h 1645815"/>
              <a:gd name="connsiteX57" fmla="*/ 6883900 w 12192000"/>
              <a:gd name="connsiteY57" fmla="*/ 1420764 h 1645815"/>
              <a:gd name="connsiteX58" fmla="*/ 6829325 w 12192000"/>
              <a:gd name="connsiteY58" fmla="*/ 1432580 h 1645815"/>
              <a:gd name="connsiteX59" fmla="*/ 6720915 w 12192000"/>
              <a:gd name="connsiteY59" fmla="*/ 1468979 h 1645815"/>
              <a:gd name="connsiteX60" fmla="*/ 6491101 w 12192000"/>
              <a:gd name="connsiteY60" fmla="*/ 1507080 h 1645815"/>
              <a:gd name="connsiteX61" fmla="*/ 6407668 w 12192000"/>
              <a:gd name="connsiteY61" fmla="*/ 1521932 h 1645815"/>
              <a:gd name="connsiteX62" fmla="*/ 6189196 w 12192000"/>
              <a:gd name="connsiteY62" fmla="*/ 1548143 h 1645815"/>
              <a:gd name="connsiteX63" fmla="*/ 6135259 w 12192000"/>
              <a:gd name="connsiteY63" fmla="*/ 1562724 h 1645815"/>
              <a:gd name="connsiteX64" fmla="*/ 5968587 w 12192000"/>
              <a:gd name="connsiteY64" fmla="*/ 1589485 h 1645815"/>
              <a:gd name="connsiteX65" fmla="*/ 5844542 w 12192000"/>
              <a:gd name="connsiteY65" fmla="*/ 1627440 h 1645815"/>
              <a:gd name="connsiteX66" fmla="*/ 5627621 w 12192000"/>
              <a:gd name="connsiteY66" fmla="*/ 1645815 h 1645815"/>
              <a:gd name="connsiteX67" fmla="*/ 5444195 w 12192000"/>
              <a:gd name="connsiteY67" fmla="*/ 1644475 h 1645815"/>
              <a:gd name="connsiteX68" fmla="*/ 5214702 w 12192000"/>
              <a:gd name="connsiteY68" fmla="*/ 1606664 h 1645815"/>
              <a:gd name="connsiteX69" fmla="*/ 5095057 w 12192000"/>
              <a:gd name="connsiteY69" fmla="*/ 1619132 h 1645815"/>
              <a:gd name="connsiteX70" fmla="*/ 5051700 w 12192000"/>
              <a:gd name="connsiteY70" fmla="*/ 1625807 h 1645815"/>
              <a:gd name="connsiteX71" fmla="*/ 5006431 w 12192000"/>
              <a:gd name="connsiteY71" fmla="*/ 1637868 h 1645815"/>
              <a:gd name="connsiteX72" fmla="*/ 4667665 w 12192000"/>
              <a:gd name="connsiteY72" fmla="*/ 1608312 h 1645815"/>
              <a:gd name="connsiteX73" fmla="*/ 4345322 w 12192000"/>
              <a:gd name="connsiteY73" fmla="*/ 1546967 h 1645815"/>
              <a:gd name="connsiteX74" fmla="*/ 4124630 w 12192000"/>
              <a:gd name="connsiteY74" fmla="*/ 1509247 h 1645815"/>
              <a:gd name="connsiteX75" fmla="*/ 3852287 w 12192000"/>
              <a:gd name="connsiteY75" fmla="*/ 1472605 h 1645815"/>
              <a:gd name="connsiteX76" fmla="*/ 3693336 w 12192000"/>
              <a:gd name="connsiteY76" fmla="*/ 1433930 h 1645815"/>
              <a:gd name="connsiteX77" fmla="*/ 3481618 w 12192000"/>
              <a:gd name="connsiteY77" fmla="*/ 1418392 h 1645815"/>
              <a:gd name="connsiteX78" fmla="*/ 3439508 w 12192000"/>
              <a:gd name="connsiteY78" fmla="*/ 1405277 h 1645815"/>
              <a:gd name="connsiteX79" fmla="*/ 3415241 w 12192000"/>
              <a:gd name="connsiteY79" fmla="*/ 1399311 h 1645815"/>
              <a:gd name="connsiteX80" fmla="*/ 3155540 w 12192000"/>
              <a:gd name="connsiteY80" fmla="*/ 1380683 h 1645815"/>
              <a:gd name="connsiteX81" fmla="*/ 3029874 w 12192000"/>
              <a:gd name="connsiteY81" fmla="*/ 1391306 h 1645815"/>
              <a:gd name="connsiteX82" fmla="*/ 2985743 w 12192000"/>
              <a:gd name="connsiteY82" fmla="*/ 1384080 h 1645815"/>
              <a:gd name="connsiteX83" fmla="*/ 2865083 w 12192000"/>
              <a:gd name="connsiteY83" fmla="*/ 1376442 h 1645815"/>
              <a:gd name="connsiteX84" fmla="*/ 2719966 w 12192000"/>
              <a:gd name="connsiteY84" fmla="*/ 1380990 h 1645815"/>
              <a:gd name="connsiteX85" fmla="*/ 2203529 w 12192000"/>
              <a:gd name="connsiteY85" fmla="*/ 1292265 h 1645815"/>
              <a:gd name="connsiteX86" fmla="*/ 1978674 w 12192000"/>
              <a:gd name="connsiteY86" fmla="*/ 1214731 h 1645815"/>
              <a:gd name="connsiteX87" fmla="*/ 1962908 w 12192000"/>
              <a:gd name="connsiteY87" fmla="*/ 1201827 h 1645815"/>
              <a:gd name="connsiteX88" fmla="*/ 1959156 w 12192000"/>
              <a:gd name="connsiteY88" fmla="*/ 1202129 h 1645815"/>
              <a:gd name="connsiteX89" fmla="*/ 1891938 w 12192000"/>
              <a:gd name="connsiteY89" fmla="*/ 1161055 h 1645815"/>
              <a:gd name="connsiteX90" fmla="*/ 1852509 w 12192000"/>
              <a:gd name="connsiteY90" fmla="*/ 1154346 h 1645815"/>
              <a:gd name="connsiteX91" fmla="*/ 1818613 w 12192000"/>
              <a:gd name="connsiteY91" fmla="*/ 1138643 h 1645815"/>
              <a:gd name="connsiteX92" fmla="*/ 1636817 w 12192000"/>
              <a:gd name="connsiteY92" fmla="*/ 1116474 h 1645815"/>
              <a:gd name="connsiteX93" fmla="*/ 1625419 w 12192000"/>
              <a:gd name="connsiteY93" fmla="*/ 1112885 h 1645815"/>
              <a:gd name="connsiteX94" fmla="*/ 1618725 w 12192000"/>
              <a:gd name="connsiteY94" fmla="*/ 1108950 h 1645815"/>
              <a:gd name="connsiteX95" fmla="*/ 1598921 w 12192000"/>
              <a:gd name="connsiteY95" fmla="*/ 1101199 h 1645815"/>
              <a:gd name="connsiteX96" fmla="*/ 1500450 w 12192000"/>
              <a:gd name="connsiteY96" fmla="*/ 1120653 h 1645815"/>
              <a:gd name="connsiteX97" fmla="*/ 1345077 w 12192000"/>
              <a:gd name="connsiteY97" fmla="*/ 1109417 h 1645815"/>
              <a:gd name="connsiteX98" fmla="*/ 1283085 w 12192000"/>
              <a:gd name="connsiteY98" fmla="*/ 1106662 h 1645815"/>
              <a:gd name="connsiteX99" fmla="*/ 1084053 w 12192000"/>
              <a:gd name="connsiteY99" fmla="*/ 1110194 h 1645815"/>
              <a:gd name="connsiteX100" fmla="*/ 974646 w 12192000"/>
              <a:gd name="connsiteY100" fmla="*/ 1089467 h 1645815"/>
              <a:gd name="connsiteX101" fmla="*/ 931744 w 12192000"/>
              <a:gd name="connsiteY101" fmla="*/ 1080949 h 1645815"/>
              <a:gd name="connsiteX102" fmla="*/ 931348 w 12192000"/>
              <a:gd name="connsiteY102" fmla="*/ 1081263 h 1645815"/>
              <a:gd name="connsiteX103" fmla="*/ 864672 w 12192000"/>
              <a:gd name="connsiteY103" fmla="*/ 1076959 h 1645815"/>
              <a:gd name="connsiteX104" fmla="*/ 730177 w 12192000"/>
              <a:gd name="connsiteY104" fmla="*/ 1092487 h 1645815"/>
              <a:gd name="connsiteX105" fmla="*/ 728755 w 12192000"/>
              <a:gd name="connsiteY105" fmla="*/ 1093885 h 1645815"/>
              <a:gd name="connsiteX106" fmla="*/ 668180 w 12192000"/>
              <a:gd name="connsiteY106" fmla="*/ 1067090 h 1645815"/>
              <a:gd name="connsiteX107" fmla="*/ 462118 w 12192000"/>
              <a:gd name="connsiteY107" fmla="*/ 985843 h 1645815"/>
              <a:gd name="connsiteX108" fmla="*/ 126487 w 12192000"/>
              <a:gd name="connsiteY108" fmla="*/ 925939 h 1645815"/>
              <a:gd name="connsiteX109" fmla="*/ 45161 w 12192000"/>
              <a:gd name="connsiteY109" fmla="*/ 907542 h 1645815"/>
              <a:gd name="connsiteX110" fmla="*/ 0 w 12192000"/>
              <a:gd name="connsiteY110" fmla="*/ 908847 h 1645815"/>
              <a:gd name="connsiteX111" fmla="*/ 0 w 12192000"/>
              <a:gd name="connsiteY111" fmla="*/ 0 h 1645815"/>
              <a:gd name="connsiteX0" fmla="*/ 11627972 w 12192000"/>
              <a:gd name="connsiteY0" fmla="*/ 789882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0 w 12192000"/>
              <a:gd name="connsiteY3" fmla="*/ 0 h 1645815"/>
              <a:gd name="connsiteX4" fmla="*/ 12192000 w 12192000"/>
              <a:gd name="connsiteY4" fmla="*/ 0 h 1645815"/>
              <a:gd name="connsiteX5" fmla="*/ 12192000 w 12192000"/>
              <a:gd name="connsiteY5" fmla="*/ 793446 h 1645815"/>
              <a:gd name="connsiteX6" fmla="*/ 12123325 w 12192000"/>
              <a:gd name="connsiteY6" fmla="*/ 801284 h 1645815"/>
              <a:gd name="connsiteX7" fmla="*/ 12075692 w 12192000"/>
              <a:gd name="connsiteY7" fmla="*/ 808070 h 1645815"/>
              <a:gd name="connsiteX8" fmla="*/ 11899736 w 12192000"/>
              <a:gd name="connsiteY8" fmla="*/ 824002 h 1645815"/>
              <a:gd name="connsiteX9" fmla="*/ 11280131 w 12192000"/>
              <a:gd name="connsiteY9" fmla="*/ 800871 h 1645815"/>
              <a:gd name="connsiteX10" fmla="*/ 11103056 w 12192000"/>
              <a:gd name="connsiteY10" fmla="*/ 807160 h 1645815"/>
              <a:gd name="connsiteX11" fmla="*/ 11037457 w 12192000"/>
              <a:gd name="connsiteY11" fmla="*/ 800742 h 1645815"/>
              <a:gd name="connsiteX12" fmla="*/ 10983141 w 12192000"/>
              <a:gd name="connsiteY12" fmla="*/ 807385 h 1645815"/>
              <a:gd name="connsiteX13" fmla="*/ 10664973 w 12192000"/>
              <a:gd name="connsiteY13" fmla="*/ 794235 h 1645815"/>
              <a:gd name="connsiteX14" fmla="*/ 10551461 w 12192000"/>
              <a:gd name="connsiteY14" fmla="*/ 777690 h 1645815"/>
              <a:gd name="connsiteX15" fmla="*/ 10399465 w 12192000"/>
              <a:gd name="connsiteY15" fmla="*/ 781183 h 1645815"/>
              <a:gd name="connsiteX16" fmla="*/ 10390693 w 12192000"/>
              <a:gd name="connsiteY16" fmla="*/ 771564 h 1645815"/>
              <a:gd name="connsiteX17" fmla="*/ 10345071 w 12192000"/>
              <a:gd name="connsiteY17" fmla="*/ 760065 h 1645815"/>
              <a:gd name="connsiteX18" fmla="*/ 10324263 w 12192000"/>
              <a:gd name="connsiteY18" fmla="*/ 753339 h 1645815"/>
              <a:gd name="connsiteX19" fmla="*/ 10061908 w 12192000"/>
              <a:gd name="connsiteY19" fmla="*/ 805817 h 1645815"/>
              <a:gd name="connsiteX20" fmla="*/ 9958678 w 12192000"/>
              <a:gd name="connsiteY20" fmla="*/ 829845 h 1645815"/>
              <a:gd name="connsiteX21" fmla="*/ 9856365 w 12192000"/>
              <a:gd name="connsiteY21" fmla="*/ 850313 h 1645815"/>
              <a:gd name="connsiteX22" fmla="*/ 9819276 w 12192000"/>
              <a:gd name="connsiteY22" fmla="*/ 856110 h 1645815"/>
              <a:gd name="connsiteX23" fmla="*/ 9721992 w 12192000"/>
              <a:gd name="connsiteY23" fmla="*/ 885735 h 1645815"/>
              <a:gd name="connsiteX24" fmla="*/ 9684315 w 12192000"/>
              <a:gd name="connsiteY24" fmla="*/ 894717 h 1645815"/>
              <a:gd name="connsiteX25" fmla="*/ 9676224 w 12192000"/>
              <a:gd name="connsiteY25" fmla="*/ 895886 h 1645815"/>
              <a:gd name="connsiteX26" fmla="*/ 9637502 w 12192000"/>
              <a:gd name="connsiteY26" fmla="*/ 896980 h 1645815"/>
              <a:gd name="connsiteX27" fmla="*/ 9537371 w 12192000"/>
              <a:gd name="connsiteY27" fmla="*/ 943897 h 1645815"/>
              <a:gd name="connsiteX28" fmla="*/ 9413816 w 12192000"/>
              <a:gd name="connsiteY28" fmla="*/ 951681 h 1645815"/>
              <a:gd name="connsiteX29" fmla="*/ 9267352 w 12192000"/>
              <a:gd name="connsiteY29" fmla="*/ 969343 h 1645815"/>
              <a:gd name="connsiteX30" fmla="*/ 9042533 w 12192000"/>
              <a:gd name="connsiteY30" fmla="*/ 974695 h 1645815"/>
              <a:gd name="connsiteX31" fmla="*/ 8952499 w 12192000"/>
              <a:gd name="connsiteY31" fmla="*/ 1010234 h 1645815"/>
              <a:gd name="connsiteX32" fmla="*/ 8808112 w 12192000"/>
              <a:gd name="connsiteY32" fmla="*/ 1025348 h 1645815"/>
              <a:gd name="connsiteX33" fmla="*/ 8683968 w 12192000"/>
              <a:gd name="connsiteY33" fmla="*/ 1048457 h 1645815"/>
              <a:gd name="connsiteX34" fmla="*/ 8670446 w 12192000"/>
              <a:gd name="connsiteY34" fmla="*/ 1051858 h 1645815"/>
              <a:gd name="connsiteX35" fmla="*/ 8621662 w 12192000"/>
              <a:gd name="connsiteY35" fmla="*/ 1072885 h 1645815"/>
              <a:gd name="connsiteX36" fmla="*/ 8390225 w 12192000"/>
              <a:gd name="connsiteY36" fmla="*/ 1112571 h 1645815"/>
              <a:gd name="connsiteX37" fmla="*/ 8321713 w 12192000"/>
              <a:gd name="connsiteY37" fmla="*/ 1138168 h 1645815"/>
              <a:gd name="connsiteX38" fmla="*/ 8287351 w 12192000"/>
              <a:gd name="connsiteY38" fmla="*/ 1146114 h 1645815"/>
              <a:gd name="connsiteX39" fmla="*/ 8281587 w 12192000"/>
              <a:gd name="connsiteY39" fmla="*/ 1147922 h 1645815"/>
              <a:gd name="connsiteX40" fmla="*/ 8242632 w 12192000"/>
              <a:gd name="connsiteY40" fmla="*/ 1163471 h 1645815"/>
              <a:gd name="connsiteX41" fmla="*/ 8185925 w 12192000"/>
              <a:gd name="connsiteY41" fmla="*/ 1191382 h 1645815"/>
              <a:gd name="connsiteX42" fmla="*/ 8129297 w 12192000"/>
              <a:gd name="connsiteY42" fmla="*/ 1228963 h 1645815"/>
              <a:gd name="connsiteX43" fmla="*/ 8095915 w 12192000"/>
              <a:gd name="connsiteY43" fmla="*/ 1247986 h 1645815"/>
              <a:gd name="connsiteX44" fmla="*/ 8073433 w 12192000"/>
              <a:gd name="connsiteY44" fmla="*/ 1264099 h 1645815"/>
              <a:gd name="connsiteX45" fmla="*/ 8060231 w 12192000"/>
              <a:gd name="connsiteY45" fmla="*/ 1272050 h 1645815"/>
              <a:gd name="connsiteX46" fmla="*/ 8031945 w 12192000"/>
              <a:gd name="connsiteY46" fmla="*/ 1275797 h 1645815"/>
              <a:gd name="connsiteX47" fmla="*/ 7976940 w 12192000"/>
              <a:gd name="connsiteY47" fmla="*/ 1283210 h 1645815"/>
              <a:gd name="connsiteX48" fmla="*/ 7830267 w 12192000"/>
              <a:gd name="connsiteY48" fmla="*/ 1330257 h 1645815"/>
              <a:gd name="connsiteX49" fmla="*/ 7773647 w 12192000"/>
              <a:gd name="connsiteY49" fmla="*/ 1335473 h 1645815"/>
              <a:gd name="connsiteX50" fmla="*/ 7690734 w 12192000"/>
              <a:gd name="connsiteY50" fmla="*/ 1370252 h 1645815"/>
              <a:gd name="connsiteX51" fmla="*/ 7608724 w 12192000"/>
              <a:gd name="connsiteY51" fmla="*/ 1398433 h 1645815"/>
              <a:gd name="connsiteX52" fmla="*/ 7608301 w 12192000"/>
              <a:gd name="connsiteY52" fmla="*/ 1400083 h 1645815"/>
              <a:gd name="connsiteX53" fmla="*/ 7336757 w 12192000"/>
              <a:gd name="connsiteY53" fmla="*/ 1408043 h 1645815"/>
              <a:gd name="connsiteX54" fmla="*/ 7293466 w 12192000"/>
              <a:gd name="connsiteY54" fmla="*/ 1394514 h 1645815"/>
              <a:gd name="connsiteX55" fmla="*/ 7172156 w 12192000"/>
              <a:gd name="connsiteY55" fmla="*/ 1408475 h 1645815"/>
              <a:gd name="connsiteX56" fmla="*/ 6883900 w 12192000"/>
              <a:gd name="connsiteY56" fmla="*/ 1420764 h 1645815"/>
              <a:gd name="connsiteX57" fmla="*/ 6829325 w 12192000"/>
              <a:gd name="connsiteY57" fmla="*/ 1432580 h 1645815"/>
              <a:gd name="connsiteX58" fmla="*/ 6720915 w 12192000"/>
              <a:gd name="connsiteY58" fmla="*/ 1468979 h 1645815"/>
              <a:gd name="connsiteX59" fmla="*/ 6491101 w 12192000"/>
              <a:gd name="connsiteY59" fmla="*/ 1507080 h 1645815"/>
              <a:gd name="connsiteX60" fmla="*/ 6407668 w 12192000"/>
              <a:gd name="connsiteY60" fmla="*/ 1521932 h 1645815"/>
              <a:gd name="connsiteX61" fmla="*/ 6189196 w 12192000"/>
              <a:gd name="connsiteY61" fmla="*/ 1548143 h 1645815"/>
              <a:gd name="connsiteX62" fmla="*/ 6135259 w 12192000"/>
              <a:gd name="connsiteY62" fmla="*/ 1562724 h 1645815"/>
              <a:gd name="connsiteX63" fmla="*/ 5968587 w 12192000"/>
              <a:gd name="connsiteY63" fmla="*/ 1589485 h 1645815"/>
              <a:gd name="connsiteX64" fmla="*/ 5844542 w 12192000"/>
              <a:gd name="connsiteY64" fmla="*/ 1627440 h 1645815"/>
              <a:gd name="connsiteX65" fmla="*/ 5627621 w 12192000"/>
              <a:gd name="connsiteY65" fmla="*/ 1645815 h 1645815"/>
              <a:gd name="connsiteX66" fmla="*/ 5444195 w 12192000"/>
              <a:gd name="connsiteY66" fmla="*/ 1644475 h 1645815"/>
              <a:gd name="connsiteX67" fmla="*/ 5214702 w 12192000"/>
              <a:gd name="connsiteY67" fmla="*/ 1606664 h 1645815"/>
              <a:gd name="connsiteX68" fmla="*/ 5095057 w 12192000"/>
              <a:gd name="connsiteY68" fmla="*/ 1619132 h 1645815"/>
              <a:gd name="connsiteX69" fmla="*/ 5051700 w 12192000"/>
              <a:gd name="connsiteY69" fmla="*/ 1625807 h 1645815"/>
              <a:gd name="connsiteX70" fmla="*/ 5006431 w 12192000"/>
              <a:gd name="connsiteY70" fmla="*/ 1637868 h 1645815"/>
              <a:gd name="connsiteX71" fmla="*/ 4667665 w 12192000"/>
              <a:gd name="connsiteY71" fmla="*/ 1608312 h 1645815"/>
              <a:gd name="connsiteX72" fmla="*/ 4345322 w 12192000"/>
              <a:gd name="connsiteY72" fmla="*/ 1546967 h 1645815"/>
              <a:gd name="connsiteX73" fmla="*/ 4124630 w 12192000"/>
              <a:gd name="connsiteY73" fmla="*/ 1509247 h 1645815"/>
              <a:gd name="connsiteX74" fmla="*/ 3852287 w 12192000"/>
              <a:gd name="connsiteY74" fmla="*/ 1472605 h 1645815"/>
              <a:gd name="connsiteX75" fmla="*/ 3693336 w 12192000"/>
              <a:gd name="connsiteY75" fmla="*/ 1433930 h 1645815"/>
              <a:gd name="connsiteX76" fmla="*/ 3481618 w 12192000"/>
              <a:gd name="connsiteY76" fmla="*/ 1418392 h 1645815"/>
              <a:gd name="connsiteX77" fmla="*/ 3439508 w 12192000"/>
              <a:gd name="connsiteY77" fmla="*/ 1405277 h 1645815"/>
              <a:gd name="connsiteX78" fmla="*/ 3415241 w 12192000"/>
              <a:gd name="connsiteY78" fmla="*/ 1399311 h 1645815"/>
              <a:gd name="connsiteX79" fmla="*/ 3155540 w 12192000"/>
              <a:gd name="connsiteY79" fmla="*/ 1380683 h 1645815"/>
              <a:gd name="connsiteX80" fmla="*/ 3029874 w 12192000"/>
              <a:gd name="connsiteY80" fmla="*/ 1391306 h 1645815"/>
              <a:gd name="connsiteX81" fmla="*/ 2985743 w 12192000"/>
              <a:gd name="connsiteY81" fmla="*/ 1384080 h 1645815"/>
              <a:gd name="connsiteX82" fmla="*/ 2865083 w 12192000"/>
              <a:gd name="connsiteY82" fmla="*/ 1376442 h 1645815"/>
              <a:gd name="connsiteX83" fmla="*/ 2719966 w 12192000"/>
              <a:gd name="connsiteY83" fmla="*/ 1380990 h 1645815"/>
              <a:gd name="connsiteX84" fmla="*/ 2203529 w 12192000"/>
              <a:gd name="connsiteY84" fmla="*/ 1292265 h 1645815"/>
              <a:gd name="connsiteX85" fmla="*/ 1978674 w 12192000"/>
              <a:gd name="connsiteY85" fmla="*/ 1214731 h 1645815"/>
              <a:gd name="connsiteX86" fmla="*/ 1962908 w 12192000"/>
              <a:gd name="connsiteY86" fmla="*/ 1201827 h 1645815"/>
              <a:gd name="connsiteX87" fmla="*/ 1959156 w 12192000"/>
              <a:gd name="connsiteY87" fmla="*/ 1202129 h 1645815"/>
              <a:gd name="connsiteX88" fmla="*/ 1891938 w 12192000"/>
              <a:gd name="connsiteY88" fmla="*/ 1161055 h 1645815"/>
              <a:gd name="connsiteX89" fmla="*/ 1852509 w 12192000"/>
              <a:gd name="connsiteY89" fmla="*/ 1154346 h 1645815"/>
              <a:gd name="connsiteX90" fmla="*/ 1818613 w 12192000"/>
              <a:gd name="connsiteY90" fmla="*/ 1138643 h 1645815"/>
              <a:gd name="connsiteX91" fmla="*/ 1636817 w 12192000"/>
              <a:gd name="connsiteY91" fmla="*/ 1116474 h 1645815"/>
              <a:gd name="connsiteX92" fmla="*/ 1625419 w 12192000"/>
              <a:gd name="connsiteY92" fmla="*/ 1112885 h 1645815"/>
              <a:gd name="connsiteX93" fmla="*/ 1618725 w 12192000"/>
              <a:gd name="connsiteY93" fmla="*/ 1108950 h 1645815"/>
              <a:gd name="connsiteX94" fmla="*/ 1598921 w 12192000"/>
              <a:gd name="connsiteY94" fmla="*/ 1101199 h 1645815"/>
              <a:gd name="connsiteX95" fmla="*/ 1500450 w 12192000"/>
              <a:gd name="connsiteY95" fmla="*/ 1120653 h 1645815"/>
              <a:gd name="connsiteX96" fmla="*/ 1345077 w 12192000"/>
              <a:gd name="connsiteY96" fmla="*/ 1109417 h 1645815"/>
              <a:gd name="connsiteX97" fmla="*/ 1283085 w 12192000"/>
              <a:gd name="connsiteY97" fmla="*/ 1106662 h 1645815"/>
              <a:gd name="connsiteX98" fmla="*/ 1084053 w 12192000"/>
              <a:gd name="connsiteY98" fmla="*/ 1110194 h 1645815"/>
              <a:gd name="connsiteX99" fmla="*/ 974646 w 12192000"/>
              <a:gd name="connsiteY99" fmla="*/ 1089467 h 1645815"/>
              <a:gd name="connsiteX100" fmla="*/ 931744 w 12192000"/>
              <a:gd name="connsiteY100" fmla="*/ 1080949 h 1645815"/>
              <a:gd name="connsiteX101" fmla="*/ 931348 w 12192000"/>
              <a:gd name="connsiteY101" fmla="*/ 1081263 h 1645815"/>
              <a:gd name="connsiteX102" fmla="*/ 864672 w 12192000"/>
              <a:gd name="connsiteY102" fmla="*/ 1076959 h 1645815"/>
              <a:gd name="connsiteX103" fmla="*/ 730177 w 12192000"/>
              <a:gd name="connsiteY103" fmla="*/ 1092487 h 1645815"/>
              <a:gd name="connsiteX104" fmla="*/ 728755 w 12192000"/>
              <a:gd name="connsiteY104" fmla="*/ 1093885 h 1645815"/>
              <a:gd name="connsiteX105" fmla="*/ 668180 w 12192000"/>
              <a:gd name="connsiteY105" fmla="*/ 1067090 h 1645815"/>
              <a:gd name="connsiteX106" fmla="*/ 462118 w 12192000"/>
              <a:gd name="connsiteY106" fmla="*/ 985843 h 1645815"/>
              <a:gd name="connsiteX107" fmla="*/ 126487 w 12192000"/>
              <a:gd name="connsiteY107" fmla="*/ 925939 h 1645815"/>
              <a:gd name="connsiteX108" fmla="*/ 45161 w 12192000"/>
              <a:gd name="connsiteY108" fmla="*/ 907542 h 1645815"/>
              <a:gd name="connsiteX109" fmla="*/ 0 w 12192000"/>
              <a:gd name="connsiteY109" fmla="*/ 908847 h 1645815"/>
              <a:gd name="connsiteX110" fmla="*/ 0 w 12192000"/>
              <a:gd name="connsiteY110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75692 w 12192000"/>
              <a:gd name="connsiteY4" fmla="*/ 808070 h 1645815"/>
              <a:gd name="connsiteX5" fmla="*/ 11899736 w 12192000"/>
              <a:gd name="connsiteY5" fmla="*/ 824002 h 1645815"/>
              <a:gd name="connsiteX6" fmla="*/ 11280131 w 12192000"/>
              <a:gd name="connsiteY6" fmla="*/ 800871 h 1645815"/>
              <a:gd name="connsiteX7" fmla="*/ 11103056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75692 w 12192000"/>
              <a:gd name="connsiteY4" fmla="*/ 808070 h 1645815"/>
              <a:gd name="connsiteX5" fmla="*/ 11899736 w 12192000"/>
              <a:gd name="connsiteY5" fmla="*/ 824002 h 1645815"/>
              <a:gd name="connsiteX6" fmla="*/ 11280131 w 12192000"/>
              <a:gd name="connsiteY6" fmla="*/ 800871 h 1645815"/>
              <a:gd name="connsiteX7" fmla="*/ 11103056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75692 w 12192000"/>
              <a:gd name="connsiteY4" fmla="*/ 808070 h 1645815"/>
              <a:gd name="connsiteX5" fmla="*/ 11840165 w 12192000"/>
              <a:gd name="connsiteY5" fmla="*/ 812088 h 1645815"/>
              <a:gd name="connsiteX6" fmla="*/ 11280131 w 12192000"/>
              <a:gd name="connsiteY6" fmla="*/ 800871 h 1645815"/>
              <a:gd name="connsiteX7" fmla="*/ 11103056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16122 w 12192000"/>
              <a:gd name="connsiteY4" fmla="*/ 808070 h 1645815"/>
              <a:gd name="connsiteX5" fmla="*/ 11840165 w 12192000"/>
              <a:gd name="connsiteY5" fmla="*/ 812088 h 1645815"/>
              <a:gd name="connsiteX6" fmla="*/ 11280131 w 12192000"/>
              <a:gd name="connsiteY6" fmla="*/ 800871 h 1645815"/>
              <a:gd name="connsiteX7" fmla="*/ 11103056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16122 w 12192000"/>
              <a:gd name="connsiteY4" fmla="*/ 808070 h 1645815"/>
              <a:gd name="connsiteX5" fmla="*/ 11840165 w 12192000"/>
              <a:gd name="connsiteY5" fmla="*/ 812088 h 1645815"/>
              <a:gd name="connsiteX6" fmla="*/ 11280131 w 12192000"/>
              <a:gd name="connsiteY6" fmla="*/ 800871 h 1645815"/>
              <a:gd name="connsiteX7" fmla="*/ 11150712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2192000" h="1645815">
                <a:moveTo>
                  <a:pt x="0" y="0"/>
                </a:moveTo>
                <a:lnTo>
                  <a:pt x="12192000" y="0"/>
                </a:lnTo>
                <a:lnTo>
                  <a:pt x="12192000" y="793446"/>
                </a:lnTo>
                <a:lnTo>
                  <a:pt x="12123325" y="801284"/>
                </a:lnTo>
                <a:cubicBezTo>
                  <a:pt x="12090721" y="833362"/>
                  <a:pt x="12041667" y="807723"/>
                  <a:pt x="12016122" y="808070"/>
                </a:cubicBezTo>
                <a:cubicBezTo>
                  <a:pt x="11957471" y="813381"/>
                  <a:pt x="11903238" y="793110"/>
                  <a:pt x="11840165" y="812088"/>
                </a:cubicBezTo>
                <a:cubicBezTo>
                  <a:pt x="11528862" y="864501"/>
                  <a:pt x="11412911" y="803678"/>
                  <a:pt x="11280131" y="800871"/>
                </a:cubicBezTo>
                <a:cubicBezTo>
                  <a:pt x="11216680" y="805764"/>
                  <a:pt x="11183148" y="794649"/>
                  <a:pt x="11150712" y="807160"/>
                </a:cubicBezTo>
                <a:cubicBezTo>
                  <a:pt x="11119759" y="787319"/>
                  <a:pt x="11059323" y="802881"/>
                  <a:pt x="11037457" y="800742"/>
                </a:cubicBezTo>
                <a:cubicBezTo>
                  <a:pt x="10999723" y="805505"/>
                  <a:pt x="11027822" y="779851"/>
                  <a:pt x="10983141" y="807385"/>
                </a:cubicBezTo>
                <a:cubicBezTo>
                  <a:pt x="10921060" y="806301"/>
                  <a:pt x="10736920" y="799184"/>
                  <a:pt x="10664973" y="794235"/>
                </a:cubicBezTo>
                <a:cubicBezTo>
                  <a:pt x="10626031" y="791686"/>
                  <a:pt x="10609814" y="783467"/>
                  <a:pt x="10551461" y="777690"/>
                </a:cubicBezTo>
                <a:cubicBezTo>
                  <a:pt x="10496376" y="780650"/>
                  <a:pt x="10456674" y="760585"/>
                  <a:pt x="10399465" y="781183"/>
                </a:cubicBezTo>
                <a:cubicBezTo>
                  <a:pt x="10397545" y="777160"/>
                  <a:pt x="10394502" y="774037"/>
                  <a:pt x="10390693" y="771564"/>
                </a:cubicBezTo>
                <a:lnTo>
                  <a:pt x="10345071" y="760065"/>
                </a:lnTo>
                <a:lnTo>
                  <a:pt x="10324263" y="753339"/>
                </a:lnTo>
                <a:cubicBezTo>
                  <a:pt x="10277069" y="760963"/>
                  <a:pt x="10122838" y="793066"/>
                  <a:pt x="10061908" y="805817"/>
                </a:cubicBezTo>
                <a:cubicBezTo>
                  <a:pt x="10021598" y="813172"/>
                  <a:pt x="9996222" y="836714"/>
                  <a:pt x="9958678" y="829845"/>
                </a:cubicBezTo>
                <a:cubicBezTo>
                  <a:pt x="9920939" y="836814"/>
                  <a:pt x="9888498" y="850490"/>
                  <a:pt x="9856365" y="850313"/>
                </a:cubicBezTo>
                <a:cubicBezTo>
                  <a:pt x="9843584" y="858809"/>
                  <a:pt x="9831426" y="863443"/>
                  <a:pt x="9819276" y="856110"/>
                </a:cubicBezTo>
                <a:cubicBezTo>
                  <a:pt x="9796880" y="862014"/>
                  <a:pt x="9744485" y="879301"/>
                  <a:pt x="9721992" y="885735"/>
                </a:cubicBezTo>
                <a:lnTo>
                  <a:pt x="9684315" y="894717"/>
                </a:lnTo>
                <a:lnTo>
                  <a:pt x="9676224" y="895886"/>
                </a:lnTo>
                <a:cubicBezTo>
                  <a:pt x="9662884" y="896789"/>
                  <a:pt x="9649890" y="897118"/>
                  <a:pt x="9637502" y="896980"/>
                </a:cubicBezTo>
                <a:cubicBezTo>
                  <a:pt x="9614360" y="904982"/>
                  <a:pt x="9568338" y="935645"/>
                  <a:pt x="9537371" y="943897"/>
                </a:cubicBezTo>
                <a:lnTo>
                  <a:pt x="9413816" y="951681"/>
                </a:lnTo>
                <a:cubicBezTo>
                  <a:pt x="9383092" y="955489"/>
                  <a:pt x="9332995" y="964241"/>
                  <a:pt x="9267352" y="969343"/>
                </a:cubicBezTo>
                <a:cubicBezTo>
                  <a:pt x="9204560" y="975343"/>
                  <a:pt x="9066109" y="978358"/>
                  <a:pt x="9042533" y="974695"/>
                </a:cubicBezTo>
                <a:cubicBezTo>
                  <a:pt x="9023207" y="974854"/>
                  <a:pt x="8941314" y="1000672"/>
                  <a:pt x="8952499" y="1010234"/>
                </a:cubicBezTo>
                <a:cubicBezTo>
                  <a:pt x="8893321" y="995837"/>
                  <a:pt x="8874468" y="1025094"/>
                  <a:pt x="8808112" y="1025348"/>
                </a:cubicBezTo>
                <a:lnTo>
                  <a:pt x="8683968" y="1048457"/>
                </a:lnTo>
                <a:lnTo>
                  <a:pt x="8670446" y="1051858"/>
                </a:lnTo>
                <a:lnTo>
                  <a:pt x="8621662" y="1072885"/>
                </a:lnTo>
                <a:cubicBezTo>
                  <a:pt x="8531144" y="1078959"/>
                  <a:pt x="8440216" y="1101689"/>
                  <a:pt x="8390225" y="1112571"/>
                </a:cubicBezTo>
                <a:lnTo>
                  <a:pt x="8321713" y="1138168"/>
                </a:lnTo>
                <a:cubicBezTo>
                  <a:pt x="8310670" y="1142199"/>
                  <a:pt x="8297095" y="1143460"/>
                  <a:pt x="8287351" y="1146114"/>
                </a:cubicBezTo>
                <a:lnTo>
                  <a:pt x="8281587" y="1147922"/>
                </a:lnTo>
                <a:lnTo>
                  <a:pt x="8242632" y="1163471"/>
                </a:lnTo>
                <a:lnTo>
                  <a:pt x="8185925" y="1191382"/>
                </a:lnTo>
                <a:cubicBezTo>
                  <a:pt x="8167934" y="1203590"/>
                  <a:pt x="8155960" y="1231186"/>
                  <a:pt x="8129297" y="1228963"/>
                </a:cubicBezTo>
                <a:cubicBezTo>
                  <a:pt x="8137683" y="1239086"/>
                  <a:pt x="8099968" y="1235410"/>
                  <a:pt x="8095915" y="1247986"/>
                </a:cubicBezTo>
                <a:cubicBezTo>
                  <a:pt x="8094172" y="1257858"/>
                  <a:pt x="8082325" y="1259041"/>
                  <a:pt x="8073433" y="1264099"/>
                </a:cubicBezTo>
                <a:lnTo>
                  <a:pt x="8060231" y="1272050"/>
                </a:lnTo>
                <a:lnTo>
                  <a:pt x="8031945" y="1275797"/>
                </a:lnTo>
                <a:cubicBezTo>
                  <a:pt x="8016290" y="1287190"/>
                  <a:pt x="7999650" y="1293335"/>
                  <a:pt x="7976940" y="1283210"/>
                </a:cubicBezTo>
                <a:lnTo>
                  <a:pt x="7830267" y="1330257"/>
                </a:lnTo>
                <a:lnTo>
                  <a:pt x="7773647" y="1335473"/>
                </a:lnTo>
                <a:cubicBezTo>
                  <a:pt x="7751398" y="1343192"/>
                  <a:pt x="7715789" y="1360990"/>
                  <a:pt x="7690734" y="1370252"/>
                </a:cubicBezTo>
                <a:cubicBezTo>
                  <a:pt x="7663247" y="1380746"/>
                  <a:pt x="7622462" y="1393462"/>
                  <a:pt x="7608724" y="1398433"/>
                </a:cubicBezTo>
                <a:cubicBezTo>
                  <a:pt x="7608583" y="1398984"/>
                  <a:pt x="7608440" y="1399533"/>
                  <a:pt x="7608301" y="1400083"/>
                </a:cubicBezTo>
                <a:cubicBezTo>
                  <a:pt x="7555054" y="1400530"/>
                  <a:pt x="7390004" y="1400976"/>
                  <a:pt x="7336757" y="1408043"/>
                </a:cubicBezTo>
                <a:lnTo>
                  <a:pt x="7293466" y="1394514"/>
                </a:lnTo>
                <a:cubicBezTo>
                  <a:pt x="7246037" y="1390316"/>
                  <a:pt x="7240167" y="1404309"/>
                  <a:pt x="7172156" y="1408475"/>
                </a:cubicBezTo>
                <a:cubicBezTo>
                  <a:pt x="7076070" y="1412570"/>
                  <a:pt x="7006605" y="1429908"/>
                  <a:pt x="6883900" y="1420764"/>
                </a:cubicBezTo>
                <a:cubicBezTo>
                  <a:pt x="6875147" y="1422982"/>
                  <a:pt x="6858683" y="1426681"/>
                  <a:pt x="6829325" y="1432580"/>
                </a:cubicBezTo>
                <a:cubicBezTo>
                  <a:pt x="6799215" y="1432555"/>
                  <a:pt x="6777285" y="1456564"/>
                  <a:pt x="6720915" y="1468979"/>
                </a:cubicBezTo>
                <a:cubicBezTo>
                  <a:pt x="6664543" y="1481397"/>
                  <a:pt x="6594642" y="1507582"/>
                  <a:pt x="6491101" y="1507080"/>
                </a:cubicBezTo>
                <a:cubicBezTo>
                  <a:pt x="6482248" y="1528415"/>
                  <a:pt x="6425319" y="1506838"/>
                  <a:pt x="6407668" y="1521932"/>
                </a:cubicBezTo>
                <a:lnTo>
                  <a:pt x="6189196" y="1548143"/>
                </a:lnTo>
                <a:cubicBezTo>
                  <a:pt x="6178645" y="1551589"/>
                  <a:pt x="6149389" y="1562481"/>
                  <a:pt x="6135259" y="1562724"/>
                </a:cubicBezTo>
                <a:lnTo>
                  <a:pt x="5968587" y="1589485"/>
                </a:lnTo>
                <a:cubicBezTo>
                  <a:pt x="5920134" y="1600272"/>
                  <a:pt x="5901370" y="1618052"/>
                  <a:pt x="5844542" y="1627440"/>
                </a:cubicBezTo>
                <a:lnTo>
                  <a:pt x="5627621" y="1645815"/>
                </a:lnTo>
                <a:lnTo>
                  <a:pt x="5444195" y="1644475"/>
                </a:lnTo>
                <a:cubicBezTo>
                  <a:pt x="5352240" y="1637618"/>
                  <a:pt x="5306655" y="1613521"/>
                  <a:pt x="5214702" y="1606664"/>
                </a:cubicBezTo>
                <a:cubicBezTo>
                  <a:pt x="5196977" y="1602313"/>
                  <a:pt x="5110918" y="1618360"/>
                  <a:pt x="5095057" y="1619132"/>
                </a:cubicBezTo>
                <a:lnTo>
                  <a:pt x="5051700" y="1625807"/>
                </a:lnTo>
                <a:cubicBezTo>
                  <a:pt x="5028623" y="1600036"/>
                  <a:pt x="5021520" y="1633849"/>
                  <a:pt x="5006431" y="1637868"/>
                </a:cubicBezTo>
                <a:cubicBezTo>
                  <a:pt x="4948739" y="1633279"/>
                  <a:pt x="4777849" y="1623462"/>
                  <a:pt x="4667665" y="1608312"/>
                </a:cubicBezTo>
                <a:cubicBezTo>
                  <a:pt x="4539592" y="1573664"/>
                  <a:pt x="4452774" y="1604760"/>
                  <a:pt x="4345322" y="1546967"/>
                </a:cubicBezTo>
                <a:cubicBezTo>
                  <a:pt x="4235994" y="1540126"/>
                  <a:pt x="4206803" y="1521641"/>
                  <a:pt x="4124630" y="1509247"/>
                </a:cubicBezTo>
                <a:cubicBezTo>
                  <a:pt x="4013751" y="1490781"/>
                  <a:pt x="3897081" y="1465778"/>
                  <a:pt x="3852287" y="1472605"/>
                </a:cubicBezTo>
                <a:cubicBezTo>
                  <a:pt x="3797383" y="1479943"/>
                  <a:pt x="3805885" y="1448267"/>
                  <a:pt x="3693336" y="1433930"/>
                </a:cubicBezTo>
                <a:lnTo>
                  <a:pt x="3481618" y="1418392"/>
                </a:lnTo>
                <a:lnTo>
                  <a:pt x="3439508" y="1405277"/>
                </a:lnTo>
                <a:lnTo>
                  <a:pt x="3415241" y="1399311"/>
                </a:lnTo>
                <a:cubicBezTo>
                  <a:pt x="3367913" y="1395213"/>
                  <a:pt x="3219768" y="1382018"/>
                  <a:pt x="3155540" y="1380683"/>
                </a:cubicBezTo>
                <a:cubicBezTo>
                  <a:pt x="3131718" y="1373876"/>
                  <a:pt x="3056019" y="1396704"/>
                  <a:pt x="3029874" y="1391306"/>
                </a:cubicBezTo>
                <a:lnTo>
                  <a:pt x="2985743" y="1384080"/>
                </a:lnTo>
                <a:lnTo>
                  <a:pt x="2865083" y="1376442"/>
                </a:lnTo>
                <a:lnTo>
                  <a:pt x="2719966" y="1380990"/>
                </a:lnTo>
                <a:cubicBezTo>
                  <a:pt x="2609707" y="1366962"/>
                  <a:pt x="2325641" y="1317139"/>
                  <a:pt x="2203529" y="1292265"/>
                </a:cubicBezTo>
                <a:cubicBezTo>
                  <a:pt x="2079980" y="1264556"/>
                  <a:pt x="2018778" y="1229803"/>
                  <a:pt x="1978674" y="1214731"/>
                </a:cubicBezTo>
                <a:lnTo>
                  <a:pt x="1962908" y="1201827"/>
                </a:lnTo>
                <a:lnTo>
                  <a:pt x="1959156" y="1202129"/>
                </a:lnTo>
                <a:lnTo>
                  <a:pt x="1891938" y="1161055"/>
                </a:lnTo>
                <a:lnTo>
                  <a:pt x="1852509" y="1154346"/>
                </a:lnTo>
                <a:cubicBezTo>
                  <a:pt x="1840288" y="1150611"/>
                  <a:pt x="1854562" y="1144954"/>
                  <a:pt x="1818613" y="1138643"/>
                </a:cubicBezTo>
                <a:lnTo>
                  <a:pt x="1636817" y="1116474"/>
                </a:lnTo>
                <a:cubicBezTo>
                  <a:pt x="1633925" y="1116277"/>
                  <a:pt x="1630310" y="1115213"/>
                  <a:pt x="1625419" y="1112885"/>
                </a:cubicBezTo>
                <a:lnTo>
                  <a:pt x="1618725" y="1108950"/>
                </a:lnTo>
                <a:lnTo>
                  <a:pt x="1598921" y="1101199"/>
                </a:lnTo>
                <a:lnTo>
                  <a:pt x="1500450" y="1120653"/>
                </a:lnTo>
                <a:cubicBezTo>
                  <a:pt x="1440575" y="1113472"/>
                  <a:pt x="1395448" y="1135025"/>
                  <a:pt x="1345077" y="1109417"/>
                </a:cubicBezTo>
                <a:cubicBezTo>
                  <a:pt x="1288990" y="1102807"/>
                  <a:pt x="1328432" y="1120715"/>
                  <a:pt x="1283085" y="1106662"/>
                </a:cubicBezTo>
                <a:cubicBezTo>
                  <a:pt x="1231850" y="1102000"/>
                  <a:pt x="1127080" y="1111531"/>
                  <a:pt x="1084053" y="1110194"/>
                </a:cubicBezTo>
                <a:lnTo>
                  <a:pt x="974646" y="1089467"/>
                </a:lnTo>
                <a:lnTo>
                  <a:pt x="931744" y="1080949"/>
                </a:lnTo>
                <a:lnTo>
                  <a:pt x="931348" y="1081263"/>
                </a:lnTo>
                <a:lnTo>
                  <a:pt x="864672" y="1076959"/>
                </a:lnTo>
                <a:cubicBezTo>
                  <a:pt x="831144" y="1078829"/>
                  <a:pt x="752830" y="1089666"/>
                  <a:pt x="730177" y="1092487"/>
                </a:cubicBezTo>
                <a:lnTo>
                  <a:pt x="728755" y="1093885"/>
                </a:lnTo>
                <a:lnTo>
                  <a:pt x="668180" y="1067090"/>
                </a:lnTo>
                <a:cubicBezTo>
                  <a:pt x="546253" y="1069798"/>
                  <a:pt x="514833" y="983136"/>
                  <a:pt x="462118" y="985843"/>
                </a:cubicBezTo>
                <a:cubicBezTo>
                  <a:pt x="361509" y="978897"/>
                  <a:pt x="217608" y="944652"/>
                  <a:pt x="126487" y="925939"/>
                </a:cubicBezTo>
                <a:cubicBezTo>
                  <a:pt x="114303" y="917673"/>
                  <a:pt x="82836" y="910788"/>
                  <a:pt x="45161" y="907542"/>
                </a:cubicBezTo>
                <a:lnTo>
                  <a:pt x="0" y="908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91BC9-2ED9-4DF7-D541-280BE25E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25574"/>
            <a:ext cx="10706099" cy="9057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Accessibility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CD992-D433-6115-633B-35B6D6DBA700}"/>
              </a:ext>
            </a:extLst>
          </p:cNvPr>
          <p:cNvSpPr/>
          <p:nvPr/>
        </p:nvSpPr>
        <p:spPr>
          <a:xfrm>
            <a:off x="-2350" y="5916597"/>
            <a:ext cx="12192000" cy="503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51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30DB67-F996-4CA9-811B-BE18C4E62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3CFBA23-F660-49BB-85BF-87FA12D5E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3942" y="0"/>
            <a:ext cx="5138057" cy="6858000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BBA96-7E5F-A20B-11F5-07BE8CF0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019" y="3007742"/>
            <a:ext cx="3858165" cy="2933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Some </a:t>
            </a:r>
            <a:r>
              <a:rPr lang="en-US" dirty="0" err="1"/>
              <a:t>Qustions</a:t>
            </a:r>
            <a:br>
              <a:rPr lang="en-US" dirty="0"/>
            </a:br>
            <a:r>
              <a:rPr lang="en-US" dirty="0"/>
              <a:t>to genie ...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46CCF76-46D9-E709-24EC-648150B5B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00" t="6228" r="52683" b="77336"/>
          <a:stretch/>
        </p:blipFill>
        <p:spPr>
          <a:xfrm>
            <a:off x="9693" y="4580152"/>
            <a:ext cx="7051201" cy="1367441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B864152-55A3-2DC3-7404-EE8BC4DD9A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11" r="55808" b="76507"/>
          <a:stretch/>
        </p:blipFill>
        <p:spPr>
          <a:xfrm>
            <a:off x="299049" y="2396357"/>
            <a:ext cx="7139942" cy="14891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823501-E946-EEBC-AAFA-CE5B7F3F82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867" t="5973" r="53521" b="76493"/>
          <a:stretch/>
        </p:blipFill>
        <p:spPr>
          <a:xfrm>
            <a:off x="299049" y="367232"/>
            <a:ext cx="7240583" cy="15095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75F63-D5F5-EDA1-2C0F-7F8EEB9C17F3}"/>
              </a:ext>
            </a:extLst>
          </p:cNvPr>
          <p:cNvCxnSpPr/>
          <p:nvPr/>
        </p:nvCxnSpPr>
        <p:spPr>
          <a:xfrm>
            <a:off x="16726" y="2043302"/>
            <a:ext cx="7720642" cy="57509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774E34-1671-5A01-B243-FD6BD1799DE6}"/>
              </a:ext>
            </a:extLst>
          </p:cNvPr>
          <p:cNvCxnSpPr>
            <a:cxnSpLocks/>
          </p:cNvCxnSpPr>
          <p:nvPr/>
        </p:nvCxnSpPr>
        <p:spPr>
          <a:xfrm>
            <a:off x="-472104" y="4128019"/>
            <a:ext cx="7720642" cy="57509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1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A10EFB-A0C8-4F9F-AB14-5BDF29BF8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4E661FD3-B354-4F8C-A289-659BB9AF4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89443" cy="6858000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3450-0931-0A98-A01D-EA2B3C8C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3" y="31632"/>
            <a:ext cx="5707812" cy="35192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200"/>
              <a:t>GENIE cannot answer any question that not related to terminal orders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B0D0FA7-834C-6AC9-1AB1-D93A01166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8207" b="77578"/>
          <a:stretch/>
        </p:blipFill>
        <p:spPr>
          <a:xfrm>
            <a:off x="2852468" y="2608902"/>
            <a:ext cx="9027544" cy="189557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43950DB-7950-B80A-19C7-72467A8D2B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947" b="81057"/>
          <a:stretch/>
        </p:blipFill>
        <p:spPr>
          <a:xfrm>
            <a:off x="250166" y="5029625"/>
            <a:ext cx="10436525" cy="14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3684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Franklin Gothic Heavy</vt:lpstr>
      <vt:lpstr>AfterhoursVTI</vt:lpstr>
      <vt:lpstr>PowerPoint Presentation</vt:lpstr>
      <vt:lpstr>Creating 'genie.py' file</vt:lpstr>
      <vt:lpstr>Getting the API Key</vt:lpstr>
      <vt:lpstr>Adding libraries</vt:lpstr>
      <vt:lpstr>PowerPoint Presentation</vt:lpstr>
      <vt:lpstr>Accessibility</vt:lpstr>
      <vt:lpstr>Accessibility</vt:lpstr>
      <vt:lpstr>Some Qustions to genie ...</vt:lpstr>
      <vt:lpstr>GENIE cannot answer any question that not related to terminal orders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ammar yasser</cp:lastModifiedBy>
  <cp:revision>451</cp:revision>
  <dcterms:created xsi:type="dcterms:W3CDTF">2024-05-18T23:56:09Z</dcterms:created>
  <dcterms:modified xsi:type="dcterms:W3CDTF">2024-05-19T02:58:11Z</dcterms:modified>
</cp:coreProperties>
</file>