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44"/>
  </p:normalViewPr>
  <p:slideViewPr>
    <p:cSldViewPr snapToGrid="0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ED8B1-3B70-1E4C-814A-7091454C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B9844D-8140-2C01-EC44-7AC829C7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E35DE-D07A-C79E-EDF0-CC2E248D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F4CDD-3322-7B6A-1748-CA2C408D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C5513-FC60-6F69-64E0-F4ED076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5D14-385A-B812-3DA3-1FEBC5F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69160B-D9E6-5C46-4E25-96111237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5FB61-3065-DFAD-E35D-6EAE00CA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84497-AA2E-5BE4-5022-CC5A97DB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B1B73-04FA-8B4C-BE54-E94792BB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876D31-2454-AD65-9109-822B2B8E3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EC92EA-B3FB-E849-F9EA-28B97B53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FA8A0-F20F-A164-4D90-E0B18416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760A3-4E30-368A-438D-0A536366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591FE-498C-3EA0-E138-8151FB96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1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9E412-CCFA-8978-1D77-B9A14702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81321-F314-8777-6DEE-A8306B22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94795-40F8-6192-FF0F-59163716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D28F5-2D73-74C3-D668-F0F04E97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ED29BF-5486-42D9-42DD-0ACC9F6D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92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08FEC-0405-CC5C-FC59-561090C3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0A054-D6AF-A5E4-ABE0-EA1856EB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9DBC6-DEA7-3A45-294B-F9F7E928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FC731-26D9-0C36-6D4B-65B76A1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D3F99-972C-E562-CA38-9ED39200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3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46215-54E1-C8AC-2439-1E53A914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3B9EF-AD90-4D70-6D97-30A470688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B2CE2-FDFD-427F-0952-E0521BAEE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9EFD9-C483-3319-CA04-6D427F56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D9B3D1-518D-6C26-C229-9D03E673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38EDF-8E95-B068-656C-69F178E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7A254-D9A4-2B1D-3D4A-3CC5A00E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0A29B5-9D7C-5738-DCC6-7397C564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505307-40B6-EF2C-D7B0-66BF8A4D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F920B-F99A-05C8-3B82-884AD399E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72B17-56A5-B87B-C450-E809CB793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744967-C158-BC35-E661-A4F178ED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E00E3E-DA75-DE2D-41F6-67501C2F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96D4FB-2F53-A05C-7752-04772E59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C3C79-71A9-35CB-CA16-9091EBDC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A639B4-85EB-B218-FDB7-D5A2ABF4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079792-109C-4C3D-6E49-2C7A69D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88434E-7240-CE34-49C0-79C5BE1B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702BE6-3AF8-AE96-AF95-BB04C20C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961A8-8910-5A53-BACB-2B2C552E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704BC-F22F-6F88-27D3-6CA25DD6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2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DECD6-CA71-0A85-3A9B-75CC181D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6BD0D-FBAA-0546-7042-A445CDCB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424FA2-8C10-6C17-26BB-7C547DBE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A5723-840B-96D3-FB85-7C283FF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D0113-0A16-237A-0F8E-E67D4013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CEC844-A22E-F852-5BBC-5A17B96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44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80CD6-1AC3-9E44-AA4F-10C03C79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7F8ADB-BFF2-C858-F349-8F0E7A0B7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0A9277-A0E3-D418-3BAC-7B170F8A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CC3229-7269-1F16-FFC0-DA02905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E9261-1E6D-DE59-9500-6A0C0F6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52DA9-6A93-F0DA-E42E-50D5C1C6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79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39D3-A804-A763-7680-82324B56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B2459-5C7B-F650-3D06-096D0381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6077B-D6A4-FD05-EE8E-15065BD29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9FB3-55A6-B440-B77F-455657A617A2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41521-8E40-EBC5-00DB-BB5E0A59F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FC22B5-FDA5-05E2-F155-B5423083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B278-7923-3847-90C8-206DF6F60E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0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82C0AF-5216-045A-4068-63416AF06C26}"/>
              </a:ext>
            </a:extLst>
          </p:cNvPr>
          <p:cNvSpPr txBox="1"/>
          <p:nvPr/>
        </p:nvSpPr>
        <p:spPr>
          <a:xfrm>
            <a:off x="1156121" y="2120949"/>
            <a:ext cx="9879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entury Gothic" panose="020B0502020202020204" pitchFamily="34" charset="0"/>
              </a:rPr>
              <a:t>Zonage climatique du Burkina Faso basé sur la normale climatologique standard 1991- 2020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1B8511-A696-B375-38ED-1C90E10E952A}"/>
              </a:ext>
            </a:extLst>
          </p:cNvPr>
          <p:cNvSpPr txBox="1"/>
          <p:nvPr/>
        </p:nvSpPr>
        <p:spPr>
          <a:xfrm>
            <a:off x="1156121" y="3398224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Une approche reproductible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BAF2E-E0B4-96AD-C2D0-6BAF0086E4A3}"/>
              </a:ext>
            </a:extLst>
          </p:cNvPr>
          <p:cNvSpPr txBox="1"/>
          <p:nvPr/>
        </p:nvSpPr>
        <p:spPr>
          <a:xfrm>
            <a:off x="8709446" y="5050812"/>
            <a:ext cx="2954655" cy="1418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>
                <a:latin typeface="Century Gothic" panose="020B0502020202020204" pitchFamily="34" charset="0"/>
              </a:rPr>
              <a:t>Thomas BERE</a:t>
            </a:r>
          </a:p>
          <a:p>
            <a:pPr algn="r">
              <a:lnSpc>
                <a:spcPct val="150000"/>
              </a:lnSpc>
            </a:pPr>
            <a:r>
              <a:rPr lang="fr-FR" sz="2000" dirty="0">
                <a:latin typeface="Century Gothic" panose="020B0502020202020204" pitchFamily="34" charset="0"/>
              </a:rPr>
              <a:t>Boukary Compaoré</a:t>
            </a:r>
          </a:p>
          <a:p>
            <a:pPr algn="r">
              <a:lnSpc>
                <a:spcPct val="150000"/>
              </a:lnSpc>
            </a:pPr>
            <a:r>
              <a:rPr lang="fr-FR" sz="2000" dirty="0">
                <a:latin typeface="Century Gothic" panose="020B0502020202020204" pitchFamily="34" charset="0"/>
              </a:rPr>
              <a:t>Ousmane Ouedraogo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C5071B-66ED-2EAE-9CA0-B6703D6FA7BD}"/>
              </a:ext>
            </a:extLst>
          </p:cNvPr>
          <p:cNvSpPr txBox="1"/>
          <p:nvPr/>
        </p:nvSpPr>
        <p:spPr>
          <a:xfrm>
            <a:off x="1205814" y="4121501"/>
            <a:ext cx="1287533" cy="49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>
                <a:latin typeface="Century Gothic" panose="020B0502020202020204" pitchFamily="34" charset="0"/>
              </a:rPr>
              <a:t>Mai 2024</a:t>
            </a:r>
          </a:p>
        </p:txBody>
      </p:sp>
    </p:spTree>
    <p:extLst>
      <p:ext uri="{BB962C8B-B14F-4D97-AF65-F5344CB8AC3E}">
        <p14:creationId xmlns:p14="http://schemas.microsoft.com/office/powerpoint/2010/main" val="29129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82C0AF-5216-045A-4068-63416AF06C26}"/>
              </a:ext>
            </a:extLst>
          </p:cNvPr>
          <p:cNvSpPr txBox="1"/>
          <p:nvPr/>
        </p:nvSpPr>
        <p:spPr>
          <a:xfrm>
            <a:off x="307016" y="258282"/>
            <a:ext cx="987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BAF2E-E0B4-96AD-C2D0-6BAF0086E4A3}"/>
              </a:ext>
            </a:extLst>
          </p:cNvPr>
          <p:cNvSpPr txBox="1"/>
          <p:nvPr/>
        </p:nvSpPr>
        <p:spPr>
          <a:xfrm>
            <a:off x="541868" y="1223878"/>
            <a:ext cx="11260665" cy="44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entury Gothic" panose="020B0502020202020204" pitchFamily="34" charset="0"/>
              </a:rPr>
              <a:t>L’Agence nationale de la météorologie (ANAM) actualise chaque 10 ans, la carte de ces zones climatiques sur la base de la normale climatologique standard en vigueur.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Century Gothic" panose="020B0502020202020204" pitchFamily="34" charset="0"/>
              </a:rPr>
              <a:t> La méthodologie utilisée s’appuie sur une spatialisation (GIS Desktop – QGIS, Surfer ou ArcGIS)des normales pluviométriques à l’échelle du pays et la zonation par les isohyètes 600 et 900 mm.</a:t>
            </a:r>
          </a:p>
        </p:txBody>
      </p:sp>
    </p:spTree>
    <p:extLst>
      <p:ext uri="{BB962C8B-B14F-4D97-AF65-F5344CB8AC3E}">
        <p14:creationId xmlns:p14="http://schemas.microsoft.com/office/powerpoint/2010/main" val="245780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882C0AF-5216-045A-4068-63416AF06C26}"/>
              </a:ext>
            </a:extLst>
          </p:cNvPr>
          <p:cNvSpPr txBox="1"/>
          <p:nvPr/>
        </p:nvSpPr>
        <p:spPr>
          <a:xfrm>
            <a:off x="307016" y="258282"/>
            <a:ext cx="9879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FC812D-3D47-0962-86BF-BEC53EEB71C2}"/>
              </a:ext>
            </a:extLst>
          </p:cNvPr>
          <p:cNvSpPr txBox="1"/>
          <p:nvPr/>
        </p:nvSpPr>
        <p:spPr>
          <a:xfrm>
            <a:off x="307016" y="843057"/>
            <a:ext cx="10936717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anose="020B0502020202020204" pitchFamily="34" charset="0"/>
              </a:rPr>
              <a:t>Il n’existe pas un document technique retraçant toute la procédure de génération des zones climatiques de la détermination des normales au zonages en passant par la spatialisation. Conséquence =&gt; Une agence, 3 zonage différents.</a:t>
            </a:r>
          </a:p>
        </p:txBody>
      </p:sp>
    </p:spTree>
    <p:extLst>
      <p:ext uri="{BB962C8B-B14F-4D97-AF65-F5344CB8AC3E}">
        <p14:creationId xmlns:p14="http://schemas.microsoft.com/office/powerpoint/2010/main" val="2736442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129</Words>
  <Application>Microsoft Macintosh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Ousmane Ouedraogo</dc:creator>
  <cp:lastModifiedBy>Ousmane Ouedraogo</cp:lastModifiedBy>
  <cp:revision>1</cp:revision>
  <dcterms:created xsi:type="dcterms:W3CDTF">2024-05-03T07:50:58Z</dcterms:created>
  <dcterms:modified xsi:type="dcterms:W3CDTF">2024-05-03T12:05:38Z</dcterms:modified>
</cp:coreProperties>
</file>