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66" r:id="rId3"/>
    <p:sldId id="267" r:id="rId4"/>
    <p:sldId id="268" r:id="rId5"/>
    <p:sldId id="269" r:id="rId6"/>
    <p:sldId id="270" r:id="rId7"/>
    <p:sldId id="257" r:id="rId8"/>
    <p:sldId id="258" r:id="rId9"/>
    <p:sldId id="264" r:id="rId10"/>
    <p:sldId id="265" r:id="rId11"/>
    <p:sldId id="271" r:id="rId12"/>
    <p:sldId id="259" r:id="rId13"/>
    <p:sldId id="260" r:id="rId14"/>
    <p:sldId id="261" r:id="rId15"/>
    <p:sldId id="262" r:id="rId16"/>
    <p:sldId id="263" r:id="rId17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ADBC529-8773-4D02-8CFA-ADB515C5CBA3}" type="datetime1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777525A-FAFB-4452-AC36-0F7189B7A6A9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303A4E85-D1CF-4174-8E96-0E716FE67106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BFDA4C-4741-4614-8CF1-6BBCA681C2EE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663A167-FB84-446A-9868-9338781AA304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DCA11A-9768-448A-88A0-EBE3646E26CE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FEDAE78-A3F9-426C-8A41-9692E3443471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7F9CBD-9AAB-4D08-A1FC-12CB5054CF84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E97160-1FA1-4003-9894-A2FDBE217EB3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5F76C7B-B428-4E1D-8DC1-C83A59B39C9C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9227842-69A9-4D57-8696-571A640FF47C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B6D4024D-709A-489C-A1E0-404FC4EC40E9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n-GB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FEA7D9-67F6-4FDA-9663-2C4F43E353A1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4B4B326D-8F15-4B53-B18E-44A3026066F3}" type="datetime1">
              <a:rPr lang="en-GB" noProof="0" smtClean="0"/>
              <a:t>16/05/2025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n-GB" sz="4700" dirty="0">
                <a:solidFill>
                  <a:schemeClr val="bg1"/>
                </a:solidFill>
              </a:rPr>
              <a:t>Data Exploration &amp; Visualization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en-US" dirty="0">
                <a:solidFill>
                  <a:srgbClr val="7CEBFF"/>
                </a:solidFill>
              </a:rPr>
              <a:t>Data Science Lab</a:t>
            </a:r>
            <a:endParaRPr lang="en-GB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521CB-DF87-0927-1DAE-44804F225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1D145-70E6-792C-7910-5E4EC1960B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Percentile Computations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Percentiles help determine where a value falls in relation to others. For example, if your test score is in the 90th percentile, it means you scored better than 90% of all other test-takers.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(Average):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all numbers together and divide by how many there are. Example: (2 + 4 + 6) ÷ 3 = 4.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(Middle Value)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Arrange numbers in order and find the middle one. Example: For [2, 3, 5, 8, 10], the median is 5. If there are two middle numbers, take their average.</a:t>
            </a:r>
          </a:p>
        </p:txBody>
      </p:sp>
    </p:spTree>
    <p:extLst>
      <p:ext uri="{BB962C8B-B14F-4D97-AF65-F5344CB8AC3E}">
        <p14:creationId xmlns:p14="http://schemas.microsoft.com/office/powerpoint/2010/main" val="28422420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7E1B25-A9A7-6E2C-CD02-500BB7455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C7850F-FF8B-FD6A-1A11-351AC4EB5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Variance tells us how spread out the numbers in a column are.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variance → The numbers are close together.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[80, 81, 82, 83, 84] → Scores are very close together.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variance → The numbers are far apart.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[60, 75, 85, 90, 100] → Scores are spread out.</a:t>
            </a:r>
          </a:p>
        </p:txBody>
      </p:sp>
    </p:spTree>
    <p:extLst>
      <p:ext uri="{BB962C8B-B14F-4D97-AF65-F5344CB8AC3E}">
        <p14:creationId xmlns:p14="http://schemas.microsoft.com/office/powerpoint/2010/main" val="2635392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70AC3-6F80-8DB8-2D29-BDA56D6EC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59BBC-1D38-789D-0C77-3FDF1109D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assignment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6201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C47E-EC42-FD12-A041-2E8D5654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1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52263-6783-2538-284A-33AB09BB6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"Sea Surface Temperature" dataset for creating contour plots.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contour plots using the Sea Surface Temperature dataset to visualize temperature variations across different regions and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results.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 Sea Surface Temperature (SST) dataset, which will be uploaded to the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moodle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along with the lab code &amp; slides.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 the Sea Surface Temperature dataset from a </a:t>
            </a:r>
            <a:r>
              <a:rPr lang="en-GB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NetCDF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file (Figure out how to deal with it, it’s not that hard since you have all these AI assistants!).</a:t>
            </a:r>
          </a:p>
        </p:txBody>
      </p:sp>
    </p:spTree>
    <p:extLst>
      <p:ext uri="{BB962C8B-B14F-4D97-AF65-F5344CB8AC3E}">
        <p14:creationId xmlns:p14="http://schemas.microsoft.com/office/powerpoint/2010/main" val="257802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EE2A-94BE-BB7E-EC03-C541F5F9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2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A165CB-FF5D-4D81-1BBF-29DC0C255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data attributes &amp; a brief description of the structure of this dataset (number of rows, columns, and data types).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any missing values in the dataset and handle them appropriately.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Matplotlib and/or Seaborn to create a contour plot of the sea surface temperature.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the latitude and longitude as the x and y axes, respectively, and use temperature as the contour levels.</a:t>
            </a:r>
          </a:p>
        </p:txBody>
      </p:sp>
    </p:spTree>
    <p:extLst>
      <p:ext uri="{BB962C8B-B14F-4D97-AF65-F5344CB8AC3E}">
        <p14:creationId xmlns:p14="http://schemas.microsoft.com/office/powerpoint/2010/main" val="3459892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B7B63-3AA1-AB1E-539D-DC15C10E8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Instructions 3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3D5B-1B0D-493F-D53A-269FE867F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appropriate titles, axis labels, and a colour bar to indicate temperature values.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a brief analysis (1-2 paragraphs) interpreting the contour plot. Discuss any patterns, trends, or anomalies you observe in the temperature distribution (a pdf file).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 2 files (a code file and a pdf file), compress them together in one zip file and send them on WhatsApp group.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zip file should be named as following: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 – department – contour plot.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ar-SA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منال الشاذلي – نظم المعلومات –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contour plot.zip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3971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A862A-5C02-ED87-C223-3E5344C3C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Warning!!! 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ABCDF-B38A-03B6-516B-AFEF96A88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DEADLINE IS 30</a:t>
            </a:r>
            <a:r>
              <a:rPr lang="en-US" sz="2200" b="1" u="sng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MAY!!!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YOUR RESPONSIBILITY AS A STUDENT TO KNOW WHETHER YOU HAVE AN ASSIGNMENT OR NOT, SO I WILL NOT BE TELLING YOU IN THE GROUP CHAT NOR WILL I BE REMINDING YOU!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SUBMISSIONS AFTER 11:59 </a:t>
            </a:r>
            <a:r>
              <a:rPr lang="en-GB" sz="2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PM 30</a:t>
            </a:r>
            <a:r>
              <a:rPr lang="en-GB" sz="2200" b="1" u="sng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GB" sz="2200" b="1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MAY, WILL NOT BE CONSIDERED! THIS ASSIGNMENT IS SIMPLE SO IT SHOULD NOT TAKE LONG!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RELY FULLY ON CHAT GPT OR ANY OTHER AL ASSISTANT OR YOU WILL LOSE YOUR GRADE!</a:t>
            </a:r>
          </a:p>
        </p:txBody>
      </p:sp>
      <p:sp>
        <p:nvSpPr>
          <p:cNvPr id="4" name="&quot;Not Allowed&quot; Symbol 3">
            <a:extLst>
              <a:ext uri="{FF2B5EF4-FFF2-40B4-BE49-F238E27FC236}">
                <a16:creationId xmlns:a16="http://schemas.microsoft.com/office/drawing/2014/main" id="{C530F712-1090-9A45-E15B-3DB60D4DC2D8}"/>
              </a:ext>
            </a:extLst>
          </p:cNvPr>
          <p:cNvSpPr/>
          <p:nvPr/>
        </p:nvSpPr>
        <p:spPr>
          <a:xfrm>
            <a:off x="11168355" y="5727527"/>
            <a:ext cx="884903" cy="856633"/>
          </a:xfrm>
          <a:prstGeom prst="noSmoking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83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78E05-AA95-83C0-197B-46E2E2057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 Exploration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E3D23-F337-B8CC-FB76-54C0CA7E5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the process of looking at raw data, cleaning it, and finding useful insights. You check: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data contains (columns, values, missing data).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and relationships between different variables.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outliers or unusual values that may affect analysis.</a:t>
            </a:r>
          </a:p>
        </p:txBody>
      </p:sp>
    </p:spTree>
    <p:extLst>
      <p:ext uri="{BB962C8B-B14F-4D97-AF65-F5344CB8AC3E}">
        <p14:creationId xmlns:p14="http://schemas.microsoft.com/office/powerpoint/2010/main" val="351666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FB816-E21B-7DDB-6230-D97EA8EC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69084-6C0D-2D84-1796-64C9B4F2D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means turning data into graphs and charts to make it easy to understand. Common types include: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 → Show how data is distributed.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 Charts → Show proportions.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 → Show relationships between two variables.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 → Show comparisons between different categories.</a:t>
            </a:r>
          </a:p>
        </p:txBody>
      </p:sp>
    </p:spTree>
    <p:extLst>
      <p:ext uri="{BB962C8B-B14F-4D97-AF65-F5344CB8AC3E}">
        <p14:creationId xmlns:p14="http://schemas.microsoft.com/office/powerpoint/2010/main" val="4194738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A3C7F-CB9C-2602-9F92-B292DE2B6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IT Important?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8A0BF-64FC-B7A8-279B-B069A27E1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data easier </a:t>
            </a:r>
            <a:r>
              <a:rPr lang="en-GB" sz="220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understand.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find hidden patterns.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better decision-making.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Communicates results clearly.</a:t>
            </a:r>
          </a:p>
        </p:txBody>
      </p:sp>
    </p:spTree>
    <p:extLst>
      <p:ext uri="{BB962C8B-B14F-4D97-AF65-F5344CB8AC3E}">
        <p14:creationId xmlns:p14="http://schemas.microsoft.com/office/powerpoint/2010/main" val="3508410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A19D2-0EBD-718E-412E-AD657BB76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Exploratory Data Analysis (EDA)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7D399-1A9E-6E63-FD9A-AF48BF46D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the process of examining and summarizing data before performing deeper analysis or modelling.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you understand patterns, detect anomalies, and get insights about your dataset.</a:t>
            </a:r>
          </a:p>
        </p:txBody>
      </p:sp>
    </p:spTree>
    <p:extLst>
      <p:ext uri="{BB962C8B-B14F-4D97-AF65-F5344CB8AC3E}">
        <p14:creationId xmlns:p14="http://schemas.microsoft.com/office/powerpoint/2010/main" val="701294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D61BC-ECF7-CB96-38CA-6D336AC54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EDA important?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88D12-B3E9-5A2E-600C-AF0759FD2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EDA is like getting to know your data before making decisions. It helps you: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missing values or inconsistencies.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distributions (how data is spread).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relationships between variables.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outliers that could affect analysis.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right models based on patterns.</a:t>
            </a:r>
          </a:p>
          <a:p>
            <a:pPr>
              <a:buFont typeface="Wingdings" panose="05000000000000000000" pitchFamily="2" charset="2"/>
              <a:buChar char="v"/>
            </a:pP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9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7CAF-3348-0026-B24A-F890DE3C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Data Loading and Initial Exploration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160A2-9E78-FE78-1319-A7AB2B259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 Inspection Techniques: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Dataset Characteristics.</a:t>
            </a:r>
          </a:p>
        </p:txBody>
      </p:sp>
    </p:spTree>
    <p:extLst>
      <p:ext uri="{BB962C8B-B14F-4D97-AF65-F5344CB8AC3E}">
        <p14:creationId xmlns:p14="http://schemas.microsoft.com/office/powerpoint/2010/main" val="2497983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48B01-87B3-F478-A2AC-3A6B1A04C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Basic Dataset Characteristics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541715-97CC-DE63-6B60-9CAEDD987F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Quantitative Checks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Rows: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data points/flower samples exist.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attributes are present.</a:t>
            </a:r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Types: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kind of data is in each column (numeric, categorical).</a:t>
            </a:r>
          </a:p>
        </p:txBody>
      </p:sp>
    </p:spTree>
    <p:extLst>
      <p:ext uri="{BB962C8B-B14F-4D97-AF65-F5344CB8AC3E}">
        <p14:creationId xmlns:p14="http://schemas.microsoft.com/office/powerpoint/2010/main" val="138436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F8543-3CCA-F2AF-C5D6-7689293E5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Statistics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BC8F6-7630-F852-4357-D14A58EF3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Frequency Distribution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This shows how often different values appear in a dataset. For example, if you survey 100 people about their favourite colours, a frequency distribution would tell you how many chose blue, red, green, etc.</a:t>
            </a: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Calculation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 mode is the most frequently occurring value in a dataset. If you have the numbers 2, 3, 3, 4, 5, 3, the mode is 3 because it appears the most.</a:t>
            </a:r>
          </a:p>
        </p:txBody>
      </p:sp>
    </p:spTree>
    <p:extLst>
      <p:ext uri="{BB962C8B-B14F-4D97-AF65-F5344CB8AC3E}">
        <p14:creationId xmlns:p14="http://schemas.microsoft.com/office/powerpoint/2010/main" val="429115944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8_TF56390039_Win32" id="{9B435FBB-37EF-4CC2-A2AA-2D5176A76904}" vid="{B037E65D-0BE2-4226-856A-90D3BD06C53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587</TotalTime>
  <Words>933</Words>
  <Application>Microsoft Office PowerPoint</Application>
  <PresentationFormat>Widescreen</PresentationFormat>
  <Paragraphs>74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Gill Sans MT</vt:lpstr>
      <vt:lpstr>Times New Roman</vt:lpstr>
      <vt:lpstr>Wingdings</vt:lpstr>
      <vt:lpstr>Wingdings 2</vt:lpstr>
      <vt:lpstr>Dividend</vt:lpstr>
      <vt:lpstr>Data Exploration &amp; Visualization</vt:lpstr>
      <vt:lpstr>Data Exploration</vt:lpstr>
      <vt:lpstr>Data Visualization</vt:lpstr>
      <vt:lpstr>Why Is IT Important?</vt:lpstr>
      <vt:lpstr>Exploratory Data Analysis (EDA) </vt:lpstr>
      <vt:lpstr>Why Is EDA important?</vt:lpstr>
      <vt:lpstr>Data Loading and Initial Exploration</vt:lpstr>
      <vt:lpstr>Basic Dataset Characteristics</vt:lpstr>
      <vt:lpstr>Statistics</vt:lpstr>
      <vt:lpstr>Statistics</vt:lpstr>
      <vt:lpstr>Statistics</vt:lpstr>
      <vt:lpstr>Assignment</vt:lpstr>
      <vt:lpstr>Instructions 1</vt:lpstr>
      <vt:lpstr>Instructions 2</vt:lpstr>
      <vt:lpstr>Instructions 3</vt:lpstr>
      <vt:lpstr>Warning!!!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Manal Elshazali</dc:creator>
  <cp:lastModifiedBy>Manal Elshazali</cp:lastModifiedBy>
  <cp:revision>56</cp:revision>
  <dcterms:created xsi:type="dcterms:W3CDTF">2025-05-14T11:39:32Z</dcterms:created>
  <dcterms:modified xsi:type="dcterms:W3CDTF">2025-05-16T21:00:58Z</dcterms:modified>
</cp:coreProperties>
</file>