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DF5E-EFD3-40B8-9AE5-13F36B63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F0B4F-EF29-4CBE-A754-6725FBC2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5FA98-AB7F-4885-8179-8AEC444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5A4CB-5E58-4C0F-BCF5-FD621EA5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0D372-068D-4B12-94EC-FFD01871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4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4A727-8A13-4780-941E-E49B390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F8950-FFE9-4878-9869-73C0591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84A69-ED8B-4B3A-BBC5-82C4082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B8C62-4E77-49E0-B1A9-C323694F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86D35-2ED3-4E15-9A80-6A9C7DF0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0DC1CD-1A6D-4690-BA94-F726472F1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EF9A3-0EBA-4C13-BE2B-742B9629B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95D8F-80F3-43DD-AE30-6DB26B47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BDC95-C3DF-4E03-96EF-B08F667E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A13B5-E60C-4F20-BB0A-12411DD2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0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63CDC-3AB3-49AE-99A2-1D8AD227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79C95-8E1D-4518-909B-6A973E29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B3DF7-676A-4F5D-A974-2342ED81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8264B-918B-4023-BF86-B1DA7AF3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61CE-459D-42C3-97C3-F0D0FAB9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56F28-13E5-4295-9F26-D3C68E9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8A9AB-947E-44F4-918E-FB95499B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EFF71-F105-4D58-9798-3193687A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D918C-6DE5-4C22-B122-103B4AD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CA7FD-E4D4-40C6-B294-160F60D2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7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14E3-08E3-49E9-A25B-71EA6FEA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BD986-EFAE-410D-9D3B-5C64CD1AF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2A876-769C-4EA6-8974-A5B3E491B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3C9A8-31C7-4FEC-85E5-0F14C23D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CAD8D-079F-4D09-A4DF-CE6309B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72464-3B4F-4DDD-B5B2-F445173C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C6795-ABE6-4BC8-9654-F482940A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36996-D906-4239-BA32-D185DFDE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006FB-480F-48CB-B33E-69B645894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F90070-E3A3-4B1B-9494-345770EA4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E1B0BA-C0AF-4EE4-8D25-A9E89C7A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CBC7E-DA3E-4900-91A6-78F8D767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E9BC0E-6D6B-4258-A74D-AC4B573A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4C23F-EC38-40D7-9B92-64E802EB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423E-A21B-4037-AD9F-D9BFA0BD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FC9B24-28C1-4AE0-AC8D-6CC948D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6AE15-566B-409E-A705-E95E2E0A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8E871-D426-4B98-98E3-91A63310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EA7B54-1BF4-430A-8FAA-671A250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62FF8-F680-498B-A861-A0FCEFE5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D1C4A-D854-4B98-8A85-41E56969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CCA5A-5A39-4724-8B3D-EF0B9EC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14122-41D8-4FA7-80FF-B8E5D055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F8B8A5-72B4-4410-8685-8B4C21280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87EE6-7D14-4DDE-982E-372A9D94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46835-D5FE-4F3D-806A-01D1B72B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61A51-71DF-4ABD-8D06-EA11B9DC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E301-F8D6-4E45-809C-04B9BF1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1F982-AD4C-4A20-BAC0-8F1091DD1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348FB-DE00-4CAD-93B1-F9A8F5B4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C26AB-DC5A-47A9-9256-3ECFA011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2C05A-000C-45C5-B453-DA75BFD4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994FE-B010-468B-8D7A-CAC3BCC8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F0F170-01B1-4D56-B3DE-54F71D02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A677F-C124-4195-A351-05911ED3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764D5-95F8-4D94-BA23-7C910D6AD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7807-F0E1-4ABE-A671-3E673DF9D70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3EE2D-00AF-4AB1-BDDE-B16F11CE8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AAE69-9428-40FD-AC51-99500E0B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118F-B096-4CE7-9368-229EE393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99B401-33C7-41FF-8CD0-016FE8C62232}"/>
              </a:ext>
            </a:extLst>
          </p:cNvPr>
          <p:cNvSpPr/>
          <p:nvPr/>
        </p:nvSpPr>
        <p:spPr>
          <a:xfrm>
            <a:off x="125506" y="2985245"/>
            <a:ext cx="1075765" cy="92784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572382-CF55-42A1-A268-98F1666051D6}"/>
              </a:ext>
            </a:extLst>
          </p:cNvPr>
          <p:cNvSpPr/>
          <p:nvPr/>
        </p:nvSpPr>
        <p:spPr>
          <a:xfrm>
            <a:off x="1888095" y="2985241"/>
            <a:ext cx="1145801" cy="92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 to 4</a:t>
            </a:r>
          </a:p>
          <a:p>
            <a:pPr algn="ctr"/>
            <a:r>
              <a:rPr lang="ko-KR" altLang="en-US" b="1" dirty="0"/>
              <a:t>인코더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5E52F6-8224-4DED-BA05-FDA87F9717C7}"/>
              </a:ext>
            </a:extLst>
          </p:cNvPr>
          <p:cNvSpPr/>
          <p:nvPr/>
        </p:nvSpPr>
        <p:spPr>
          <a:xfrm>
            <a:off x="3713858" y="2985239"/>
            <a:ext cx="1515035" cy="9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상태 버퍼</a:t>
            </a:r>
            <a:endParaRPr lang="en-US" altLang="ko-KR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298BAE-ABE6-4982-9B40-97FE379FAD1E}"/>
              </a:ext>
            </a:extLst>
          </p:cNvPr>
          <p:cNvSpPr/>
          <p:nvPr/>
        </p:nvSpPr>
        <p:spPr>
          <a:xfrm>
            <a:off x="5945857" y="2240728"/>
            <a:ext cx="1515035" cy="9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입력측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시프트 레지스터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B9A5868-5085-4569-A542-E55E11B73A06}"/>
              </a:ext>
            </a:extLst>
          </p:cNvPr>
          <p:cNvSpPr/>
          <p:nvPr/>
        </p:nvSpPr>
        <p:spPr>
          <a:xfrm>
            <a:off x="1262295" y="3256151"/>
            <a:ext cx="564776" cy="38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557ABF8-C000-403A-B15C-87D75A4440EA}"/>
              </a:ext>
            </a:extLst>
          </p:cNvPr>
          <p:cNvSpPr/>
          <p:nvPr/>
        </p:nvSpPr>
        <p:spPr>
          <a:xfrm>
            <a:off x="3093707" y="3256151"/>
            <a:ext cx="564776" cy="38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6213CFC-CD69-46C7-B54B-4B339D81D0EB}"/>
              </a:ext>
            </a:extLst>
          </p:cNvPr>
          <p:cNvSpPr/>
          <p:nvPr/>
        </p:nvSpPr>
        <p:spPr>
          <a:xfrm>
            <a:off x="5945857" y="3642171"/>
            <a:ext cx="1515035" cy="9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저장측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시프트 레지스터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E3C7910-38D3-4511-93B2-7FF7AD724103}"/>
              </a:ext>
            </a:extLst>
          </p:cNvPr>
          <p:cNvSpPr/>
          <p:nvPr/>
        </p:nvSpPr>
        <p:spPr>
          <a:xfrm>
            <a:off x="7697971" y="3265822"/>
            <a:ext cx="477184" cy="38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6B8B970-AB71-4599-88F3-3BA50C07EC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228893" y="2704652"/>
            <a:ext cx="716964" cy="74451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E37F320-699C-4BA4-8DC0-D1C1C14F157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05073" y="3458832"/>
            <a:ext cx="740784" cy="64726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938A777-E051-4449-A6C4-045DB28865A8}"/>
              </a:ext>
            </a:extLst>
          </p:cNvPr>
          <p:cNvSpPr/>
          <p:nvPr/>
        </p:nvSpPr>
        <p:spPr>
          <a:xfrm>
            <a:off x="8201676" y="2985237"/>
            <a:ext cx="1515035" cy="9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비교기</a:t>
            </a:r>
            <a:endParaRPr lang="ko-KR" altLang="en-US" b="1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20BD05C-AEB5-48D0-942A-9774A998BE3F}"/>
              </a:ext>
            </a:extLst>
          </p:cNvPr>
          <p:cNvCxnSpPr>
            <a:cxnSpLocks/>
            <a:stCxn id="7" idx="3"/>
            <a:endCxn id="15" idx="3"/>
          </p:cNvCxnSpPr>
          <p:nvPr/>
        </p:nvCxnSpPr>
        <p:spPr>
          <a:xfrm>
            <a:off x="7460892" y="2704652"/>
            <a:ext cx="12700" cy="1401443"/>
          </a:xfrm>
          <a:prstGeom prst="bentConnector3">
            <a:avLst>
              <a:gd name="adj1" fmla="val 180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54CB11D-87F3-4669-9D1E-154A2039B229}"/>
              </a:ext>
            </a:extLst>
          </p:cNvPr>
          <p:cNvSpPr/>
          <p:nvPr/>
        </p:nvSpPr>
        <p:spPr>
          <a:xfrm>
            <a:off x="10402894" y="2704651"/>
            <a:ext cx="1515035" cy="1401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LED </a:t>
            </a:r>
            <a:r>
              <a:rPr lang="ko-KR" altLang="en-US" sz="1600" b="1" dirty="0" err="1"/>
              <a:t>적색등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OR</a:t>
            </a:r>
          </a:p>
          <a:p>
            <a:pPr algn="ctr"/>
            <a:r>
              <a:rPr lang="en-US" altLang="ko-KR" sz="1600" b="1" dirty="0"/>
              <a:t>LED</a:t>
            </a:r>
            <a:r>
              <a:rPr lang="ko-KR" altLang="en-US" sz="1600" b="1" dirty="0"/>
              <a:t> 녹색등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1461FD0-A034-4B96-B786-61345F72E5C7}"/>
              </a:ext>
            </a:extLst>
          </p:cNvPr>
          <p:cNvSpPr/>
          <p:nvPr/>
        </p:nvSpPr>
        <p:spPr>
          <a:xfrm>
            <a:off x="9857069" y="3265822"/>
            <a:ext cx="405467" cy="38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C6466-504A-4CF8-B375-ADE554406F18}"/>
              </a:ext>
            </a:extLst>
          </p:cNvPr>
          <p:cNvSpPr txBox="1"/>
          <p:nvPr/>
        </p:nvSpPr>
        <p:spPr>
          <a:xfrm>
            <a:off x="240633" y="176462"/>
            <a:ext cx="195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  <a:ea typeface="+mj-ea"/>
              </a:rPr>
              <a:t>블록도</a:t>
            </a:r>
          </a:p>
        </p:txBody>
      </p:sp>
    </p:spTree>
    <p:extLst>
      <p:ext uri="{BB962C8B-B14F-4D97-AF65-F5344CB8AC3E}">
        <p14:creationId xmlns:p14="http://schemas.microsoft.com/office/powerpoint/2010/main" val="220803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236818-70E1-472C-99EA-3B350517CAD7}"/>
              </a:ext>
            </a:extLst>
          </p:cNvPr>
          <p:cNvSpPr/>
          <p:nvPr/>
        </p:nvSpPr>
        <p:spPr>
          <a:xfrm>
            <a:off x="3137646" y="116539"/>
            <a:ext cx="1398494" cy="48409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5116FD-7096-4BD7-A059-BC6D1D10DB64}"/>
              </a:ext>
            </a:extLst>
          </p:cNvPr>
          <p:cNvSpPr/>
          <p:nvPr/>
        </p:nvSpPr>
        <p:spPr>
          <a:xfrm>
            <a:off x="3048839" y="1223567"/>
            <a:ext cx="1576107" cy="77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 to 4</a:t>
            </a:r>
          </a:p>
          <a:p>
            <a:pPr algn="ctr"/>
            <a:r>
              <a:rPr lang="ko-KR" altLang="en-US" b="1" dirty="0"/>
              <a:t>인코더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7AB888-8C11-446E-B818-53D1A79BE158}"/>
              </a:ext>
            </a:extLst>
          </p:cNvPr>
          <p:cNvSpPr/>
          <p:nvPr/>
        </p:nvSpPr>
        <p:spPr>
          <a:xfrm>
            <a:off x="3048839" y="3809552"/>
            <a:ext cx="1576107" cy="565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입력측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시프트 레지스터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E33624-E783-4CAE-BB7D-03BE5ED6FA6D}"/>
              </a:ext>
            </a:extLst>
          </p:cNvPr>
          <p:cNvSpPr/>
          <p:nvPr/>
        </p:nvSpPr>
        <p:spPr>
          <a:xfrm>
            <a:off x="5584170" y="2536340"/>
            <a:ext cx="1576107" cy="565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저장측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시프트 레지스터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A49C0B-6E67-42AC-94FD-3C3EA859DB78}"/>
              </a:ext>
            </a:extLst>
          </p:cNvPr>
          <p:cNvSpPr/>
          <p:nvPr/>
        </p:nvSpPr>
        <p:spPr>
          <a:xfrm>
            <a:off x="3137645" y="2617468"/>
            <a:ext cx="1398494" cy="48409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저장</a:t>
            </a:r>
            <a:endParaRPr lang="ko-KR" altLang="en-US" b="1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6058405-A5DD-4599-93A0-ADEBA41D7FA4}"/>
              </a:ext>
            </a:extLst>
          </p:cNvPr>
          <p:cNvSpPr/>
          <p:nvPr/>
        </p:nvSpPr>
        <p:spPr>
          <a:xfrm>
            <a:off x="3729315" y="3146052"/>
            <a:ext cx="215153" cy="619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3ABED9E-D2B3-48EA-A355-E45A48EED5CA}"/>
              </a:ext>
            </a:extLst>
          </p:cNvPr>
          <p:cNvSpPr/>
          <p:nvPr/>
        </p:nvSpPr>
        <p:spPr>
          <a:xfrm>
            <a:off x="3729315" y="2031178"/>
            <a:ext cx="215153" cy="54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97875F9-4E8F-4A86-9E9F-E89080F86C11}"/>
              </a:ext>
            </a:extLst>
          </p:cNvPr>
          <p:cNvSpPr/>
          <p:nvPr/>
        </p:nvSpPr>
        <p:spPr>
          <a:xfrm>
            <a:off x="4624946" y="2738492"/>
            <a:ext cx="870417" cy="242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9E40F-0D2C-454B-94E4-DA7C4125098F}"/>
              </a:ext>
            </a:extLst>
          </p:cNvPr>
          <p:cNvSpPr txBox="1"/>
          <p:nvPr/>
        </p:nvSpPr>
        <p:spPr>
          <a:xfrm>
            <a:off x="3944468" y="3233311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38D8D-47CB-47B2-8B16-A35226892D41}"/>
              </a:ext>
            </a:extLst>
          </p:cNvPr>
          <p:cNvSpPr txBox="1"/>
          <p:nvPr/>
        </p:nvSpPr>
        <p:spPr>
          <a:xfrm>
            <a:off x="4796958" y="2480050"/>
            <a:ext cx="58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D4750B-D9BF-4E2F-B03C-F0A5FAF2A8EC}"/>
              </a:ext>
            </a:extLst>
          </p:cNvPr>
          <p:cNvSpPr/>
          <p:nvPr/>
        </p:nvSpPr>
        <p:spPr>
          <a:xfrm>
            <a:off x="3048839" y="5082764"/>
            <a:ext cx="1576107" cy="565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SN7447AN</a:t>
            </a:r>
            <a:endParaRPr lang="ko-KR" altLang="en-US" sz="12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A6C89-0CC9-4E9C-AE89-FA86BC32AB3F}"/>
              </a:ext>
            </a:extLst>
          </p:cNvPr>
          <p:cNvSpPr/>
          <p:nvPr/>
        </p:nvSpPr>
        <p:spPr>
          <a:xfrm>
            <a:off x="3048837" y="6189792"/>
            <a:ext cx="1576107" cy="565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7 seg</a:t>
            </a:r>
          </a:p>
          <a:p>
            <a:pPr algn="ctr"/>
            <a:r>
              <a:rPr lang="ko-KR" altLang="en-US" sz="1200" b="1" dirty="0"/>
              <a:t>디스플레이 출력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0D4011B-6C0D-4160-A574-B22DB3D3E7CC}"/>
              </a:ext>
            </a:extLst>
          </p:cNvPr>
          <p:cNvSpPr/>
          <p:nvPr/>
        </p:nvSpPr>
        <p:spPr>
          <a:xfrm>
            <a:off x="3729313" y="4431656"/>
            <a:ext cx="215153" cy="619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273717F8-48FA-4241-8FD3-A83B35712777}"/>
              </a:ext>
            </a:extLst>
          </p:cNvPr>
          <p:cNvSpPr/>
          <p:nvPr/>
        </p:nvSpPr>
        <p:spPr>
          <a:xfrm>
            <a:off x="3729312" y="624885"/>
            <a:ext cx="215153" cy="54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79A9A8E-033C-4228-B714-6016D810D3BD}"/>
              </a:ext>
            </a:extLst>
          </p:cNvPr>
          <p:cNvSpPr/>
          <p:nvPr/>
        </p:nvSpPr>
        <p:spPr>
          <a:xfrm>
            <a:off x="3729312" y="5690402"/>
            <a:ext cx="179298" cy="456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201C980-BD3B-407B-950A-0C5169217E38}"/>
              </a:ext>
            </a:extLst>
          </p:cNvPr>
          <p:cNvSpPr/>
          <p:nvPr/>
        </p:nvSpPr>
        <p:spPr>
          <a:xfrm>
            <a:off x="4713753" y="3971140"/>
            <a:ext cx="870417" cy="242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759F7C-DF95-41F0-9E4B-DB85DC04BB4C}"/>
              </a:ext>
            </a:extLst>
          </p:cNvPr>
          <p:cNvSpPr/>
          <p:nvPr/>
        </p:nvSpPr>
        <p:spPr>
          <a:xfrm>
            <a:off x="5672977" y="3782656"/>
            <a:ext cx="1487300" cy="619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비교기</a:t>
            </a:r>
            <a:endParaRPr lang="en-US" altLang="ko-KR" b="1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C4F6DBB-3D31-486B-A302-987F1371BD68}"/>
              </a:ext>
            </a:extLst>
          </p:cNvPr>
          <p:cNvSpPr/>
          <p:nvPr/>
        </p:nvSpPr>
        <p:spPr>
          <a:xfrm>
            <a:off x="7302870" y="3971138"/>
            <a:ext cx="870417" cy="242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916962C-5DCB-48C6-8180-E9652046DF6A}"/>
              </a:ext>
            </a:extLst>
          </p:cNvPr>
          <p:cNvSpPr/>
          <p:nvPr/>
        </p:nvSpPr>
        <p:spPr>
          <a:xfrm>
            <a:off x="6309050" y="4463747"/>
            <a:ext cx="215153" cy="619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1BCBD-4077-4683-9C2B-EC3E846E12A3}"/>
              </a:ext>
            </a:extLst>
          </p:cNvPr>
          <p:cNvSpPr txBox="1"/>
          <p:nvPr/>
        </p:nvSpPr>
        <p:spPr>
          <a:xfrm>
            <a:off x="6451645" y="4556496"/>
            <a:ext cx="58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70CDE-4375-40EE-9FC9-08E6FCA2218D}"/>
              </a:ext>
            </a:extLst>
          </p:cNvPr>
          <p:cNvSpPr txBox="1"/>
          <p:nvPr/>
        </p:nvSpPr>
        <p:spPr>
          <a:xfrm>
            <a:off x="7464654" y="3708597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F657F1-1F9C-4A5C-A8A4-2731D7EDB175}"/>
              </a:ext>
            </a:extLst>
          </p:cNvPr>
          <p:cNvSpPr/>
          <p:nvPr/>
        </p:nvSpPr>
        <p:spPr>
          <a:xfrm>
            <a:off x="5707995" y="5171677"/>
            <a:ext cx="1487300" cy="619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녹색 </a:t>
            </a:r>
            <a:r>
              <a:rPr lang="en-US" altLang="ko-KR" b="1" dirty="0"/>
              <a:t>LED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81414A-5C17-4E60-ABA8-16C907D06619}"/>
              </a:ext>
            </a:extLst>
          </p:cNvPr>
          <p:cNvSpPr/>
          <p:nvPr/>
        </p:nvSpPr>
        <p:spPr>
          <a:xfrm>
            <a:off x="8315878" y="3644194"/>
            <a:ext cx="1487300" cy="895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적색 </a:t>
            </a:r>
            <a:r>
              <a:rPr lang="en-US" altLang="ko-KR" b="1" dirty="0"/>
              <a:t>LED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4683D5-0D5C-40A6-8D2D-6EE1F2F43558}"/>
              </a:ext>
            </a:extLst>
          </p:cNvPr>
          <p:cNvSpPr txBox="1"/>
          <p:nvPr/>
        </p:nvSpPr>
        <p:spPr>
          <a:xfrm>
            <a:off x="240633" y="176462"/>
            <a:ext cx="195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  <a:ea typeface="+mj-ea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6299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김채원</dc:creator>
  <cp:lastModifiedBy>김 지수</cp:lastModifiedBy>
  <cp:revision>2</cp:revision>
  <dcterms:created xsi:type="dcterms:W3CDTF">2021-11-13T07:15:20Z</dcterms:created>
  <dcterms:modified xsi:type="dcterms:W3CDTF">2021-12-01T03:47:18Z</dcterms:modified>
</cp:coreProperties>
</file>