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301" r:id="rId5"/>
    <p:sldId id="302" r:id="rId6"/>
    <p:sldId id="303" r:id="rId7"/>
    <p:sldId id="304" r:id="rId8"/>
    <p:sldId id="260" r:id="rId9"/>
    <p:sldId id="261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Anaheim" panose="020B0600000101010101" charset="0"/>
      <p:regular r:id="rId14"/>
    </p:embeddedFont>
    <p:embeddedFont>
      <p:font typeface="Overpass Mono" panose="020B0600000101010101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9A3B9-3BB9-4952-A892-DD21B62512E5}">
  <a:tblStyle styleId="{CE19A3B9-3BB9-4952-A892-DD21B6251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D5B05B-4C01-4F29-B6CE-FA6232A50B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2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9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3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59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1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WEB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차례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+mj-ea"/>
                <a:ea typeface="+mj-ea"/>
              </a:rPr>
              <a:t>01</a:t>
            </a:r>
            <a:endParaRPr sz="3500" b="1">
              <a:latin typeface="+mj-ea"/>
              <a:ea typeface="+mj-ea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HTML,CSS</a:t>
            </a:r>
            <a:endParaRPr sz="2200" b="1" dirty="0">
              <a:latin typeface="+mj-ea"/>
              <a:ea typeface="+mj-ea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+mj-ea"/>
                <a:ea typeface="+mj-ea"/>
              </a:rPr>
              <a:t>03</a:t>
            </a:r>
            <a:endParaRPr sz="3500" b="1">
              <a:latin typeface="+mj-ea"/>
              <a:ea typeface="+mj-ea"/>
            </a:endParaRPr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+mj-ea"/>
                <a:ea typeface="+mj-ea"/>
                <a:cs typeface="Overpass Mono"/>
                <a:sym typeface="Overpass Mono"/>
              </a:rPr>
              <a:t>JAVASCRIPT</a:t>
            </a:r>
            <a:endParaRPr sz="2200" b="1" dirty="0">
              <a:latin typeface="+mj-ea"/>
              <a:ea typeface="+mj-ea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02</a:t>
            </a:r>
            <a:endParaRPr>
              <a:latin typeface="+mj-ea"/>
              <a:ea typeface="+mj-ea"/>
            </a:endParaRP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PHP,MYSQL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04</a:t>
            </a:r>
            <a:endParaRPr>
              <a:latin typeface="+mj-ea"/>
              <a:ea typeface="+mj-ea"/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개발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수업의 최종 목표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" name="Google Shape;340;p28">
            <a:extLst>
              <a:ext uri="{FF2B5EF4-FFF2-40B4-BE49-F238E27FC236}">
                <a16:creationId xmlns:a16="http://schemas.microsoft.com/office/drawing/2014/main" id="{E7B6540A-CE79-48E6-903E-52D6B4EEFCAD}"/>
              </a:ext>
            </a:extLst>
          </p:cNvPr>
          <p:cNvSpPr txBox="1">
            <a:spLocks/>
          </p:cNvSpPr>
          <p:nvPr/>
        </p:nvSpPr>
        <p:spPr>
          <a:xfrm>
            <a:off x="1063305" y="25717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YOUTUBE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카피코딩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210272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웹이 만약 인간이라면 </a:t>
            </a: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36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210272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HTML</a:t>
            </a:r>
          </a:p>
        </p:txBody>
      </p:sp>
      <p:pic>
        <p:nvPicPr>
          <p:cNvPr id="2050" name="Picture 2" descr="손으로 그린 만화 낙서 해골입니다. 재미 있는 만화 해골 흰색 배경에 고립입니다. 벡터 일러스트 레이 션. | 프리미엄 벡터">
            <a:extLst>
              <a:ext uri="{FF2B5EF4-FFF2-40B4-BE49-F238E27FC236}">
                <a16:creationId xmlns:a16="http://schemas.microsoft.com/office/drawing/2014/main" id="{09DDC7A9-57B7-55B1-98DC-C74D9BEE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37" y="220374"/>
            <a:ext cx="4923126" cy="49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3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210272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074" name="Picture 2" descr="33개의 남자옷 일러스트 아이디어 | 캐릭터 일러스트, 캐릭터 스케치, 일러스트레이션">
            <a:extLst>
              <a:ext uri="{FF2B5EF4-FFF2-40B4-BE49-F238E27FC236}">
                <a16:creationId xmlns:a16="http://schemas.microsoft.com/office/drawing/2014/main" id="{605E4DB2-7538-4BA3-8C9C-9CD9C9CD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77" y="155341"/>
            <a:ext cx="3436045" cy="456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210272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Programming Language</a:t>
            </a:r>
            <a:br>
              <a:rPr lang="en-US" dirty="0">
                <a:solidFill>
                  <a:schemeClr val="bg1"/>
                </a:solidFill>
                <a:latin typeface="+mj-ea"/>
                <a:ea typeface="+mj-ea"/>
              </a:rPr>
            </a:br>
            <a:endParaRPr 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242,700개 이상의 뇌 일러스트, Royalty-Free 벡터 그래픽 및 클립 아트 - iStock">
            <a:extLst>
              <a:ext uri="{FF2B5EF4-FFF2-40B4-BE49-F238E27FC236}">
                <a16:creationId xmlns:a16="http://schemas.microsoft.com/office/drawing/2014/main" id="{A51DFF82-CFB9-8E09-1629-D0748D04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05" y="738897"/>
            <a:ext cx="3935989" cy="3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148824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—iphone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Calculator</a:t>
            </a:r>
            <a:endParaRPr b="1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오늘의 목표</a:t>
            </a:r>
            <a:endParaRPr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Phone에서 계산기 사용하기 - Apple 지원 (KR)">
            <a:extLst>
              <a:ext uri="{FF2B5EF4-FFF2-40B4-BE49-F238E27FC236}">
                <a16:creationId xmlns:a16="http://schemas.microsoft.com/office/drawing/2014/main" id="{901AA94D-5200-7A74-DFE2-8BE16D1B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06" y="51106"/>
            <a:ext cx="2465676" cy="50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화면 슬라이드 쇼(16:9)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Overpass Mono</vt:lpstr>
      <vt:lpstr>Arial</vt:lpstr>
      <vt:lpstr>Anaheim</vt:lpstr>
      <vt:lpstr>Roboto Condensed</vt:lpstr>
      <vt:lpstr>Roboto</vt:lpstr>
      <vt:lpstr>맑은 고딕</vt:lpstr>
      <vt:lpstr>Programming Lesson by Slidesgo</vt:lpstr>
      <vt:lpstr>WEB</vt:lpstr>
      <vt:lpstr>차례</vt:lpstr>
      <vt:lpstr>수업의 최종 목표</vt:lpstr>
      <vt:lpstr>웹이 만약 인간이라면 ?</vt:lpstr>
      <vt:lpstr>HTML</vt:lpstr>
      <vt:lpstr>CSS</vt:lpstr>
      <vt:lpstr>Programming Language </vt:lpstr>
      <vt:lpstr>—iphone Calculator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cp:lastModifiedBy>우주 권</cp:lastModifiedBy>
  <cp:revision>2</cp:revision>
  <dcterms:modified xsi:type="dcterms:W3CDTF">2023-10-02T21:27:32Z</dcterms:modified>
</cp:coreProperties>
</file>