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72" r:id="rId5"/>
    <p:sldId id="269" r:id="rId6"/>
    <p:sldId id="256" r:id="rId7"/>
    <p:sldId id="267" r:id="rId8"/>
    <p:sldId id="268" r:id="rId9"/>
    <p:sldId id="257" r:id="rId10"/>
    <p:sldId id="263" r:id="rId11"/>
    <p:sldId id="264" r:id="rId12"/>
    <p:sldId id="258" r:id="rId13"/>
    <p:sldId id="261" r:id="rId14"/>
    <p:sldId id="25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86B6-C081-4378-B564-D2F85C89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72F37-2BBC-4F43-928A-DA0F6CF8E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5860-F562-4FFB-980F-DACAE258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69DF-B703-43C4-9C40-16C54FA0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75F2-9FF3-4B06-9DDC-876A78C2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6B4-D7EF-42DB-8BDE-E6129978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F3824-01BE-4439-8FF9-E71536732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817A-EC30-4095-9B3F-665BDE34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FB70-FD3E-4DCC-9D08-F9E3B82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B24F-252C-419E-9F9D-672C1CA6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FAE4-0FAD-4E00-8C37-E7FFEFC4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55601-520E-4C58-B8B6-C92BF8BE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37BF-A70B-49AA-B6EB-F6551F5A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E0B5-A209-4274-B90A-D17B3D47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CB1B-89E4-4DEA-8078-AFF615F2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F3AB-A208-4E8C-AFAA-4C96FD10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B504-48B1-4074-ABAE-6F17BFB1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D795-99DD-4C97-B959-CB63F022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88C9-9E6F-46D8-A480-064E4594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B13C-1C10-479F-9878-DD1033CB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AEF9-0A25-49EE-BFF2-DE65495D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7958-C807-4C5A-ADB9-A04B09EF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8B2D-1FCF-4324-B71B-0CD4C6F4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BAD0-9DF6-43FA-A9B3-1AB591A7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51D6-A9D2-4D62-B937-E285C2A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9F08-8952-40CA-BD47-40A44466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937F-E098-4F2D-8739-D95D39765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C4-675F-4653-A287-D71FE251D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37CA-5764-435E-9060-09843235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F931-1870-4493-94C5-14BFC3E4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E7BC-46AB-43FF-866D-9C2F687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3200-8EA4-44EB-A080-C9590F6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CB4BB-EC9D-4674-A941-53C625EE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FB17-55A5-4C96-BD40-E8952A06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4C46B-FC4B-4777-972E-7DE940F96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E3664-7CB2-4607-BAC7-AAAEC82F9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2418E-76F1-480F-887E-7353A2B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7555F-E4B9-4702-9409-CEEE8BA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22821-1C0A-4E44-BB77-D9566FF6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94A5-0D2B-4A9F-AD4D-A1132496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EC02C-7C4E-4767-A613-DA72F17E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CA61-71D8-48B4-B962-E74034FE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78CA9-223E-47D8-A852-212925D9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0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44BE6-9D50-4E60-9898-8E8EA85D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7151-82B4-4AE7-8730-DEB1FEC0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0B8D4-651A-4CC1-A333-40630B89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D245-2439-464A-9205-59E7668A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BF34-99C3-4713-9F41-DE030A9A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EECC0-D955-4EDA-8CB8-2B7D2B8F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C980-2317-4734-8956-0E2E1804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F3B0E-8B02-4E5C-82AE-ABD28FC0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C98F-7469-4EAD-8CD7-C056E6B7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9A8C-EAFF-4A37-A69A-A0C7C95E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FD265-5201-431D-9FF5-8FE1075A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C6310-4D54-4D8A-8F1C-8B877AF9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320C-9966-4521-BC10-841EBBB8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F170B-5611-471B-9D54-810384C3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9A1E4-E8B9-4FC1-B227-3C437607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E0BC6-D28D-4F13-A4CE-1B85F020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4C22-0741-454D-AC38-1005A7A3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7041-8E01-4F19-94A0-23644A8F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7FFA-3674-4175-940C-7BF70AF386E7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C9FA-CDCF-4E61-8F29-BE579B271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DF3B-B6BE-4F9E-9DF8-4921AF65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D049-B023-48E0-AA55-E5C15E52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81E4-D947-4C16-818C-9B8A9056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14638"/>
            <a:ext cx="10515600" cy="1747837"/>
          </a:xfrm>
        </p:spPr>
        <p:txBody>
          <a:bodyPr/>
          <a:lstStyle/>
          <a:p>
            <a:r>
              <a:rPr lang="en-US" dirty="0"/>
              <a:t>AR Reconciliation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29D21C-AC3C-42F4-A226-0EC6F7676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73" y="-9526"/>
            <a:ext cx="4907727" cy="25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22A8B-DBD9-4DBC-A296-59A7F6EC7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686630"/>
            <a:ext cx="11572875" cy="610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9DDA2-222D-4ADB-B0C1-0DAD37838D52}"/>
              </a:ext>
            </a:extLst>
          </p:cNvPr>
          <p:cNvSpPr txBox="1"/>
          <p:nvPr/>
        </p:nvSpPr>
        <p:spPr>
          <a:xfrm>
            <a:off x="4429387" y="201336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Vender Name – Column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666E7-33C2-41C4-AF5C-6F0E2FE387B6}"/>
              </a:ext>
            </a:extLst>
          </p:cNvPr>
          <p:cNvSpPr/>
          <p:nvPr/>
        </p:nvSpPr>
        <p:spPr>
          <a:xfrm>
            <a:off x="636104" y="3217172"/>
            <a:ext cx="1033670" cy="3366053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0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99DBAD-6A3B-4217-BA1E-9D0D6212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343611"/>
            <a:ext cx="11744325" cy="470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BA12A4-DC14-4310-ADB1-0DDD72155697}"/>
              </a:ext>
            </a:extLst>
          </p:cNvPr>
          <p:cNvSpPr txBox="1"/>
          <p:nvPr/>
        </p:nvSpPr>
        <p:spPr>
          <a:xfrm>
            <a:off x="4401432" y="439707"/>
            <a:ext cx="338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Vender Payment Total – Column 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75FB8-F1FD-4C3F-8675-E5BBC2D9B6FA}"/>
              </a:ext>
            </a:extLst>
          </p:cNvPr>
          <p:cNvSpPr/>
          <p:nvPr/>
        </p:nvSpPr>
        <p:spPr>
          <a:xfrm>
            <a:off x="10058400" y="2448546"/>
            <a:ext cx="1033670" cy="3366053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6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587266-89C6-4E18-BADA-E8F2966D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390525"/>
            <a:ext cx="119729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5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63D4C5A7-E229-4028-A7BD-95D21AAC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753427"/>
            <a:ext cx="5362575" cy="15716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BD701-C690-4245-877B-452C731E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924466"/>
            <a:ext cx="5572125" cy="23717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83371-AA66-45F8-A98F-A5A05F175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90" y="1529054"/>
            <a:ext cx="5295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A9CA7-352E-4DDD-B7F1-0A17DE74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7" y="1531089"/>
            <a:ext cx="10637375" cy="3173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B57BF-0ACC-42B2-B2BB-8B960399EDE6}"/>
              </a:ext>
            </a:extLst>
          </p:cNvPr>
          <p:cNvSpPr txBox="1"/>
          <p:nvPr/>
        </p:nvSpPr>
        <p:spPr>
          <a:xfrm>
            <a:off x="4695954" y="801860"/>
            <a:ext cx="306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AR Reconciliation Report</a:t>
            </a:r>
          </a:p>
        </p:txBody>
      </p:sp>
    </p:spTree>
    <p:extLst>
      <p:ext uri="{BB962C8B-B14F-4D97-AF65-F5344CB8AC3E}">
        <p14:creationId xmlns:p14="http://schemas.microsoft.com/office/powerpoint/2010/main" val="250029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C9B715-9205-4C82-869F-C59344EA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1" y="1901758"/>
            <a:ext cx="11275698" cy="4333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6AD1C-94F2-4129-A886-CD27D10A4131}"/>
              </a:ext>
            </a:extLst>
          </p:cNvPr>
          <p:cNvSpPr txBox="1"/>
          <p:nvPr/>
        </p:nvSpPr>
        <p:spPr>
          <a:xfrm>
            <a:off x="5005477" y="5331654"/>
            <a:ext cx="218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Download due to </a:t>
            </a:r>
          </a:p>
          <a:p>
            <a:r>
              <a:rPr lang="en-US" b="1" dirty="0">
                <a:solidFill>
                  <a:srgbClr val="FF0000"/>
                </a:solidFill>
              </a:rPr>
              <a:t>Time zone difference</a:t>
            </a:r>
          </a:p>
        </p:txBody>
      </p:sp>
    </p:spTree>
    <p:extLst>
      <p:ext uri="{BB962C8B-B14F-4D97-AF65-F5344CB8AC3E}">
        <p14:creationId xmlns:p14="http://schemas.microsoft.com/office/powerpoint/2010/main" val="119892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C90D-2A80-4A3E-933B-DB2975F0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Design Concept </a:t>
            </a:r>
          </a:p>
        </p:txBody>
      </p:sp>
    </p:spTree>
    <p:extLst>
      <p:ext uri="{BB962C8B-B14F-4D97-AF65-F5344CB8AC3E}">
        <p14:creationId xmlns:p14="http://schemas.microsoft.com/office/powerpoint/2010/main" val="35193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B8633-7144-4669-A01D-9CF05B89061E}"/>
              </a:ext>
            </a:extLst>
          </p:cNvPr>
          <p:cNvSpPr txBox="1"/>
          <p:nvPr/>
        </p:nvSpPr>
        <p:spPr>
          <a:xfrm>
            <a:off x="3158621" y="4342964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Consolidated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92C7A-E83E-4414-8D16-5E059EC33720}"/>
              </a:ext>
            </a:extLst>
          </p:cNvPr>
          <p:cNvSpPr txBox="1"/>
          <p:nvPr/>
        </p:nvSpPr>
        <p:spPr>
          <a:xfrm>
            <a:off x="1719829" y="3059668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429A-EA0A-4CEB-844E-1D708CA9C0B8}"/>
              </a:ext>
            </a:extLst>
          </p:cNvPr>
          <p:cNvSpPr txBox="1"/>
          <p:nvPr/>
        </p:nvSpPr>
        <p:spPr>
          <a:xfrm>
            <a:off x="4832146" y="3059668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Party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A5F53-C385-445A-8BAF-C8FB99D70BE4}"/>
              </a:ext>
            </a:extLst>
          </p:cNvPr>
          <p:cNvSpPr txBox="1"/>
          <p:nvPr/>
        </p:nvSpPr>
        <p:spPr>
          <a:xfrm>
            <a:off x="2836112" y="5450855"/>
            <a:ext cx="258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to the stakeholder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4C0A6-8B5F-4AC9-AD68-60B8A54A7328}"/>
              </a:ext>
            </a:extLst>
          </p:cNvPr>
          <p:cNvCxnSpPr/>
          <p:nvPr/>
        </p:nvCxnSpPr>
        <p:spPr>
          <a:xfrm>
            <a:off x="2927924" y="3504392"/>
            <a:ext cx="461394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5F5276-0B36-4326-816B-7A2A295D7926}"/>
              </a:ext>
            </a:extLst>
          </p:cNvPr>
          <p:cNvCxnSpPr/>
          <p:nvPr/>
        </p:nvCxnSpPr>
        <p:spPr>
          <a:xfrm flipH="1">
            <a:off x="4513277" y="3504392"/>
            <a:ext cx="552586" cy="67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4EF3D9E-0CE0-4615-B499-D0BF4852B6D5}"/>
              </a:ext>
            </a:extLst>
          </p:cNvPr>
          <p:cNvSpPr/>
          <p:nvPr/>
        </p:nvSpPr>
        <p:spPr>
          <a:xfrm>
            <a:off x="3867325" y="4821355"/>
            <a:ext cx="402672" cy="503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3DB75-CAD2-4C2B-8A7E-BF14606C5D98}"/>
              </a:ext>
            </a:extLst>
          </p:cNvPr>
          <p:cNvSpPr/>
          <p:nvPr/>
        </p:nvSpPr>
        <p:spPr>
          <a:xfrm>
            <a:off x="7400696" y="4265584"/>
            <a:ext cx="351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Run Marco Scrip/Database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A6A5A8-3E06-4123-BBD0-82CBBA3491B2}"/>
              </a:ext>
            </a:extLst>
          </p:cNvPr>
          <p:cNvSpPr txBox="1"/>
          <p:nvPr/>
        </p:nvSpPr>
        <p:spPr>
          <a:xfrm>
            <a:off x="1799127" y="1362123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Mercari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24E3E-BD54-40BB-8078-61ABCA4F7830}"/>
              </a:ext>
            </a:extLst>
          </p:cNvPr>
          <p:cNvSpPr txBox="1"/>
          <p:nvPr/>
        </p:nvSpPr>
        <p:spPr>
          <a:xfrm>
            <a:off x="7838887" y="1362123"/>
            <a:ext cx="290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Login System and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Download data from website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1F0A65-6D27-420D-8017-DF55335FF458}"/>
              </a:ext>
            </a:extLst>
          </p:cNvPr>
          <p:cNvSpPr/>
          <p:nvPr/>
        </p:nvSpPr>
        <p:spPr>
          <a:xfrm>
            <a:off x="7735436" y="2962219"/>
            <a:ext cx="284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Upload Excel to google drive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9EB9A-6536-4C9C-8D66-70D330FFE7AD}"/>
              </a:ext>
            </a:extLst>
          </p:cNvPr>
          <p:cNvSpPr txBox="1"/>
          <p:nvPr/>
        </p:nvSpPr>
        <p:spPr>
          <a:xfrm>
            <a:off x="4449735" y="1389931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Adyen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3023C-990C-48BD-8F1B-68D270B91406}"/>
              </a:ext>
            </a:extLst>
          </p:cNvPr>
          <p:cNvSpPr txBox="1"/>
          <p:nvPr/>
        </p:nvSpPr>
        <p:spPr>
          <a:xfrm>
            <a:off x="5481581" y="138993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0E58B-1BCB-4AF8-8D9B-EB7C3488933E}"/>
              </a:ext>
            </a:extLst>
          </p:cNvPr>
          <p:cNvSpPr txBox="1"/>
          <p:nvPr/>
        </p:nvSpPr>
        <p:spPr>
          <a:xfrm>
            <a:off x="6506691" y="1389931"/>
            <a:ext cx="7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Paypal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2753B-F412-4C3D-867A-D24361778BCC}"/>
              </a:ext>
            </a:extLst>
          </p:cNvPr>
          <p:cNvSpPr txBox="1"/>
          <p:nvPr/>
        </p:nvSpPr>
        <p:spPr>
          <a:xfrm>
            <a:off x="6510422" y="1918438"/>
            <a:ext cx="817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E1964BC-2A9D-4FCF-B2FA-5A78C968EC7B}"/>
              </a:ext>
            </a:extLst>
          </p:cNvPr>
          <p:cNvSpPr/>
          <p:nvPr/>
        </p:nvSpPr>
        <p:spPr>
          <a:xfrm>
            <a:off x="2063692" y="1946246"/>
            <a:ext cx="419449" cy="796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3CC4433-E7A5-4CCF-8B8D-A3A61E524E88}"/>
              </a:ext>
            </a:extLst>
          </p:cNvPr>
          <p:cNvSpPr/>
          <p:nvPr/>
        </p:nvSpPr>
        <p:spPr>
          <a:xfrm>
            <a:off x="5645516" y="1946030"/>
            <a:ext cx="419449" cy="796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BAA657-7121-4F61-A892-BAE5C7B33239}"/>
              </a:ext>
            </a:extLst>
          </p:cNvPr>
          <p:cNvSpPr txBox="1"/>
          <p:nvPr/>
        </p:nvSpPr>
        <p:spPr>
          <a:xfrm>
            <a:off x="4410989" y="462650"/>
            <a:ext cx="4191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Automation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2176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A4199-2BC0-4BE0-96BD-27AD158EA2C3}"/>
              </a:ext>
            </a:extLst>
          </p:cNvPr>
          <p:cNvSpPr txBox="1"/>
          <p:nvPr/>
        </p:nvSpPr>
        <p:spPr>
          <a:xfrm>
            <a:off x="998376" y="1509803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BD165-57B0-475B-B557-7C4270BB2014}"/>
              </a:ext>
            </a:extLst>
          </p:cNvPr>
          <p:cNvSpPr txBox="1"/>
          <p:nvPr/>
        </p:nvSpPr>
        <p:spPr>
          <a:xfrm>
            <a:off x="4110693" y="1509803"/>
            <a:ext cx="169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Party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C6279-32F2-43C9-A972-14154044DF1B}"/>
              </a:ext>
            </a:extLst>
          </p:cNvPr>
          <p:cNvSpPr txBox="1"/>
          <p:nvPr/>
        </p:nvSpPr>
        <p:spPr>
          <a:xfrm>
            <a:off x="2424397" y="2768151"/>
            <a:ext cx="192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4053-29F0-4EF9-95AA-770809C6E9F2}"/>
              </a:ext>
            </a:extLst>
          </p:cNvPr>
          <p:cNvSpPr txBox="1"/>
          <p:nvPr/>
        </p:nvSpPr>
        <p:spPr>
          <a:xfrm>
            <a:off x="2508265" y="3909054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output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C82F12-8DC5-456C-BE0A-F78614BE0812}"/>
              </a:ext>
            </a:extLst>
          </p:cNvPr>
          <p:cNvSpPr/>
          <p:nvPr/>
        </p:nvSpPr>
        <p:spPr>
          <a:xfrm>
            <a:off x="4460402" y="2810258"/>
            <a:ext cx="998290" cy="285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392445-F7FC-4F28-9771-6BC0D9D4E3BE}"/>
              </a:ext>
            </a:extLst>
          </p:cNvPr>
          <p:cNvCxnSpPr/>
          <p:nvPr/>
        </p:nvCxnSpPr>
        <p:spPr>
          <a:xfrm>
            <a:off x="2206471" y="1954527"/>
            <a:ext cx="461394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8EC32-C12E-4257-A92F-05609C5EAEAC}"/>
              </a:ext>
            </a:extLst>
          </p:cNvPr>
          <p:cNvCxnSpPr/>
          <p:nvPr/>
        </p:nvCxnSpPr>
        <p:spPr>
          <a:xfrm flipH="1">
            <a:off x="3791824" y="1954527"/>
            <a:ext cx="552586" cy="67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A8F3CB-3D36-4B6F-BFC1-B87F05007DE5}"/>
              </a:ext>
            </a:extLst>
          </p:cNvPr>
          <p:cNvSpPr txBox="1"/>
          <p:nvPr/>
        </p:nvSpPr>
        <p:spPr>
          <a:xfrm>
            <a:off x="5880683" y="2742984"/>
            <a:ext cx="98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ID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7257D9A-60BD-4356-98B3-D0AF8EFC170C}"/>
              </a:ext>
            </a:extLst>
          </p:cNvPr>
          <p:cNvSpPr/>
          <p:nvPr/>
        </p:nvSpPr>
        <p:spPr>
          <a:xfrm>
            <a:off x="3145872" y="3271490"/>
            <a:ext cx="402672" cy="503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0BDCB-7D5C-47AC-8D8C-D5DD6793F444}"/>
              </a:ext>
            </a:extLst>
          </p:cNvPr>
          <p:cNvSpPr txBox="1"/>
          <p:nvPr/>
        </p:nvSpPr>
        <p:spPr>
          <a:xfrm>
            <a:off x="4255977" y="502610"/>
            <a:ext cx="3680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Database 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A575A-0FCA-4097-829B-62C2739FAEE6}"/>
              </a:ext>
            </a:extLst>
          </p:cNvPr>
          <p:cNvSpPr txBox="1"/>
          <p:nvPr/>
        </p:nvSpPr>
        <p:spPr>
          <a:xfrm>
            <a:off x="5880683" y="3376353"/>
            <a:ext cx="19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Handel Exceptions</a:t>
            </a:r>
          </a:p>
        </p:txBody>
      </p:sp>
    </p:spTree>
    <p:extLst>
      <p:ext uri="{BB962C8B-B14F-4D97-AF65-F5344CB8AC3E}">
        <p14:creationId xmlns:p14="http://schemas.microsoft.com/office/powerpoint/2010/main" val="251858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6C36-98D5-485A-BE0C-43B94249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Data and Flow</a:t>
            </a:r>
          </a:p>
        </p:txBody>
      </p:sp>
    </p:spTree>
    <p:extLst>
      <p:ext uri="{BB962C8B-B14F-4D97-AF65-F5344CB8AC3E}">
        <p14:creationId xmlns:p14="http://schemas.microsoft.com/office/powerpoint/2010/main" val="100721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687C3-C730-4F28-BDD3-24261DD75F12}"/>
              </a:ext>
            </a:extLst>
          </p:cNvPr>
          <p:cNvSpPr txBox="1"/>
          <p:nvPr/>
        </p:nvSpPr>
        <p:spPr>
          <a:xfrm>
            <a:off x="1182552" y="223665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Database report (Ecommerce website)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36B17-7C79-4858-AF46-E3D8EA9E17BD}"/>
              </a:ext>
            </a:extLst>
          </p:cNvPr>
          <p:cNvSpPr txBox="1"/>
          <p:nvPr/>
        </p:nvSpPr>
        <p:spPr>
          <a:xfrm>
            <a:off x="6453781" y="216008"/>
            <a:ext cx="541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Agent report (3</a:t>
            </a:r>
            <a:r>
              <a:rPr lang="en-US" b="1" baseline="30000" dirty="0">
                <a:solidFill>
                  <a:schemeClr val="accent2"/>
                </a:solidFill>
              </a:rPr>
              <a:t>rd</a:t>
            </a:r>
            <a:r>
              <a:rPr lang="en-US" b="1" dirty="0">
                <a:solidFill>
                  <a:schemeClr val="accent2"/>
                </a:solidFill>
              </a:rPr>
              <a:t> party vender – </a:t>
            </a:r>
            <a:r>
              <a:rPr lang="en-US" b="1" dirty="0" err="1">
                <a:solidFill>
                  <a:schemeClr val="accent2"/>
                </a:solidFill>
              </a:rPr>
              <a:t>Adyen</a:t>
            </a:r>
            <a:r>
              <a:rPr lang="en-US" b="1" dirty="0">
                <a:solidFill>
                  <a:schemeClr val="accent2"/>
                </a:solidFill>
              </a:rPr>
              <a:t>/AMEX/</a:t>
            </a:r>
            <a:r>
              <a:rPr lang="en-US" b="1" dirty="0" err="1">
                <a:solidFill>
                  <a:schemeClr val="accent2"/>
                </a:solidFill>
              </a:rPr>
              <a:t>Paypal</a:t>
            </a:r>
            <a:r>
              <a:rPr lang="en-US" b="1" dirty="0">
                <a:solidFill>
                  <a:schemeClr val="accent2"/>
                </a:solidFill>
              </a:rPr>
              <a:t>) 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C29E8CE6-E05D-4D45-BF44-45A7AA75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3" y="871651"/>
            <a:ext cx="5143297" cy="2711301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7EAE7792-B47D-456C-88D5-56DB90FE8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11" y="732834"/>
            <a:ext cx="5252834" cy="285011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AD2A84-451C-4777-9E94-76279264C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45" y="1530480"/>
            <a:ext cx="5323250" cy="27765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51D503-BAA9-411B-9F9B-7CD912343ACE}"/>
              </a:ext>
            </a:extLst>
          </p:cNvPr>
          <p:cNvSpPr txBox="1"/>
          <p:nvPr/>
        </p:nvSpPr>
        <p:spPr>
          <a:xfrm>
            <a:off x="8714028" y="2473504"/>
            <a:ext cx="25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Settle detail </a:t>
            </a:r>
            <a:r>
              <a:rPr lang="en-US" dirty="0" err="1"/>
              <a:t>report_batch</a:t>
            </a:r>
            <a:endParaRPr lang="en-US" dirty="0"/>
          </a:p>
        </p:txBody>
      </p:sp>
      <p:pic>
        <p:nvPicPr>
          <p:cNvPr id="16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1FC627-9BFD-4A66-A672-ACF8AC35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" y="1599824"/>
            <a:ext cx="5362270" cy="2486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AB56F0-2914-4D3F-9AA9-302AF58E4D5F}"/>
              </a:ext>
            </a:extLst>
          </p:cNvPr>
          <p:cNvSpPr txBox="1"/>
          <p:nvPr/>
        </p:nvSpPr>
        <p:spPr>
          <a:xfrm>
            <a:off x="1509832" y="2584228"/>
            <a:ext cx="33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Order ID</a:t>
            </a:r>
            <a:r>
              <a:rPr lang="en-US" dirty="0"/>
              <a:t>=Transaction ID + Item ID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B75624-AEEC-4F52-BC1D-394996AB8E32}"/>
              </a:ext>
            </a:extLst>
          </p:cNvPr>
          <p:cNvSpPr/>
          <p:nvPr/>
        </p:nvSpPr>
        <p:spPr>
          <a:xfrm>
            <a:off x="1067955" y="4838860"/>
            <a:ext cx="1149292" cy="631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932CA-5C28-46B5-B78D-7EB7434A527D}"/>
              </a:ext>
            </a:extLst>
          </p:cNvPr>
          <p:cNvSpPr txBox="1"/>
          <p:nvPr/>
        </p:nvSpPr>
        <p:spPr>
          <a:xfrm>
            <a:off x="711192" y="5455370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Combined Report</a:t>
            </a:r>
          </a:p>
        </p:txBody>
      </p:sp>
      <p:pic>
        <p:nvPicPr>
          <p:cNvPr id="21" name="Picture 2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898A90-4B25-4ED7-A0AF-F2197571A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00" y="4345817"/>
            <a:ext cx="2534680" cy="10669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F91D33-8038-41C7-8CA7-1F92146E1AD6}"/>
              </a:ext>
            </a:extLst>
          </p:cNvPr>
          <p:cNvSpPr txBox="1"/>
          <p:nvPr/>
        </p:nvSpPr>
        <p:spPr>
          <a:xfrm>
            <a:off x="4041374" y="5422523"/>
            <a:ext cx="14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cleaning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9D71C1-E296-489B-AA00-548B053EE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10" y="6282807"/>
            <a:ext cx="7419975" cy="3238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9E82EF7-74A5-47FB-B198-6AE53BDAF36C}"/>
              </a:ext>
            </a:extLst>
          </p:cNvPr>
          <p:cNvSpPr/>
          <p:nvPr/>
        </p:nvSpPr>
        <p:spPr>
          <a:xfrm>
            <a:off x="638082" y="4118971"/>
            <a:ext cx="22302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Source reports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(Download everyday)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14F99AE-18BB-4FA4-827C-6CA6179BB988}"/>
              </a:ext>
            </a:extLst>
          </p:cNvPr>
          <p:cNvSpPr/>
          <p:nvPr/>
        </p:nvSpPr>
        <p:spPr>
          <a:xfrm>
            <a:off x="6273360" y="5384791"/>
            <a:ext cx="888351" cy="43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8FA52-E210-4272-8E8D-E4B0649FDA6E}"/>
              </a:ext>
            </a:extLst>
          </p:cNvPr>
          <p:cNvSpPr txBox="1"/>
          <p:nvPr/>
        </p:nvSpPr>
        <p:spPr>
          <a:xfrm>
            <a:off x="7380891" y="5232493"/>
            <a:ext cx="14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Consolidated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168C77-D242-443A-A405-620B9D4A37C7}"/>
              </a:ext>
            </a:extLst>
          </p:cNvPr>
          <p:cNvSpPr txBox="1"/>
          <p:nvPr/>
        </p:nvSpPr>
        <p:spPr>
          <a:xfrm>
            <a:off x="10135565" y="5232493"/>
            <a:ext cx="184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AR Reconciliation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Report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25D0F1D-14E7-422C-8477-C61039A2F038}"/>
              </a:ext>
            </a:extLst>
          </p:cNvPr>
          <p:cNvSpPr/>
          <p:nvPr/>
        </p:nvSpPr>
        <p:spPr>
          <a:xfrm>
            <a:off x="9128750" y="5414726"/>
            <a:ext cx="888351" cy="43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7FEB4D6-55ED-4BB3-A668-EE7E686B1A17}"/>
              </a:ext>
            </a:extLst>
          </p:cNvPr>
          <p:cNvSpPr/>
          <p:nvPr/>
        </p:nvSpPr>
        <p:spPr>
          <a:xfrm>
            <a:off x="2622356" y="5396722"/>
            <a:ext cx="888351" cy="435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478FD-ED38-4DBC-A0BE-3BA186237BD2}"/>
              </a:ext>
            </a:extLst>
          </p:cNvPr>
          <p:cNvSpPr/>
          <p:nvPr/>
        </p:nvSpPr>
        <p:spPr>
          <a:xfrm>
            <a:off x="5149010" y="2335004"/>
            <a:ext cx="3026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Order ID(Joint)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9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3072588E-9C27-43AF-96FF-A5341CB9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8" y="570428"/>
            <a:ext cx="11576014" cy="618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D58CC-5554-496C-95FA-3AF90B17A74F}"/>
              </a:ext>
            </a:extLst>
          </p:cNvPr>
          <p:cNvSpPr txBox="1"/>
          <p:nvPr/>
        </p:nvSpPr>
        <p:spPr>
          <a:xfrm>
            <a:off x="3282815" y="103362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Database report (Ecommerce website)</a:t>
            </a:r>
          </a:p>
        </p:txBody>
      </p:sp>
    </p:spTree>
    <p:extLst>
      <p:ext uri="{BB962C8B-B14F-4D97-AF65-F5344CB8AC3E}">
        <p14:creationId xmlns:p14="http://schemas.microsoft.com/office/powerpoint/2010/main" val="8298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886BC096-1BA4-443B-8336-D3E0D66E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6" y="598005"/>
            <a:ext cx="10747351" cy="5831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E0EEC-E919-4885-B54E-459BD4159C0B}"/>
              </a:ext>
            </a:extLst>
          </p:cNvPr>
          <p:cNvSpPr txBox="1"/>
          <p:nvPr/>
        </p:nvSpPr>
        <p:spPr>
          <a:xfrm>
            <a:off x="3387790" y="228673"/>
            <a:ext cx="541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Agent report (3</a:t>
            </a:r>
            <a:r>
              <a:rPr lang="en-US" b="1" baseline="30000" dirty="0">
                <a:solidFill>
                  <a:schemeClr val="accent2"/>
                </a:solidFill>
              </a:rPr>
              <a:t>rd</a:t>
            </a:r>
            <a:r>
              <a:rPr lang="en-US" b="1" dirty="0">
                <a:solidFill>
                  <a:schemeClr val="accent2"/>
                </a:solidFill>
              </a:rPr>
              <a:t> party vender – </a:t>
            </a:r>
            <a:r>
              <a:rPr lang="en-US" b="1" dirty="0" err="1">
                <a:solidFill>
                  <a:schemeClr val="accent2"/>
                </a:solidFill>
              </a:rPr>
              <a:t>Adyen</a:t>
            </a:r>
            <a:r>
              <a:rPr lang="en-US" b="1" dirty="0">
                <a:solidFill>
                  <a:schemeClr val="accent2"/>
                </a:solidFill>
              </a:rPr>
              <a:t>/AMEX/</a:t>
            </a:r>
            <a:r>
              <a:rPr lang="en-US" b="1" dirty="0" err="1">
                <a:solidFill>
                  <a:schemeClr val="accent2"/>
                </a:solidFill>
              </a:rPr>
              <a:t>Paypal</a:t>
            </a:r>
            <a:r>
              <a:rPr lang="en-US" b="1" dirty="0">
                <a:solidFill>
                  <a:schemeClr val="accent2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0386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E00FEC3F-4B7D-4DED-98D9-6567B834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5" y="862100"/>
            <a:ext cx="11549229" cy="5681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3EAC2-1BD6-43CD-ADF6-F7C200487A53}"/>
              </a:ext>
            </a:extLst>
          </p:cNvPr>
          <p:cNvSpPr txBox="1"/>
          <p:nvPr/>
        </p:nvSpPr>
        <p:spPr>
          <a:xfrm>
            <a:off x="5146027" y="284525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Consolidated Data</a:t>
            </a:r>
          </a:p>
        </p:txBody>
      </p:sp>
    </p:spTree>
    <p:extLst>
      <p:ext uri="{BB962C8B-B14F-4D97-AF65-F5344CB8AC3E}">
        <p14:creationId xmlns:p14="http://schemas.microsoft.com/office/powerpoint/2010/main" val="330783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156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 Reconciliation</vt:lpstr>
      <vt:lpstr>Automation Design Concept </vt:lpstr>
      <vt:lpstr>PowerPoint Presentation</vt:lpstr>
      <vt:lpstr>PowerPoint Presentation</vt:lpstr>
      <vt:lpstr>Understand the Data and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Tang</dc:creator>
  <cp:lastModifiedBy>Sunny Tang</cp:lastModifiedBy>
  <cp:revision>21</cp:revision>
  <dcterms:created xsi:type="dcterms:W3CDTF">2019-12-18T20:52:58Z</dcterms:created>
  <dcterms:modified xsi:type="dcterms:W3CDTF">2019-12-20T04:45:40Z</dcterms:modified>
</cp:coreProperties>
</file>