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52DA-1970-4117-8176-BB9F402C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46621"/>
            <a:ext cx="7766936" cy="1096899"/>
          </a:xfrm>
        </p:spPr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-</a:t>
            </a:r>
            <a:r>
              <a:rPr lang="zh-TW" altLang="en-US" dirty="0"/>
              <a:t>台灣交通事故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B20181-48E4-4764-89E9-054173684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77" y="3934437"/>
            <a:ext cx="7428425" cy="1400962"/>
          </a:xfrm>
        </p:spPr>
        <p:txBody>
          <a:bodyPr/>
          <a:lstStyle/>
          <a:p>
            <a:pPr algn="l"/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的語法讀取</a:t>
            </a:r>
            <a:r>
              <a:rPr lang="en-US" altLang="zh-TW" dirty="0"/>
              <a:t>csv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檔和爬蟲抓取網頁資訊再以</a:t>
            </a:r>
            <a:r>
              <a:rPr lang="en-US" altLang="zh-TW" dirty="0"/>
              <a:t>Pandas</a:t>
            </a:r>
            <a:r>
              <a:rPr lang="zh-TW" altLang="en-US" dirty="0"/>
              <a:t>統整資料，最後用繪圖程式繪製各種統計圖完成此專題。</a:t>
            </a:r>
          </a:p>
        </p:txBody>
      </p:sp>
    </p:spTree>
    <p:extLst>
      <p:ext uri="{BB962C8B-B14F-4D97-AF65-F5344CB8AC3E}">
        <p14:creationId xmlns:p14="http://schemas.microsoft.com/office/powerpoint/2010/main" val="172456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FEE04-927B-4F62-9732-D5959CB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8FBCE-DA2D-4653-B9B7-25FE5ACA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從政府開放資料庫中搜尋年度交通事故表。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交通事故分兩類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A1:</a:t>
            </a:r>
            <a:r>
              <a:rPr lang="zh-TW" altLang="en-US" dirty="0"/>
              <a:t>造成人員當場或</a:t>
            </a:r>
            <a:r>
              <a:rPr lang="en-US" altLang="zh-TW" dirty="0"/>
              <a:t>24</a:t>
            </a:r>
            <a:r>
              <a:rPr lang="zh-TW" altLang="en-US" dirty="0"/>
              <a:t>小時內死亡之交通事故。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</a:t>
            </a:r>
            <a:r>
              <a:rPr lang="en-US" altLang="zh-TW" dirty="0"/>
              <a:t>A2:</a:t>
            </a:r>
            <a:r>
              <a:rPr lang="zh-TW" altLang="en-US" dirty="0"/>
              <a:t> 造成人員受傷或超過</a:t>
            </a:r>
            <a:r>
              <a:rPr lang="en-US" altLang="zh-TW" dirty="0"/>
              <a:t>24</a:t>
            </a:r>
            <a:r>
              <a:rPr lang="zh-TW" altLang="en-US" dirty="0"/>
              <a:t>小時死亡之交通事故</a:t>
            </a:r>
            <a:endParaRPr lang="en-US" altLang="zh-TW" dirty="0"/>
          </a:p>
          <a:p>
            <a:r>
              <a:rPr lang="zh-TW" altLang="en-US" dirty="0"/>
              <a:t>在各年度的表單中依地區、月份、事故總數分開統計。</a:t>
            </a:r>
            <a:endParaRPr lang="en-US" altLang="zh-TW" dirty="0"/>
          </a:p>
          <a:p>
            <a:r>
              <a:rPr lang="zh-TW" altLang="en-US" dirty="0"/>
              <a:t>分解資料表格中的車種欄位，拆解成機車、汽車、其他車種各別數量。</a:t>
            </a:r>
            <a:endParaRPr lang="en-US" altLang="zh-TW" dirty="0"/>
          </a:p>
          <a:p>
            <a:r>
              <a:rPr lang="zh-TW" altLang="en-US" dirty="0"/>
              <a:t>因為各縣市人口大小不一致，所以到交通部公路總局查詢各縣市每月的機車登   記資訊，最後再和各縣市的機車事故數做加權，可以顯示更明確的機車出事率。</a:t>
            </a:r>
            <a:endParaRPr lang="en-US" altLang="zh-TW" dirty="0"/>
          </a:p>
          <a:p>
            <a:r>
              <a:rPr lang="zh-TW" altLang="en-US" dirty="0"/>
              <a:t>依各項數據繪製圖表，查看各縣市的事故比率。</a:t>
            </a:r>
          </a:p>
        </p:txBody>
      </p:sp>
    </p:spTree>
    <p:extLst>
      <p:ext uri="{BB962C8B-B14F-4D97-AF65-F5344CB8AC3E}">
        <p14:creationId xmlns:p14="http://schemas.microsoft.com/office/powerpoint/2010/main" val="19637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A30BF-016F-45D9-9424-2A4D1379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F0AE2-FEF3-404F-B9A7-23C16898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5A0A8-1B36-49C2-B248-AD98B68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B2F56-CDEE-4BDF-A2A2-D64AFA3D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2"/>
          </a:xfrm>
        </p:spPr>
        <p:txBody>
          <a:bodyPr>
            <a:normAutofit/>
          </a:bodyPr>
          <a:lstStyle/>
          <a:p>
            <a:r>
              <a:rPr lang="zh-TW" altLang="en-US" dirty="0"/>
              <a:t>字典想要依</a:t>
            </a:r>
            <a:r>
              <a:rPr lang="en-US" altLang="zh-TW" dirty="0"/>
              <a:t>key</a:t>
            </a:r>
            <a:r>
              <a:rPr lang="zh-TW" altLang="en-US" dirty="0"/>
              <a:t>排序</a:t>
            </a:r>
            <a:r>
              <a:rPr lang="en-US" altLang="zh-TW" dirty="0"/>
              <a:t> </a:t>
            </a:r>
            <a:r>
              <a:rPr lang="zh-TW" altLang="en-US" dirty="0"/>
              <a:t>如</a:t>
            </a:r>
            <a:r>
              <a:rPr lang="en-US" altLang="zh-TW" dirty="0" err="1"/>
              <a:t>dict</a:t>
            </a:r>
            <a:r>
              <a:rPr lang="en-US" altLang="zh-TW" dirty="0"/>
              <a:t>={‘</a:t>
            </a:r>
            <a:r>
              <a:rPr lang="zh-TW" altLang="en-US" dirty="0"/>
              <a:t>臺北市</a:t>
            </a:r>
            <a:r>
              <a:rPr lang="en-US" altLang="zh-TW" dirty="0"/>
              <a:t>’:50,’</a:t>
            </a:r>
            <a:r>
              <a:rPr lang="zh-TW" altLang="en-US" dirty="0"/>
              <a:t>高雄市</a:t>
            </a:r>
            <a:r>
              <a:rPr lang="en-US" altLang="zh-TW" dirty="0"/>
              <a:t>’:30,’</a:t>
            </a:r>
            <a:r>
              <a:rPr lang="zh-TW" altLang="en-US" dirty="0"/>
              <a:t>臺中市</a:t>
            </a:r>
            <a:r>
              <a:rPr lang="en-US" altLang="zh-TW" dirty="0"/>
              <a:t>’:10}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zh-TW" altLang="en-US" dirty="0">
                <a:solidFill>
                  <a:srgbClr val="FF0000"/>
                </a:solidFill>
              </a:rPr>
              <a:t>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上網找到可以用</a:t>
            </a:r>
            <a:r>
              <a:rPr lang="en-US" altLang="zh-TW" dirty="0"/>
              <a:t>lambda</a:t>
            </a:r>
            <a:r>
              <a:rPr lang="zh-TW" altLang="en-US" dirty="0"/>
              <a:t>函式排序字典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sorted(</a:t>
            </a:r>
            <a:r>
              <a:rPr lang="en-US" altLang="zh-TW" dirty="0" err="1"/>
              <a:t>avg_rate_dic.items</a:t>
            </a:r>
            <a:r>
              <a:rPr lang="en-US" altLang="zh-TW" dirty="0"/>
              <a:t>(), key=lambda </a:t>
            </a:r>
            <a:r>
              <a:rPr lang="en-US" altLang="zh-TW" dirty="0" err="1"/>
              <a:t>item:item</a:t>
            </a:r>
            <a:r>
              <a:rPr lang="en-US" altLang="zh-TW" dirty="0"/>
              <a:t>[1],reverse=1)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8277B3-690D-46BD-8C01-87651860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49" y="3429000"/>
            <a:ext cx="8191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08B27-3642-44D4-8A43-D8792F8C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8F2D5-1943-430B-99F0-B2DAA1EA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資料中的車種欄位並不是數字</a:t>
            </a:r>
            <a:r>
              <a:rPr lang="en-US" altLang="zh-TW" dirty="0"/>
              <a:t>(</a:t>
            </a:r>
            <a:r>
              <a:rPr lang="zh-TW" altLang="en-US" dirty="0"/>
              <a:t>機車</a:t>
            </a:r>
            <a:r>
              <a:rPr lang="en-US" altLang="zh-TW" dirty="0"/>
              <a:t>;</a:t>
            </a:r>
            <a:r>
              <a:rPr lang="zh-TW" altLang="en-US" dirty="0"/>
              <a:t>行人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機車</a:t>
            </a:r>
            <a:r>
              <a:rPr lang="en-US" altLang="zh-TW" dirty="0"/>
              <a:t>;</a:t>
            </a:r>
            <a:r>
              <a:rPr lang="zh-TW" altLang="en-US" dirty="0"/>
              <a:t>汽車</a:t>
            </a:r>
            <a:r>
              <a:rPr lang="en-US" altLang="zh-TW" dirty="0"/>
              <a:t>)(</a:t>
            </a:r>
            <a:r>
              <a:rPr lang="zh-TW" altLang="en-US" dirty="0"/>
              <a:t>汽車</a:t>
            </a:r>
            <a:r>
              <a:rPr lang="en-US" altLang="zh-TW" dirty="0"/>
              <a:t>;</a:t>
            </a:r>
            <a:r>
              <a:rPr lang="zh-TW" altLang="en-US" dirty="0"/>
              <a:t>汽車</a:t>
            </a:r>
            <a:r>
              <a:rPr lang="en-US" altLang="zh-TW" dirty="0"/>
              <a:t>;</a:t>
            </a:r>
            <a:r>
              <a:rPr lang="zh-TW" altLang="en-US" dirty="0"/>
              <a:t>行人</a:t>
            </a:r>
            <a:r>
              <a:rPr lang="en-US" altLang="zh-TW" dirty="0"/>
              <a:t>)</a:t>
            </a:r>
            <a:r>
              <a:rPr lang="zh-TW" altLang="en-US" dirty="0"/>
              <a:t>等等。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解決辦法</a:t>
            </a:r>
            <a:r>
              <a:rPr lang="en-US" altLang="zh-TW" dirty="0"/>
              <a:t>:</a:t>
            </a:r>
            <a:r>
              <a:rPr lang="zh-TW" altLang="en-US" dirty="0"/>
              <a:t>用了大量的字典依各分類做條件篩選，加總各分類的總數。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1057D5-5C0D-4D5A-B1EF-1FBFB422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93" y="3071642"/>
            <a:ext cx="7637902" cy="29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5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E8EE7-9B1B-4650-98A5-2F6264E6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過程中遇到的問題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D451D-AFEB-48EA-9EA4-F0518201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468234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 err="1"/>
              <a:t>Beautifulsoup</a:t>
            </a:r>
            <a:r>
              <a:rPr lang="zh-TW" altLang="en-US" dirty="0"/>
              <a:t>抓取資料後用</a:t>
            </a:r>
            <a:r>
              <a:rPr lang="en-US" altLang="zh-TW" dirty="0" err="1"/>
              <a:t>Numpy.reshape</a:t>
            </a:r>
            <a:r>
              <a:rPr lang="en-US" altLang="zh-TW" dirty="0"/>
              <a:t>()</a:t>
            </a:r>
            <a:r>
              <a:rPr lang="zh-TW" altLang="en-US" dirty="0"/>
              <a:t>轉為陣列後帶入到</a:t>
            </a:r>
            <a:r>
              <a:rPr lang="en-US" altLang="zh-TW" dirty="0"/>
              <a:t>Pandas</a:t>
            </a:r>
            <a:r>
              <a:rPr lang="zh-TW" altLang="en-US" dirty="0"/>
              <a:t>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的</a:t>
            </a:r>
            <a:r>
              <a:rPr lang="en-US" altLang="zh-TW" dirty="0" err="1"/>
              <a:t>DataFrame</a:t>
            </a:r>
            <a:r>
              <a:rPr lang="zh-TW" altLang="en-US" dirty="0"/>
              <a:t>卻無法用</a:t>
            </a:r>
            <a:r>
              <a:rPr lang="en-US" altLang="zh-TW" dirty="0"/>
              <a:t>df[‘</a:t>
            </a:r>
            <a:r>
              <a:rPr lang="en-US" altLang="zh-TW" dirty="0" err="1"/>
              <a:t>columnName</a:t>
            </a:r>
            <a:r>
              <a:rPr lang="en-US" altLang="zh-TW" dirty="0"/>
              <a:t>’].sum()</a:t>
            </a:r>
            <a:r>
              <a:rPr lang="zh-TW" altLang="en-US" dirty="0"/>
              <a:t>做該欄的加總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zh-TW" altLang="en-US" dirty="0">
                <a:solidFill>
                  <a:srgbClr val="FF0000"/>
                </a:solidFill>
              </a:rPr>
              <a:t>解決辦法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觀察程式</a:t>
            </a:r>
            <a:r>
              <a:rPr lang="en-US" altLang="zh-TW" dirty="0"/>
              <a:t>df[‘</a:t>
            </a:r>
            <a:r>
              <a:rPr lang="en-US" altLang="zh-TW" dirty="0" err="1"/>
              <a:t>columnName</a:t>
            </a:r>
            <a:r>
              <a:rPr lang="en-US" altLang="zh-TW" dirty="0"/>
              <a:t>’].sum()</a:t>
            </a:r>
            <a:r>
              <a:rPr lang="zh-TW" altLang="en-US" dirty="0"/>
              <a:t>後加總的數字是用字串連接組成的，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發現用</a:t>
            </a:r>
            <a:r>
              <a:rPr lang="en-US" altLang="zh-TW" dirty="0" err="1"/>
              <a:t>Beautifulsoup</a:t>
            </a:r>
            <a:r>
              <a:rPr lang="zh-TW" altLang="en-US" dirty="0"/>
              <a:t>抓取的第一個欄位資料是</a:t>
            </a:r>
            <a:r>
              <a:rPr lang="en-US" altLang="zh-TW" dirty="0"/>
              <a:t>XX</a:t>
            </a:r>
            <a:r>
              <a:rPr lang="zh-TW" altLang="en-US" dirty="0"/>
              <a:t>年</a:t>
            </a:r>
            <a:r>
              <a:rPr lang="en-US" altLang="zh-TW" dirty="0"/>
              <a:t>X</a:t>
            </a:r>
            <a:r>
              <a:rPr lang="zh-TW" altLang="en-US" dirty="0"/>
              <a:t>月，陣列中應該要全部是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數字才能加總，不能有字串，修改爬蟲程式將日期資訊分開爬取就能順利解決。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E8C630-019C-42F3-B1B5-F4248F5F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901525"/>
            <a:ext cx="7257053" cy="2440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602482-F534-4EA7-A8A8-43582A973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" t="15967" r="43107" b="10616"/>
          <a:stretch/>
        </p:blipFill>
        <p:spPr>
          <a:xfrm>
            <a:off x="6842392" y="4056076"/>
            <a:ext cx="4127383" cy="1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E6672-7C5F-4180-BD0A-6756D2B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D6E1B-1BDA-421C-B2E6-50C67D65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9585"/>
            <a:ext cx="8596668" cy="3591777"/>
          </a:xfrm>
        </p:spPr>
        <p:txBody>
          <a:bodyPr/>
          <a:lstStyle/>
          <a:p>
            <a:r>
              <a:rPr lang="zh-TW" altLang="en-US" dirty="0"/>
              <a:t>交通部公路總局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https://stat.thb.gov.tw/hb01/webMain.aspx?sys=100&amp;funid=defjsp</a:t>
            </a:r>
          </a:p>
          <a:p>
            <a:r>
              <a:rPr lang="zh-TW" altLang="en-US" dirty="0"/>
              <a:t>內政部警政署全球資訊網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https://www.npa.gov.tw/NPAGip/wSite/lp?ctNode=12744&amp;CtUnit=2543&amp;BaseDSD=7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7963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476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多面向</vt:lpstr>
      <vt:lpstr>專題報告-台灣交通事故</vt:lpstr>
      <vt:lpstr>專題步驟</vt:lpstr>
      <vt:lpstr>PowerPoint 簡報</vt:lpstr>
      <vt:lpstr>過程中遇到的問題(一)</vt:lpstr>
      <vt:lpstr>過程中遇到的問題(二)</vt:lpstr>
      <vt:lpstr>過程中遇到的問題(三)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專題報告-台灣交通事故</dc:title>
  <dc:creator>莫再提</dc:creator>
  <cp:lastModifiedBy>莫再提</cp:lastModifiedBy>
  <cp:revision>13</cp:revision>
  <dcterms:created xsi:type="dcterms:W3CDTF">2020-06-25T06:55:07Z</dcterms:created>
  <dcterms:modified xsi:type="dcterms:W3CDTF">2020-06-25T09:32:41Z</dcterms:modified>
</cp:coreProperties>
</file>