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B52DA-1970-4117-8176-BB9F402C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46621"/>
            <a:ext cx="7766936" cy="1096899"/>
          </a:xfrm>
        </p:spPr>
        <p:txBody>
          <a:bodyPr/>
          <a:lstStyle/>
          <a:p>
            <a:r>
              <a:rPr lang="zh-TW" altLang="en-US" dirty="0"/>
              <a:t>專題報告</a:t>
            </a:r>
            <a:r>
              <a:rPr lang="en-US" altLang="zh-TW" dirty="0"/>
              <a:t>-</a:t>
            </a:r>
            <a:r>
              <a:rPr lang="zh-TW" altLang="en-US" dirty="0"/>
              <a:t>台灣交通事故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B20181-48E4-4764-89E9-054173684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77" y="3934437"/>
            <a:ext cx="7428425" cy="1400962"/>
          </a:xfrm>
        </p:spPr>
        <p:txBody>
          <a:bodyPr/>
          <a:lstStyle/>
          <a:p>
            <a:pPr algn="l"/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/>
              <a:t>的語法讀取</a:t>
            </a:r>
            <a:r>
              <a:rPr lang="en-US" altLang="zh-TW" dirty="0"/>
              <a:t>csv</a:t>
            </a:r>
            <a:r>
              <a:rPr lang="zh-TW" altLang="en-US" dirty="0"/>
              <a:t>、</a:t>
            </a:r>
            <a:r>
              <a:rPr lang="en-US" altLang="zh-TW" dirty="0"/>
              <a:t>json</a:t>
            </a:r>
            <a:r>
              <a:rPr lang="zh-TW" altLang="en-US" dirty="0"/>
              <a:t>檔和爬蟲抓取網頁資訊統整資料，最後用</a:t>
            </a:r>
            <a:endParaRPr lang="en-US" altLang="zh-TW" dirty="0"/>
          </a:p>
          <a:p>
            <a:pPr algn="l"/>
            <a:r>
              <a:rPr lang="zh-TW" altLang="en-US" dirty="0"/>
              <a:t>繪圖程式繪製各種統計圖完成此專題。</a:t>
            </a:r>
          </a:p>
        </p:txBody>
      </p:sp>
    </p:spTree>
    <p:extLst>
      <p:ext uri="{BB962C8B-B14F-4D97-AF65-F5344CB8AC3E}">
        <p14:creationId xmlns:p14="http://schemas.microsoft.com/office/powerpoint/2010/main" val="172456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FEE04-927B-4F62-9732-D5959CB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8FBCE-DA2D-4653-B9B7-25FE5ACA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從政府開放資料庫中搜尋年度交通事故表。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交通事故分兩類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A1:</a:t>
            </a:r>
            <a:r>
              <a:rPr lang="zh-TW" altLang="en-US" dirty="0"/>
              <a:t>造成人員當場或</a:t>
            </a:r>
            <a:r>
              <a:rPr lang="en-US" altLang="zh-TW" dirty="0"/>
              <a:t>24</a:t>
            </a:r>
            <a:r>
              <a:rPr lang="zh-TW" altLang="en-US" dirty="0"/>
              <a:t>小時內死亡之交通事故。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A2:</a:t>
            </a:r>
            <a:r>
              <a:rPr lang="zh-TW" altLang="en-US" dirty="0"/>
              <a:t> 造成人員受傷或超過</a:t>
            </a:r>
            <a:r>
              <a:rPr lang="en-US" altLang="zh-TW" dirty="0"/>
              <a:t>24</a:t>
            </a:r>
            <a:r>
              <a:rPr lang="zh-TW" altLang="en-US" dirty="0"/>
              <a:t>小時死亡之交通事故</a:t>
            </a:r>
            <a:endParaRPr lang="en-US" altLang="zh-TW" dirty="0"/>
          </a:p>
          <a:p>
            <a:r>
              <a:rPr lang="zh-TW" altLang="en-US" dirty="0"/>
              <a:t>在各年度的表單中依地區、月份、事故總數分開統計。</a:t>
            </a:r>
            <a:endParaRPr lang="en-US" altLang="zh-TW" dirty="0"/>
          </a:p>
          <a:p>
            <a:r>
              <a:rPr lang="zh-TW" altLang="en-US" dirty="0"/>
              <a:t>分解資料表格中的車種欄位，拆解成機車、汽車、其他車種各別數量。</a:t>
            </a:r>
            <a:endParaRPr lang="en-US" altLang="zh-TW" dirty="0"/>
          </a:p>
          <a:p>
            <a:r>
              <a:rPr lang="zh-TW" altLang="en-US" dirty="0"/>
              <a:t>因為各縣市人口大小不一致，所以到交通部公路總局查詢各縣市每月的機車登   記資訊，最後再和各縣市的機車事故數做加權，可以顯示更明確的機車出事率。</a:t>
            </a:r>
            <a:endParaRPr lang="en-US" altLang="zh-TW" dirty="0"/>
          </a:p>
          <a:p>
            <a:r>
              <a:rPr lang="zh-TW" altLang="en-US" dirty="0"/>
              <a:t>依各項數據繪製圖表，查看各縣市的事故比率。</a:t>
            </a:r>
          </a:p>
        </p:txBody>
      </p:sp>
    </p:spTree>
    <p:extLst>
      <p:ext uri="{BB962C8B-B14F-4D97-AF65-F5344CB8AC3E}">
        <p14:creationId xmlns:p14="http://schemas.microsoft.com/office/powerpoint/2010/main" val="19637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A30BF-016F-45D9-9424-2A4D1379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8F0AE2-FEF3-404F-B9A7-23C16898C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52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08B27-3642-44D4-8A43-D8792F8C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F8F2D5-1943-430B-99F0-B2DAA1EA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5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5A0A8-1B36-49C2-B248-AD98B68F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B2F56-CDEE-4BDF-A2A2-D64AFA3D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10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E6672-7C5F-4180-BD0A-6756D2B4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D6E1B-1BDA-421C-B2E6-50C67D65E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49585"/>
            <a:ext cx="8596668" cy="3591777"/>
          </a:xfrm>
        </p:spPr>
        <p:txBody>
          <a:bodyPr/>
          <a:lstStyle/>
          <a:p>
            <a:r>
              <a:rPr lang="zh-TW" altLang="en-US" dirty="0"/>
              <a:t>交通部公路總局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https://stat.thb.gov.tw/hb01/webMain.aspx?sys=100&amp;funid=defjsp</a:t>
            </a:r>
          </a:p>
          <a:p>
            <a:r>
              <a:rPr lang="zh-TW" altLang="en-US" dirty="0"/>
              <a:t>內政部警政署全球資訊網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https://www.npa.gov.tw/NPAGip/wSite/lp?ctNode=12744&amp;CtUnit=2543&amp;BaseDSD=7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7963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238</Words>
  <Application>Microsoft Office PowerPoint</Application>
  <PresentationFormat>寬螢幕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多面向</vt:lpstr>
      <vt:lpstr>專題報告-台灣交通事故</vt:lpstr>
      <vt:lpstr>專題步驟</vt:lpstr>
      <vt:lpstr>PowerPoint 簡報</vt:lpstr>
      <vt:lpstr>PowerPoint 簡報</vt:lpstr>
      <vt:lpstr>PowerPoint 簡報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專題報告-台灣交通事故</dc:title>
  <dc:creator>莫再提</dc:creator>
  <cp:lastModifiedBy>莫再提</cp:lastModifiedBy>
  <cp:revision>6</cp:revision>
  <dcterms:created xsi:type="dcterms:W3CDTF">2020-06-25T06:55:07Z</dcterms:created>
  <dcterms:modified xsi:type="dcterms:W3CDTF">2020-06-25T07:36:59Z</dcterms:modified>
</cp:coreProperties>
</file>