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F581F-BB5E-4897-9AA4-A5B096BF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2CC34D-02DA-4139-8102-B80A47C3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5A2B1-678F-4932-B173-983A7906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78569-A74A-4E54-BB74-6B897CC3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02661-F052-4A54-9FD3-35649399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0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06779-5FD6-4A39-94FB-4CA47063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9F4C6-F443-4201-8996-25F33870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9BB14-9F86-4F4D-88A3-9C6783FB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34F100-C895-4D9B-AFC1-A6C4E33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4CC85-414B-4322-A88D-CC054DE6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81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C821B9-124C-4C55-8124-792EF68EC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0D0AD5-63E0-4FA1-9613-955951D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D09872-39F2-43F1-8852-C702CAF6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06BBE-4770-48F2-A50C-DEDB4D16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D9CAB-17B0-48CA-A54A-72F8AF58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4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2F1DF-B6B5-4380-82B7-64C31E48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DE565-CE33-43F5-9F0C-9FA31B6C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EF11F-9B29-42B3-BB3D-26ABED60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ED4B0-ACB3-4E6F-81B5-E3512B73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7CCC8C-1B6B-48CC-B68E-3462897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0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B07C8-67BC-409D-8ACF-F338E4E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9B1198-F93B-448F-9E15-F275CD16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1C8CB-8D77-414E-993D-0D0B36E6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86C442-2F47-44B4-A5EF-68C46A3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8F35B5-BD06-40CA-B739-9C166335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6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61F8-37F0-40FD-ABD6-54642D3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95993-3E49-4FB2-BF24-82608242B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2FC7B-BCDE-4636-BF0A-28D3FD572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59EEAA-A317-4608-AF9A-338C5A2D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6B8144-5096-4A8C-A246-B4D8ECD6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5E070-EFD1-4FF6-A7BE-9575058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83CFC-70CA-49CF-80FB-3CE282E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D25FF-9DC6-429F-A561-93304836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F305BA-B3E7-4E57-8EB2-D47CCAAF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6BE9EC-D3C5-4736-BBF7-67AD1B909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169533-07D9-48D2-BD7F-7700A96F8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5945-B835-4629-B7E4-BD151F65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DA0E5-2490-4966-BE94-5D3FCAE6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FE2072-7BD5-4CC4-8405-95CCB38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31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D11C2-1A5A-4E6A-B83C-71875F01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C59EDE-477F-492F-A48A-B3A11A1F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7E824C-8063-4425-ABC6-0DBA0D7E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65CEFE-9463-4E10-8D94-18808FE5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5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AA62AF-C38E-4CD7-A4BD-E3096F9B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E5E5AE-0BF3-49BA-A69B-F6A4E82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DB4071-D80C-45A3-939D-29EF23AB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05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59077-C320-4E40-AA23-74CB4720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A71761-41D9-4B00-B6E4-5708957D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D159A3-C466-4ABA-B3DD-F4FD8807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43FD6F-C514-4C85-B6CF-F0FF4819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C7592B-B98F-405B-9A97-F982F4DE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EEC3C-1D57-413C-B33E-C4961DA9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C31DC-6FF1-4EE2-9680-B33C5306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818EB6-287E-4961-9D1B-87C4A8E10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EA828B-FF85-4222-9CB4-897A9F29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E1BAC-7980-4762-99E9-4C2D5A33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91A3C5-7BA3-4281-9AC4-9A01859C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2E6B0-C224-4D8A-89E6-058A5669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71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1E9000-9A74-454F-B677-24529FFF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27090-B5D7-4B75-B314-4BC69814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69E22-CCC9-4D42-9D67-CD83B00A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48A1-FB2A-4C57-9D33-18F53DA92B60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CB002-86A1-4182-92DE-DED4BAB3C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85FB3-8B4A-449E-9C9A-A77D6D0C5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BB27-ADE1-41E2-89FF-35F380518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9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8540B4B-ECBA-416F-B546-04C29086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37" y="0"/>
            <a:ext cx="9338126" cy="6858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B27C6BF-9A00-4B0D-A253-573137321F34}"/>
              </a:ext>
            </a:extLst>
          </p:cNvPr>
          <p:cNvSpPr/>
          <p:nvPr/>
        </p:nvSpPr>
        <p:spPr>
          <a:xfrm>
            <a:off x="2337098" y="575236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3BF15F-FC05-4212-8AA0-27FB05267CB2}"/>
              </a:ext>
            </a:extLst>
          </p:cNvPr>
          <p:cNvSpPr/>
          <p:nvPr/>
        </p:nvSpPr>
        <p:spPr>
          <a:xfrm>
            <a:off x="3140129" y="224349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7A255A-65BC-4462-B663-C2DB8B37E96D}"/>
              </a:ext>
            </a:extLst>
          </p:cNvPr>
          <p:cNvSpPr/>
          <p:nvPr/>
        </p:nvSpPr>
        <p:spPr>
          <a:xfrm>
            <a:off x="2982672" y="1262781"/>
            <a:ext cx="694974" cy="694974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23353A-8A6F-43C7-B7FD-A32248333B63}"/>
              </a:ext>
            </a:extLst>
          </p:cNvPr>
          <p:cNvSpPr/>
          <p:nvPr/>
        </p:nvSpPr>
        <p:spPr>
          <a:xfrm>
            <a:off x="399165" y="805608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8F93C7-0924-4790-986E-6EB14E8C79CB}"/>
              </a:ext>
            </a:extLst>
          </p:cNvPr>
          <p:cNvSpPr/>
          <p:nvPr/>
        </p:nvSpPr>
        <p:spPr>
          <a:xfrm>
            <a:off x="551565" y="958008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8D38CD2-1759-461A-9BCF-98028B10967F}"/>
              </a:ext>
            </a:extLst>
          </p:cNvPr>
          <p:cNvSpPr/>
          <p:nvPr/>
        </p:nvSpPr>
        <p:spPr>
          <a:xfrm>
            <a:off x="8276112" y="2150347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F4191FD-33B4-48A9-9A40-FB0864E02937}"/>
              </a:ext>
            </a:extLst>
          </p:cNvPr>
          <p:cNvSpPr/>
          <p:nvPr/>
        </p:nvSpPr>
        <p:spPr>
          <a:xfrm>
            <a:off x="8280106" y="1625652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508A834-1A2B-4C53-9041-D5169D6CC589}"/>
              </a:ext>
            </a:extLst>
          </p:cNvPr>
          <p:cNvSpPr/>
          <p:nvPr/>
        </p:nvSpPr>
        <p:spPr>
          <a:xfrm>
            <a:off x="8451556" y="987452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91F7D94-33A3-4E96-87A6-324984F7F8B4}"/>
              </a:ext>
            </a:extLst>
          </p:cNvPr>
          <p:cNvSpPr/>
          <p:nvPr/>
        </p:nvSpPr>
        <p:spPr>
          <a:xfrm>
            <a:off x="8350099" y="236072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1B13CE9-E282-416F-8320-D0819B876D18}"/>
              </a:ext>
            </a:extLst>
          </p:cNvPr>
          <p:cNvSpPr/>
          <p:nvPr/>
        </p:nvSpPr>
        <p:spPr>
          <a:xfrm>
            <a:off x="6636471" y="6260110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ED9CE90-10D5-4DB7-B521-7E3FE7207D53}"/>
              </a:ext>
            </a:extLst>
          </p:cNvPr>
          <p:cNvSpPr/>
          <p:nvPr/>
        </p:nvSpPr>
        <p:spPr>
          <a:xfrm>
            <a:off x="4847118" y="6260110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99B3BF0-AAA7-40FE-B0BB-7CA16F1120D0}"/>
              </a:ext>
            </a:extLst>
          </p:cNvPr>
          <p:cNvSpPr/>
          <p:nvPr/>
        </p:nvSpPr>
        <p:spPr>
          <a:xfrm>
            <a:off x="5676362" y="907273"/>
            <a:ext cx="1050482" cy="1050482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E067BA7-224F-40A8-89E3-5BD5DF0DA7A0}"/>
              </a:ext>
            </a:extLst>
          </p:cNvPr>
          <p:cNvSpPr/>
          <p:nvPr/>
        </p:nvSpPr>
        <p:spPr>
          <a:xfrm>
            <a:off x="2102140" y="2222772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932AFD9-D33C-4FA3-9F45-C0C67777EC78}"/>
              </a:ext>
            </a:extLst>
          </p:cNvPr>
          <p:cNvSpPr/>
          <p:nvPr/>
        </p:nvSpPr>
        <p:spPr>
          <a:xfrm>
            <a:off x="2102140" y="3212040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D7B37B4-BCBF-4388-A910-8FCD54079016}"/>
              </a:ext>
            </a:extLst>
          </p:cNvPr>
          <p:cNvSpPr/>
          <p:nvPr/>
        </p:nvSpPr>
        <p:spPr>
          <a:xfrm>
            <a:off x="8276112" y="5624102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DA286A7-56DE-4FE3-AD15-E980DC2ED435}"/>
              </a:ext>
            </a:extLst>
          </p:cNvPr>
          <p:cNvSpPr/>
          <p:nvPr/>
        </p:nvSpPr>
        <p:spPr>
          <a:xfrm>
            <a:off x="8267696" y="4822456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1283443-0126-4BCA-AF52-A22009C23457}"/>
              </a:ext>
            </a:extLst>
          </p:cNvPr>
          <p:cNvSpPr/>
          <p:nvPr/>
        </p:nvSpPr>
        <p:spPr>
          <a:xfrm>
            <a:off x="8350099" y="4111955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C3A552E-2F55-4F8B-86A4-F329ABC4125F}"/>
              </a:ext>
            </a:extLst>
          </p:cNvPr>
          <p:cNvSpPr/>
          <p:nvPr/>
        </p:nvSpPr>
        <p:spPr>
          <a:xfrm>
            <a:off x="8276562" y="3488686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78EEB6-5553-4DD7-BDE6-96FC2799498D}"/>
              </a:ext>
            </a:extLst>
          </p:cNvPr>
          <p:cNvSpPr/>
          <p:nvPr/>
        </p:nvSpPr>
        <p:spPr>
          <a:xfrm>
            <a:off x="8276112" y="2865417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0E7CAC0-DA76-433B-9424-B02608149C29}"/>
              </a:ext>
            </a:extLst>
          </p:cNvPr>
          <p:cNvSpPr/>
          <p:nvPr/>
        </p:nvSpPr>
        <p:spPr>
          <a:xfrm>
            <a:off x="703965" y="1110408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10B17ED-3D6C-4B67-838D-8E8EE3F0E03C}"/>
              </a:ext>
            </a:extLst>
          </p:cNvPr>
          <p:cNvSpPr/>
          <p:nvPr/>
        </p:nvSpPr>
        <p:spPr>
          <a:xfrm>
            <a:off x="6617537" y="5762399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88784D2-50F2-4676-A6C9-7485B64B0AC3}"/>
              </a:ext>
            </a:extLst>
          </p:cNvPr>
          <p:cNvSpPr/>
          <p:nvPr/>
        </p:nvSpPr>
        <p:spPr>
          <a:xfrm>
            <a:off x="9479328" y="887488"/>
            <a:ext cx="876377" cy="87637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F597532-1B37-4668-A88E-7FED5F5A0C7D}"/>
              </a:ext>
            </a:extLst>
          </p:cNvPr>
          <p:cNvSpPr/>
          <p:nvPr/>
        </p:nvSpPr>
        <p:spPr>
          <a:xfrm>
            <a:off x="2961584" y="6097356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BCEB3DD-B1A5-4AFC-B464-0627E7F7D875}"/>
              </a:ext>
            </a:extLst>
          </p:cNvPr>
          <p:cNvSpPr/>
          <p:nvPr/>
        </p:nvSpPr>
        <p:spPr>
          <a:xfrm>
            <a:off x="4274468" y="2533772"/>
            <a:ext cx="1053670" cy="1053670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3BC51B3-83D8-4641-BEEA-EF5C882147D4}"/>
              </a:ext>
            </a:extLst>
          </p:cNvPr>
          <p:cNvSpPr/>
          <p:nvPr/>
        </p:nvSpPr>
        <p:spPr>
          <a:xfrm>
            <a:off x="4303420" y="3961160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B5A493A-D650-4A85-A4A9-B0F1A9753C06}"/>
              </a:ext>
            </a:extLst>
          </p:cNvPr>
          <p:cNvSpPr/>
          <p:nvPr/>
        </p:nvSpPr>
        <p:spPr>
          <a:xfrm>
            <a:off x="5880604" y="3343516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A9CB576-0D51-43BE-BE9B-4628FF9E1C6A}"/>
              </a:ext>
            </a:extLst>
          </p:cNvPr>
          <p:cNvSpPr/>
          <p:nvPr/>
        </p:nvSpPr>
        <p:spPr>
          <a:xfrm>
            <a:off x="5962604" y="2689973"/>
            <a:ext cx="350887" cy="350887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25FB31F-7A5C-4F6A-9DCC-31B11680FD3E}"/>
              </a:ext>
            </a:extLst>
          </p:cNvPr>
          <p:cNvSpPr/>
          <p:nvPr/>
        </p:nvSpPr>
        <p:spPr>
          <a:xfrm>
            <a:off x="4364558" y="1140415"/>
            <a:ext cx="625680" cy="625680"/>
          </a:xfrm>
          <a:prstGeom prst="ellipse">
            <a:avLst/>
          </a:prstGeom>
          <a:noFill/>
          <a:ln w="793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5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yukako oya</dc:creator>
  <cp:lastModifiedBy>yukako oya</cp:lastModifiedBy>
  <cp:revision>5</cp:revision>
  <dcterms:created xsi:type="dcterms:W3CDTF">2018-10-27T16:04:25Z</dcterms:created>
  <dcterms:modified xsi:type="dcterms:W3CDTF">2018-10-28T16:16:33Z</dcterms:modified>
</cp:coreProperties>
</file>