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02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77" autoAdjust="0"/>
    <p:restoredTop sz="93283" autoAdjust="0"/>
  </p:normalViewPr>
  <p:slideViewPr>
    <p:cSldViewPr>
      <p:cViewPr>
        <p:scale>
          <a:sx n="125" d="100"/>
          <a:sy n="125" d="100"/>
        </p:scale>
        <p:origin x="-248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A8F22-8E2D-B246-8814-6FF795D208A6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3133-8B3D-FB4E-B8CF-E830F1C6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25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66FEB-DE31-41B3-92EF-A10737D20697}" type="datetimeFigureOut">
              <a:rPr lang="tr-TR" smtClean="0"/>
              <a:t>1/6/19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C802-82AF-47E2-88DB-426F8D14B0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13723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1C802-82AF-47E2-88DB-426F8D14B0E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07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B37B-EB64-5A4E-8058-A92CEE85D190}" type="datetime1">
              <a:rPr lang="en-US" smtClean="0"/>
              <a:t>1/6/19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2488-87FA-4DC8-8D57-3B5C25AFFF58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228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039-2E43-2E42-B88B-A123DF16286F}" type="datetime1">
              <a:rPr lang="en-US" smtClean="0"/>
              <a:t>1/6/19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2488-87FA-4DC8-8D57-3B5C25AFFF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82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91A7-F787-A94A-8824-BE09B02E7FF0}" type="datetime1">
              <a:rPr lang="en-US" smtClean="0"/>
              <a:t>1/6/19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2488-87FA-4DC8-8D57-3B5C25AFFF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87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E944-813E-CB43-85BE-C66044DE1898}" type="datetime1">
              <a:rPr lang="en-US" smtClean="0"/>
              <a:t>1/6/19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2488-87FA-4DC8-8D57-3B5C25AFFF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559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3298-0DF0-524E-B3C9-914F6C7389EF}" type="datetime1">
              <a:rPr lang="en-US" smtClean="0"/>
              <a:t>1/6/19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2488-87FA-4DC8-8D57-3B5C25AFFF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7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B3F5-4337-3C4B-BE7B-7A2AD6478DD4}" type="datetime1">
              <a:rPr lang="en-US" smtClean="0"/>
              <a:t>1/6/19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2488-87FA-4DC8-8D57-3B5C25AFFF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236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ED42-80B6-2945-9879-4A6332A84A93}" type="datetime1">
              <a:rPr lang="en-US" smtClean="0"/>
              <a:t>1/6/19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2488-87FA-4DC8-8D57-3B5C25AFFF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260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F11B-ADF4-354F-8754-6F59C68084BB}" type="datetime1">
              <a:rPr lang="en-US" smtClean="0"/>
              <a:t>1/6/19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2488-87FA-4DC8-8D57-3B5C25AFFF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74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D321-5F51-EA4D-B903-70FFF4F81BFE}" type="datetime1">
              <a:rPr lang="en-US" smtClean="0"/>
              <a:t>1/6/19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2488-87FA-4DC8-8D57-3B5C25AFFF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568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232B-1F9E-AB47-9022-B7F5EB68BA68}" type="datetime1">
              <a:rPr lang="en-US" smtClean="0"/>
              <a:t>1/6/19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2488-87FA-4DC8-8D57-3B5C25AFFF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73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80C3-652C-BB45-B6C3-AA6B33633720}" type="datetime1">
              <a:rPr lang="en-US" smtClean="0"/>
              <a:t>1/6/19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2488-87FA-4DC8-8D57-3B5C25AFFF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765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C530-11FE-C14E-9A59-AF020391D90E}" type="datetime1">
              <a:rPr lang="en-US" smtClean="0"/>
              <a:t>1/6/19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2488-87FA-4DC8-8D57-3B5C25AFFF58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14080" y="64008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t>/38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7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533400" y="838200"/>
            <a:ext cx="8077200" cy="47244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tr-TR"/>
            </a:defPPr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404040"/>
                </a:solidFill>
                <a:latin typeface="Cambria"/>
                <a:cs typeface="Cambria"/>
              </a:defRPr>
            </a:lvl1pPr>
            <a:lvl2pPr marL="800100" lvl="1" indent="-342900">
              <a:spcBef>
                <a:spcPct val="20000"/>
              </a:spcBef>
              <a:buFont typeface="Arial" pitchFamily="34" charset="0"/>
              <a:buChar char="•"/>
              <a:defRPr sz="1600" b="1">
                <a:solidFill>
                  <a:srgbClr val="7F7F7F"/>
                </a:solidFill>
                <a:latin typeface="Cambria"/>
                <a:cs typeface="Cambria"/>
              </a:defRPr>
            </a:lvl2pPr>
          </a:lstStyle>
          <a:p>
            <a:pPr marL="0" indent="0" algn="ctr">
              <a:buNone/>
            </a:pPr>
            <a:endParaRPr lang="en-US" sz="2800" dirty="0" smtClean="0">
              <a:solidFill>
                <a:srgbClr val="558ED5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558ED5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558ED5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rgbClr val="558ED5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rgbClr val="558ED5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rgbClr val="558ED5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558ED5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357167"/>
            <a:ext cx="7772400" cy="4048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600200"/>
            <a:ext cx="8087423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0" y="2362200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 smtClean="0">
                <a:solidFill>
                  <a:srgbClr val="595959"/>
                </a:solidFill>
              </a:rPr>
              <a:t>Knowledge Graphs</a:t>
            </a:r>
          </a:p>
          <a:p>
            <a:pPr algn="ctr">
              <a:defRPr/>
            </a:pPr>
            <a:r>
              <a:rPr lang="en-US" sz="2400" dirty="0" smtClean="0">
                <a:solidFill>
                  <a:srgbClr val="595959"/>
                </a:solidFill>
              </a:rPr>
              <a:t>in Machine 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8006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Ozer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Ozdikis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mbria"/>
              <a:cs typeface="Cambria"/>
            </a:endParaRPr>
          </a:p>
          <a:p>
            <a:pPr algn="r">
              <a:defRPr/>
            </a:pP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ozer.ozdikis@ntnu.no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/>
              <a:cs typeface="Cambria"/>
            </a:endParaRPr>
          </a:p>
          <a:p>
            <a:pPr algn="r">
              <a:defRPr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https://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rPr>
              <a:t>oozdikis.github.io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57150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Cambria"/>
                <a:cs typeface="Cambria"/>
              </a:rPr>
              <a:t>Slides available at:</a:t>
            </a:r>
          </a:p>
          <a:p>
            <a:pPr algn="ctr">
              <a:defRPr/>
            </a:pP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Cambria"/>
                <a:cs typeface="Cambria"/>
              </a:rPr>
              <a:t>https://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  <a:latin typeface="Cambria"/>
                <a:cs typeface="Cambria"/>
              </a:rPr>
              <a:t>oozdikis.github.io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Cambria"/>
                <a:cs typeface="Cambria"/>
              </a:rPr>
              <a:t>/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2488-87FA-4DC8-8D57-3B5C25AFFF58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400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48212</TotalTime>
  <Words>28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Ozer</cp:lastModifiedBy>
  <cp:revision>3397</cp:revision>
  <dcterms:created xsi:type="dcterms:W3CDTF">2014-06-04T16:12:51Z</dcterms:created>
  <dcterms:modified xsi:type="dcterms:W3CDTF">2019-01-06T19:12:22Z</dcterms:modified>
</cp:coreProperties>
</file>