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264-01C6-B344-9667-1F8493A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7DA8-F2EA-D24B-B284-32797270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1432-45FB-8E40-A482-B33A310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7939-F1C5-5248-BC86-305A2805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84AB-110C-A84A-AA34-416FF3C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D5D-B13B-2944-819D-9EE13D3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C037-DCE3-0944-9587-258495A3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889-22AD-B641-8F07-09C225A2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3486-373C-D14C-AE76-ADB4643B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2289-3EA1-574A-A15D-86C8825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FFF3-C8DD-F143-8E09-1855336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50AD-66B1-2047-B630-3E4E89E3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0F8-984D-1842-8FCF-1E74B0B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AC14-6F43-AB42-90ED-9A78D5E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C3A7-C175-8645-A8E8-32934C1B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0CD8-9BF8-E249-ACD6-80A9F0D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E850-2CB0-5941-8317-BB5ED3E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6144-B7CA-F441-9E1B-D0FC780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22F9-668D-FD4E-B775-E740C53B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0E22-EA58-3949-9A07-321C2D8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1CA-9CD7-604B-B3FB-CA60C42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BD4D-594E-B64E-80ED-F8D57BC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A1AE-4A33-8C4F-9DDF-0C63F9B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57F7-2C09-314B-A127-5C31C26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C69E-5736-6143-9775-D6B93D8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9215-5113-2840-B762-76826EA1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CA5F-F1FF-1C46-9E11-CA3A2FAD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CFDD-D468-FA44-AB07-268815B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402AA-AA86-FA46-87DB-4089BB9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1C48-FF96-6A4E-A855-F5FAD52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1B82-182C-AE43-807B-422374FB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0FA-65C5-EF43-A51C-BDC8C21B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2E3-B9EA-4747-9CD3-1195F399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99B28-EB16-8146-BA37-E1C5F52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95631-2C89-BC4C-BD98-6E6E691F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44868-FE50-7A4C-BF8F-1C94F2B7C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6BC4C-9BBA-9D48-AE5B-A961C2F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2BB0-C880-A44F-AA0E-9423A16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1947-DA4C-D249-AB8A-A2AAD26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C006-8013-9F4B-9895-8C100D58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3345-1D9D-964B-8195-F29FD8E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13B8-05CD-524C-B6F0-B080F7E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C3A-33E6-FD44-A93B-7DFFEEB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1C83-5ACD-A14B-964C-36ABA867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4B56-BA34-B441-9845-9792E617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6AF4-100C-8142-B115-61E6354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97C-BBA5-B54A-BA72-201B445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5D53-95D3-CF48-95F5-0BCC0B3B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3A3E-854B-B64D-AF41-F8D23041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A97-A754-2040-A1DF-89E86F0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99158-216A-2841-A2A0-9DCD9D9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FD94-D985-6B48-B745-A507AD4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287B-E5AE-6545-8EA8-AFE5195F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53431-188A-9246-898A-CD545117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727BE-A285-EA43-991C-A5613764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354D-4FA5-494C-B741-8E815B60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5282-89EE-134D-B765-4B0925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2916-7C3D-DB42-AB74-8B9C3BE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3311-BA2E-2242-B04F-DFE99CBC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2D0-D8A3-E445-8B9D-013677BD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CB34-FF24-A141-9AB9-BD760C00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EDF6-89CC-9E4A-B12E-A3BB1C8B02AC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D95C-E2F4-E94C-85FC-093DBA2E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0D3E-E8F2-2342-B422-2ACE90AA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45979" y="12852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36" t="35830" b="44863"/>
          <a:stretch/>
        </p:blipFill>
        <p:spPr>
          <a:xfrm>
            <a:off x="10950837" y="623605"/>
            <a:ext cx="839245" cy="638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68922" y="1285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4A4AE-DFC4-2E42-990B-3C5287EE8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76"/>
          <a:stretch/>
        </p:blipFill>
        <p:spPr>
          <a:xfrm>
            <a:off x="7991429" y="3690885"/>
            <a:ext cx="3854327" cy="3222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FA12-1CE8-E14B-AA0C-5B4C157E3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25"/>
          <a:stretch/>
        </p:blipFill>
        <p:spPr>
          <a:xfrm>
            <a:off x="200416" y="3866557"/>
            <a:ext cx="6468891" cy="28713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17923" y="3528003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8368922" y="33410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86E1FE-1630-CC47-BECB-DA3D4D49E1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031"/>
          <a:stretch/>
        </p:blipFill>
        <p:spPr>
          <a:xfrm>
            <a:off x="213171" y="423310"/>
            <a:ext cx="3581781" cy="32096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7120D-AC21-AF40-9582-12E720620F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729"/>
          <a:stretch/>
        </p:blipFill>
        <p:spPr>
          <a:xfrm>
            <a:off x="3794952" y="478030"/>
            <a:ext cx="3181059" cy="3032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DC8F19-8EDA-E243-92D2-A3256530C2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243"/>
          <a:stretch/>
        </p:blipFill>
        <p:spPr>
          <a:xfrm>
            <a:off x="7375847" y="478030"/>
            <a:ext cx="3409063" cy="29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08401" y="12852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130928" y="1285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17923" y="3528003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8368922" y="33410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FEC99-008D-F84D-8466-C436461C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83" y="389363"/>
            <a:ext cx="3645076" cy="243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6" t="35830" b="44863"/>
          <a:stretch/>
        </p:blipFill>
        <p:spPr>
          <a:xfrm>
            <a:off x="10355850" y="652409"/>
            <a:ext cx="839245" cy="63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0A3A0-26EB-434F-83C4-EFDB4E60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46" y="389363"/>
            <a:ext cx="3645075" cy="243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E238-62CB-3643-B95A-E5C3ADC9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7" y="389363"/>
            <a:ext cx="3740035" cy="24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DE6798-7CFD-EB4E-AA5B-3F3AC5C7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134" y="1268839"/>
            <a:ext cx="3842244" cy="256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421135" y="877546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490242" y="885526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81449" y="88313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1659358" y="3978596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6429785" y="3978596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Visual Statistical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CCF70-F93C-6745-AF10-E704703B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" y="1216100"/>
            <a:ext cx="3921352" cy="2614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3A1618-EE5B-F24D-82F6-5788F7FE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62" y="1243471"/>
            <a:ext cx="3842244" cy="2561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6ABAB-0B0E-BE44-8B50-7054A693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98" y="4298522"/>
            <a:ext cx="4482619" cy="2561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448097-897E-7647-B856-649835CF0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139" y="4317150"/>
            <a:ext cx="4482619" cy="2561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FE9465-4462-2649-9E9E-8E8E5A1BCE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5001366" y="4410373"/>
            <a:ext cx="633208" cy="492844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7BFEDE-E38A-C647-BD10-06F54BC450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9829583" y="4410373"/>
            <a:ext cx="633208" cy="492844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4AE380-15B4-BB42-A85D-EA08C355E9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685559" y="1300419"/>
            <a:ext cx="633208" cy="49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C3CF6-06B5-084C-A424-BC5C644E2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7270282" y="1417099"/>
            <a:ext cx="633208" cy="492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A3428B-0BA0-954F-AB9A-944D71646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11189837" y="1417099"/>
            <a:ext cx="633208" cy="492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CFF213-6CEE-FF4D-941A-563FD316D6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83" b="13231"/>
          <a:stretch/>
        </p:blipFill>
        <p:spPr>
          <a:xfrm>
            <a:off x="4472821" y="37801"/>
            <a:ext cx="1345127" cy="8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84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Ozranov</dc:creator>
  <cp:lastModifiedBy>Ola Ozranov</cp:lastModifiedBy>
  <cp:revision>10</cp:revision>
  <dcterms:created xsi:type="dcterms:W3CDTF">2022-01-12T13:57:23Z</dcterms:created>
  <dcterms:modified xsi:type="dcterms:W3CDTF">2022-01-18T15:05:24Z</dcterms:modified>
</cp:coreProperties>
</file>