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D264-01C6-B344-9667-1F8493A82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F7DA8-F2EA-D24B-B284-32797270C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1432-45FB-8E40-A482-B33A3108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7939-F1C5-5248-BC86-305A2805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84AB-110C-A84A-AA34-416FF3C7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8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9D5D-B13B-2944-819D-9EE13D30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C037-DCE3-0944-9587-258495A3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CE889-22AD-B641-8F07-09C225A2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3486-373C-D14C-AE76-ADB4643B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2289-3EA1-574A-A15D-86C8825C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5FFF3-C8DD-F143-8E09-185533682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750AD-66B1-2047-B630-3E4E89E3A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A0F8-984D-1842-8FCF-1E74B0BF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AC14-6F43-AB42-90ED-9A78D5EB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C3A7-C175-8645-A8E8-32934C1B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9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0CD8-9BF8-E249-ACD6-80A9F0DE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E850-2CB0-5941-8317-BB5ED3EB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6144-B7CA-F441-9E1B-D0FC7807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22F9-668D-FD4E-B775-E740C53B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0E22-EA58-3949-9A07-321C2D86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C1CA-9CD7-604B-B3FB-CA60C427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BD4D-594E-B64E-80ED-F8D57BC8C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EA1AE-4A33-8C4F-9DDF-0C63F9B2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D57F7-2C09-314B-A127-5C31C26E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C69E-5736-6143-9775-D6B93D8A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1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9215-5113-2840-B762-76826EA1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CA5F-F1FF-1C46-9E11-CA3A2FAD7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ACFDD-D468-FA44-AB07-268815B55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402AA-AA86-FA46-87DB-4089BB9D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E1C48-FF96-6A4E-A855-F5FAD526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1B82-182C-AE43-807B-422374FB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1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C0FA-65C5-EF43-A51C-BDC8C21B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1D2E3-B9EA-4747-9CD3-1195F3996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99B28-EB16-8146-BA37-E1C5F520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95631-2C89-BC4C-BD98-6E6E691F8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44868-FE50-7A4C-BF8F-1C94F2B7C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6BC4C-9BBA-9D48-AE5B-A961C2F8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62BB0-C880-A44F-AA0E-9423A162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31947-DA4C-D249-AB8A-A2AAD265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2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C006-8013-9F4B-9895-8C100D58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B3345-1D9D-964B-8195-F29FD8EE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013B8-05CD-524C-B6F0-B080F7E7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24C3A-33E6-FD44-A93B-7DFFEEBC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81C83-5ACD-A14B-964C-36ABA867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A4B56-BA34-B441-9845-9792E617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D6AF4-100C-8142-B115-61E6354D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3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97C-BBA5-B54A-BA72-201B4458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5D53-95D3-CF48-95F5-0BCC0B3B3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33A3E-854B-B64D-AF41-F8D23041D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BBA97-A754-2040-A1DF-89E86F07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99158-216A-2841-A2A0-9DCD9D9C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BFD94-D985-6B48-B745-A507AD4D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287B-E5AE-6545-8EA8-AFE5195F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53431-188A-9246-898A-CD5451176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727BE-A285-EA43-991C-A56137642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6354D-4FA5-494C-B741-8E815B60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DF6-89CC-9E4A-B12E-A3BB1C8B02A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95282-89EE-134D-B765-4B0925C6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72916-7C3D-DB42-AB74-8B9C3BE1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4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43311-BA2E-2242-B04F-DFE99CBC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2D0-D8A3-E445-8B9D-013677BD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CB34-FF24-A141-9AB9-BD760C00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0EDF6-89CC-9E4A-B12E-A3BB1C8B02AC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FD95C-E2F4-E94C-85FC-093DBA2E7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0D3E-E8F2-2342-B422-2ACE90AA0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6909-1F1C-3549-AC54-C674ED88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6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2F4A4AE-DFC4-2E42-990B-3C5287EE8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76"/>
          <a:stretch/>
        </p:blipFill>
        <p:spPr>
          <a:xfrm>
            <a:off x="7050275" y="4078510"/>
            <a:ext cx="3854327" cy="32227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EFA12-1CE8-E14B-AA0C-5B4C157E31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25"/>
          <a:stretch/>
        </p:blipFill>
        <p:spPr>
          <a:xfrm>
            <a:off x="187890" y="4274007"/>
            <a:ext cx="6468891" cy="28713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86E1FE-1630-CC47-BECB-DA3D4D49E1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031"/>
          <a:stretch/>
        </p:blipFill>
        <p:spPr>
          <a:xfrm>
            <a:off x="18979" y="296629"/>
            <a:ext cx="3960347" cy="35488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F7120D-AC21-AF40-9582-12E720620F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729"/>
          <a:stretch/>
        </p:blipFill>
        <p:spPr>
          <a:xfrm>
            <a:off x="3969929" y="296629"/>
            <a:ext cx="3547161" cy="338129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969E330-E167-4A45-951A-B9E380CAC0F4}"/>
              </a:ext>
            </a:extLst>
          </p:cNvPr>
          <p:cNvCxnSpPr/>
          <p:nvPr/>
        </p:nvCxnSpPr>
        <p:spPr>
          <a:xfrm flipV="1">
            <a:off x="1528175" y="1102289"/>
            <a:ext cx="0" cy="21419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D2CA14-1907-ED4C-9B1E-2070355F4199}"/>
              </a:ext>
            </a:extLst>
          </p:cNvPr>
          <p:cNvCxnSpPr/>
          <p:nvPr/>
        </p:nvCxnSpPr>
        <p:spPr>
          <a:xfrm flipV="1">
            <a:off x="2269298" y="1102290"/>
            <a:ext cx="0" cy="21419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7270B5-8B91-5344-A56B-60EEAE3F4125}"/>
              </a:ext>
            </a:extLst>
          </p:cNvPr>
          <p:cNvCxnSpPr/>
          <p:nvPr/>
        </p:nvCxnSpPr>
        <p:spPr>
          <a:xfrm flipV="1">
            <a:off x="5803725" y="1014608"/>
            <a:ext cx="0" cy="21419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C16883-B7F7-9F4F-9BDE-8546FE5BD54C}"/>
              </a:ext>
            </a:extLst>
          </p:cNvPr>
          <p:cNvSpPr txBox="1"/>
          <p:nvPr/>
        </p:nvSpPr>
        <p:spPr>
          <a:xfrm>
            <a:off x="4345979" y="12852"/>
            <a:ext cx="25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Mirror Tracing (errors)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303D7-8A07-0841-90F7-EC92D251D2D6}"/>
              </a:ext>
            </a:extLst>
          </p:cNvPr>
          <p:cNvSpPr txBox="1"/>
          <p:nvPr/>
        </p:nvSpPr>
        <p:spPr>
          <a:xfrm>
            <a:off x="682880" y="12852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Rotary Pursuit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6C465-7F7F-3148-8303-207800C30F39}"/>
              </a:ext>
            </a:extLst>
          </p:cNvPr>
          <p:cNvSpPr txBox="1"/>
          <p:nvPr/>
        </p:nvSpPr>
        <p:spPr>
          <a:xfrm>
            <a:off x="8368922" y="1285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Mirror Tracing (time)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102C2-A032-4A43-BA60-A2B52B24C10A}"/>
              </a:ext>
            </a:extLst>
          </p:cNvPr>
          <p:cNvSpPr txBox="1"/>
          <p:nvPr/>
        </p:nvSpPr>
        <p:spPr>
          <a:xfrm>
            <a:off x="639094" y="3903388"/>
            <a:ext cx="313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Auditory Statistical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B61C2-8493-8542-9483-7DC9A3309C7D}"/>
              </a:ext>
            </a:extLst>
          </p:cNvPr>
          <p:cNvSpPr txBox="1"/>
          <p:nvPr/>
        </p:nvSpPr>
        <p:spPr>
          <a:xfrm>
            <a:off x="7340473" y="3677920"/>
            <a:ext cx="291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Visual Statistical Learning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D751E31-AC46-9644-BBD4-EBE4D7BAC6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243"/>
          <a:stretch/>
        </p:blipFill>
        <p:spPr>
          <a:xfrm>
            <a:off x="7530134" y="296628"/>
            <a:ext cx="3853558" cy="335003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641485-B577-5D42-A716-4709CB43B606}"/>
              </a:ext>
            </a:extLst>
          </p:cNvPr>
          <p:cNvCxnSpPr/>
          <p:nvPr/>
        </p:nvCxnSpPr>
        <p:spPr>
          <a:xfrm flipV="1">
            <a:off x="9456913" y="1014608"/>
            <a:ext cx="0" cy="21419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D3ACB89-5BFD-9B4D-ADB6-5114790B8FC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4336" t="35830" b="44863"/>
          <a:stretch/>
        </p:blipFill>
        <p:spPr>
          <a:xfrm>
            <a:off x="10990971" y="3355624"/>
            <a:ext cx="1205530" cy="9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1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7687</TotalTime>
  <Words>28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 Ozranov</dc:creator>
  <cp:lastModifiedBy>Ola Ozranov</cp:lastModifiedBy>
  <cp:revision>14</cp:revision>
  <dcterms:created xsi:type="dcterms:W3CDTF">2022-01-12T13:57:23Z</dcterms:created>
  <dcterms:modified xsi:type="dcterms:W3CDTF">2023-07-27T17:27:15Z</dcterms:modified>
</cp:coreProperties>
</file>