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61" r:id="rId6"/>
  </p:sldIdLst>
  <p:sldSz cx="9144000" cy="50038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D19"/>
    <a:srgbClr val="545454"/>
    <a:srgbClr val="F8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44"/>
      </p:cViewPr>
      <p:guideLst>
        <p:guide orient="horz" pos="1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2947256615169"/>
          <c:y val="8.6777273904861452E-2"/>
          <c:w val="0.80570527433848305"/>
          <c:h val="0.59003349670161198"/>
        </c:manualLayout>
      </c:layout>
      <c:lineChart>
        <c:grouping val="standard"/>
        <c:varyColors val="0"/>
        <c:ser>
          <c:idx val="2"/>
          <c:order val="0"/>
          <c:tx>
            <c:strRef>
              <c:f>Blad1!$D$1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rgbClr val="F78D19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d\-mmm</c:formatCode>
                <c:ptCount val="4"/>
                <c:pt idx="0">
                  <c:v>41764</c:v>
                </c:pt>
                <c:pt idx="1">
                  <c:v>41765</c:v>
                </c:pt>
                <c:pt idx="2">
                  <c:v>41767</c:v>
                </c:pt>
                <c:pt idx="3">
                  <c:v>41768</c:v>
                </c:pt>
              </c:numCache>
            </c:numRef>
          </c:cat>
          <c:val>
            <c:numRef>
              <c:f>Blad1!$D$2:$D$5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37248"/>
        <c:axId val="34838784"/>
      </c:lineChart>
      <c:dateAx>
        <c:axId val="348372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34838784"/>
        <c:crosses val="autoZero"/>
        <c:auto val="1"/>
        <c:lblOffset val="100"/>
        <c:baseTimeUnit val="days"/>
      </c:dateAx>
      <c:valAx>
        <c:axId val="34838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37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554423"/>
            <a:ext cx="7772400" cy="1072574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835486"/>
            <a:ext cx="6400800" cy="12787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41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9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00385"/>
            <a:ext cx="2057400" cy="426944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00385"/>
            <a:ext cx="6019800" cy="4269446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2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266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215406"/>
            <a:ext cx="7772400" cy="9938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120824"/>
            <a:ext cx="7772400" cy="109458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45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167553"/>
            <a:ext cx="4038600" cy="3302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167553"/>
            <a:ext cx="4038600" cy="3302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8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20064"/>
            <a:ext cx="4040188" cy="4667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586854"/>
            <a:ext cx="4040188" cy="2882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9" y="1120064"/>
            <a:ext cx="4041775" cy="4667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9" y="1586854"/>
            <a:ext cx="4041775" cy="2882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329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013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2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4" y="199225"/>
            <a:ext cx="3008313" cy="847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199226"/>
            <a:ext cx="5111750" cy="42706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4" y="1047093"/>
            <a:ext cx="3008313" cy="342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814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502660"/>
            <a:ext cx="5486400" cy="4135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447099"/>
            <a:ext cx="5486400" cy="3002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3916169"/>
            <a:ext cx="5486400" cy="5872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93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00386"/>
            <a:ext cx="8229600" cy="833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67553"/>
            <a:ext cx="8229600" cy="330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4637782"/>
            <a:ext cx="2133600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D204-E90F-48DE-81F3-B34524C9B0F1}" type="datetimeFigureOut">
              <a:rPr lang="sv-SE" smtClean="0"/>
              <a:t>2014-05-22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4637782"/>
            <a:ext cx="2895600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4637782"/>
            <a:ext cx="2133600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00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  <a:latin typeface="Moire Light" panose="02000304030000020004" pitchFamily="2" charset="0"/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 </a:t>
            </a:r>
            <a:endParaRPr lang="sv-SE" sz="2000" dirty="0">
              <a:solidFill>
                <a:srgbClr val="F8B818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-17744" y="1258683"/>
            <a:ext cx="129334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17" name="Picture 5" descr="C:\Users\nti\Downloads\1399391754_ad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9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ktangel 21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1978085" y="98706"/>
            <a:ext cx="5725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Välkommen till</a:t>
            </a:r>
          </a:p>
          <a:p>
            <a:pPr algn="ctr"/>
            <a:r>
              <a:rPr lang="sv-SE" sz="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Synops.se!</a:t>
            </a:r>
            <a:endParaRPr lang="sv-SE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4528820" y="1466565"/>
            <a:ext cx="2813593" cy="2952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Uppladdningar per dag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80872995"/>
              </p:ext>
            </p:extLst>
          </p:nvPr>
        </p:nvGraphicFramePr>
        <p:xfrm>
          <a:off x="4366301" y="1809301"/>
          <a:ext cx="2831976" cy="263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Rektangel 24"/>
          <p:cNvSpPr/>
          <p:nvPr/>
        </p:nvSpPr>
        <p:spPr>
          <a:xfrm>
            <a:off x="2010579" y="2571105"/>
            <a:ext cx="2345397" cy="18477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Totalt antal  sammanfattningar</a:t>
            </a:r>
          </a:p>
          <a:p>
            <a:pPr algn="ctr"/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sz="3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56 </a:t>
            </a:r>
            <a:r>
              <a:rPr lang="sv-SE" sz="3600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</a:t>
            </a:r>
            <a:endParaRPr lang="sv-SE" sz="3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ti\Downloads\1399391754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0" y="1258683"/>
            <a:ext cx="1275603" cy="58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979712" y="197644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Matte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2339752" y="476072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1c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339751" y="755825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2339751" y="1033090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2339751" y="1317305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2336378" y="1598556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974432" y="1875136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Svenska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2334472" y="2153564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2334471" y="2433317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2334471" y="2710582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ktangel 28"/>
          <p:cNvSpPr/>
          <p:nvPr/>
        </p:nvSpPr>
        <p:spPr>
          <a:xfrm>
            <a:off x="1974431" y="2990875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Engelska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2334471" y="3269303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31" name="Rektangel 30"/>
          <p:cNvSpPr/>
          <p:nvPr/>
        </p:nvSpPr>
        <p:spPr>
          <a:xfrm>
            <a:off x="2334470" y="3544016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32" name="Rektangel 31"/>
          <p:cNvSpPr/>
          <p:nvPr/>
        </p:nvSpPr>
        <p:spPr>
          <a:xfrm>
            <a:off x="2334470" y="3826321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sp>
        <p:nvSpPr>
          <p:cNvPr id="33" name="Rektangel 32"/>
          <p:cNvSpPr/>
          <p:nvPr/>
        </p:nvSpPr>
        <p:spPr>
          <a:xfrm>
            <a:off x="4782743" y="202127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Fysik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Rektangel 33"/>
          <p:cNvSpPr/>
          <p:nvPr/>
        </p:nvSpPr>
        <p:spPr>
          <a:xfrm>
            <a:off x="5142783" y="480555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ktangel 34"/>
          <p:cNvSpPr/>
          <p:nvPr/>
        </p:nvSpPr>
        <p:spPr>
          <a:xfrm>
            <a:off x="5142782" y="755268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Rektangel 36"/>
          <p:cNvSpPr/>
          <p:nvPr/>
        </p:nvSpPr>
        <p:spPr>
          <a:xfrm>
            <a:off x="4782744" y="1033903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Programmering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4782744" y="1305571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Webbutveckling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Rektangel 38"/>
          <p:cNvSpPr/>
          <p:nvPr/>
        </p:nvSpPr>
        <p:spPr>
          <a:xfrm>
            <a:off x="4782743" y="1585324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Webbserverprog.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Rektangel 39"/>
          <p:cNvSpPr/>
          <p:nvPr/>
        </p:nvSpPr>
        <p:spPr>
          <a:xfrm>
            <a:off x="4782743" y="1862589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Gränssnittsdesign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Rektangel 40"/>
          <p:cNvSpPr/>
          <p:nvPr/>
        </p:nvSpPr>
        <p:spPr>
          <a:xfrm>
            <a:off x="4782743" y="2146804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Teknik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Rektangel 41"/>
          <p:cNvSpPr/>
          <p:nvPr/>
        </p:nvSpPr>
        <p:spPr>
          <a:xfrm>
            <a:off x="4779370" y="2428055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Kemi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Rektangel 42"/>
          <p:cNvSpPr/>
          <p:nvPr/>
        </p:nvSpPr>
        <p:spPr>
          <a:xfrm>
            <a:off x="4777464" y="2711395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Historia 1a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ktangel 43"/>
          <p:cNvSpPr/>
          <p:nvPr/>
        </p:nvSpPr>
        <p:spPr>
          <a:xfrm>
            <a:off x="4777464" y="2983063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Religion 1a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ktangel 44"/>
          <p:cNvSpPr/>
          <p:nvPr/>
        </p:nvSpPr>
        <p:spPr>
          <a:xfrm>
            <a:off x="4777463" y="3262816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Samhällskunskap 1b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4777463" y="3540081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Idrott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Rektangel 46"/>
          <p:cNvSpPr/>
          <p:nvPr/>
        </p:nvSpPr>
        <p:spPr>
          <a:xfrm>
            <a:off x="4777463" y="3827134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Datorteknik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Rektangel 53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55" name="Rektangel 54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ktangel 55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8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ti\Downloads\1399391754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0" y="1258683"/>
            <a:ext cx="12756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979712" y="197644"/>
            <a:ext cx="5976664" cy="50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Sammanfattningar för Matte 1c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339750" y="755825"/>
            <a:ext cx="5616625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 1- Algebra &amp; bråk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Rektangel 47"/>
          <p:cNvSpPr/>
          <p:nvPr/>
        </p:nvSpPr>
        <p:spPr>
          <a:xfrm>
            <a:off x="2339748" y="1078682"/>
            <a:ext cx="5616625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 2 - Geometri, sin, cos, </a:t>
            </a: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ktangel 48"/>
          <p:cNvSpPr/>
          <p:nvPr/>
        </p:nvSpPr>
        <p:spPr>
          <a:xfrm>
            <a:off x="2339746" y="1401867"/>
            <a:ext cx="5616625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 3 - Statistik &amp; Excel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2339746" y="1721900"/>
            <a:ext cx="5616625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 4 - Andragradsekvationer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Rektangel 50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52" name="Rektangel 51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3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ktangel 53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5" name="Likbent triangel 54"/>
          <p:cNvSpPr/>
          <p:nvPr/>
        </p:nvSpPr>
        <p:spPr>
          <a:xfrm rot="16200000">
            <a:off x="7642984" y="796037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Likbent triangel 56"/>
          <p:cNvSpPr/>
          <p:nvPr/>
        </p:nvSpPr>
        <p:spPr>
          <a:xfrm rot="16200000">
            <a:off x="7642001" y="1120468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Likbent triangel 57"/>
          <p:cNvSpPr/>
          <p:nvPr/>
        </p:nvSpPr>
        <p:spPr>
          <a:xfrm rot="16200000">
            <a:off x="7642984" y="1448688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Likbent triangel 58"/>
          <p:cNvSpPr/>
          <p:nvPr/>
        </p:nvSpPr>
        <p:spPr>
          <a:xfrm rot="16200000">
            <a:off x="7641732" y="1747097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16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ti\Downloads\1399391754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0" y="1258683"/>
            <a:ext cx="12756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979712" y="197644"/>
            <a:ext cx="5976664" cy="50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Matte 1c – Prov 2, </a:t>
            </a:r>
            <a:r>
              <a:rPr lang="sv-SE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Geometri, sin, cos, </a:t>
            </a:r>
            <a:r>
              <a:rPr lang="sv-SE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tan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1979712" y="755824"/>
            <a:ext cx="5976664" cy="333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Delmoment i provet: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Kunna formler för att använda sin, cos, </a:t>
            </a: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Använda sin, cos, </a:t>
            </a: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</a:t>
            </a: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för att beräkna sidor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Blablabla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Blablalba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Awopdmapwdawdiawmdoiamwdoiamwdoimaoid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Iawmdaowdmoaiwmdoaiwmdoaiwmdoiamwdi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Awdoimawoidmoaiwmdoiamwdoimawoidmawoimd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Oiamwdoiamwdoimawoidmoaiwmdoiawmdoiawmd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Awdomawoifmaowimfoimweåoinåoiwenåoiwmnefoin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pjunwaefåoimnwaåoiefmåoiwaenmfåoiwnaegåoin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Rektangel 50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52" name="Rektangel 51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3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ktangel 53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6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-1420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0" y="1258683"/>
            <a:ext cx="12756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17" name="Picture 5" descr="C:\Users\nti\Downloads\1399391754_ad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9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ktangel 21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979712" y="197644"/>
            <a:ext cx="5976664" cy="50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Lägg till sammanfattning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3707906" y="755825"/>
            <a:ext cx="4248469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Välj                           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3707904" y="1078682"/>
            <a:ext cx="4248469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3707902" y="1401866"/>
            <a:ext cx="4248469" cy="2756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Infoga text  här…_____________________________________ </a:t>
            </a:r>
            <a:r>
              <a:rPr lang="sv-S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sv-SE" sz="1400" u="sng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Likbent triangel 1"/>
          <p:cNvSpPr/>
          <p:nvPr/>
        </p:nvSpPr>
        <p:spPr>
          <a:xfrm rot="10800000">
            <a:off x="7642984" y="796037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915816" y="750352"/>
            <a:ext cx="1006213" cy="27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Kurs:                            </a:t>
            </a:r>
            <a:endParaRPr lang="sv-SE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2915816" y="1087134"/>
            <a:ext cx="1006213" cy="27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Titel:                            </a:t>
            </a:r>
            <a:endParaRPr lang="sv-SE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2699792" y="1401867"/>
            <a:ext cx="1078220" cy="27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sv-SE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nnehåll:     </a:t>
            </a:r>
            <a:endParaRPr lang="sv-SE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4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179</Words>
  <Application>Microsoft Office PowerPoint</Application>
  <PresentationFormat>Anpassad</PresentationFormat>
  <Paragraphs>113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nti</dc:creator>
  <cp:lastModifiedBy>nti</cp:lastModifiedBy>
  <cp:revision>24</cp:revision>
  <dcterms:created xsi:type="dcterms:W3CDTF">2014-05-06T10:13:12Z</dcterms:created>
  <dcterms:modified xsi:type="dcterms:W3CDTF">2014-05-22T08:46:08Z</dcterms:modified>
</cp:coreProperties>
</file>