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2" r:id="rId4"/>
    <p:sldId id="263" r:id="rId5"/>
    <p:sldId id="261" r:id="rId6"/>
  </p:sldIdLst>
  <p:sldSz cx="9144000" cy="50038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8D19"/>
    <a:srgbClr val="545454"/>
    <a:srgbClr val="F8B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44"/>
      </p:cViewPr>
      <p:guideLst>
        <p:guide orient="horz" pos="157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42947256615169"/>
          <c:y val="8.6777273904861452E-2"/>
          <c:w val="0.80570527433848305"/>
          <c:h val="0.59003349670161198"/>
        </c:manualLayout>
      </c:layout>
      <c:lineChart>
        <c:grouping val="standard"/>
        <c:varyColors val="0"/>
        <c:ser>
          <c:idx val="2"/>
          <c:order val="0"/>
          <c:tx>
            <c:strRef>
              <c:f>Blad1!$D$1</c:f>
              <c:strCache>
                <c:ptCount val="1"/>
                <c:pt idx="0">
                  <c:v>Serie 3</c:v>
                </c:pt>
              </c:strCache>
            </c:strRef>
          </c:tx>
          <c:spPr>
            <a:ln>
              <a:solidFill>
                <a:srgbClr val="F78D19"/>
              </a:solidFill>
            </a:ln>
          </c:spPr>
          <c:marker>
            <c:symbol val="none"/>
          </c:marker>
          <c:cat>
            <c:numRef>
              <c:f>Blad1!$A$2:$A$5</c:f>
              <c:numCache>
                <c:formatCode>d\-mmm</c:formatCode>
                <c:ptCount val="4"/>
                <c:pt idx="0">
                  <c:v>41764</c:v>
                </c:pt>
                <c:pt idx="1">
                  <c:v>41765</c:v>
                </c:pt>
                <c:pt idx="2">
                  <c:v>41767</c:v>
                </c:pt>
                <c:pt idx="3">
                  <c:v>41768</c:v>
                </c:pt>
              </c:numCache>
            </c:numRef>
          </c:cat>
          <c:val>
            <c:numRef>
              <c:f>Blad1!$D$2:$D$5</c:f>
              <c:numCache>
                <c:formatCode>General</c:formatCode>
                <c:ptCount val="4"/>
                <c:pt idx="0">
                  <c:v>1</c:v>
                </c:pt>
                <c:pt idx="1">
                  <c:v>4</c:v>
                </c:pt>
                <c:pt idx="2">
                  <c:v>2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8222720"/>
        <c:axId val="128224256"/>
      </c:lineChart>
      <c:dateAx>
        <c:axId val="128222720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crossAx val="128224256"/>
        <c:crosses val="autoZero"/>
        <c:auto val="1"/>
        <c:lblOffset val="100"/>
        <c:baseTimeUnit val="days"/>
      </c:dateAx>
      <c:valAx>
        <c:axId val="1282242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82227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sv-SE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1554423"/>
            <a:ext cx="7772400" cy="1072574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2835486"/>
            <a:ext cx="6400800" cy="12787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D204-E90F-48DE-81F3-B34524C9B0F1}" type="datetimeFigureOut">
              <a:rPr lang="sv-SE" smtClean="0"/>
              <a:t>2014-06-01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4257-3223-4239-B449-C253F2B611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410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D204-E90F-48DE-81F3-B34524C9B0F1}" type="datetimeFigureOut">
              <a:rPr lang="sv-SE" smtClean="0"/>
              <a:t>2014-06-01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4257-3223-4239-B449-C253F2B611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699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00385"/>
            <a:ext cx="2057400" cy="4269446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00385"/>
            <a:ext cx="6019800" cy="4269446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D204-E90F-48DE-81F3-B34524C9B0F1}" type="datetimeFigureOut">
              <a:rPr lang="sv-SE" smtClean="0"/>
              <a:t>2014-06-01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4257-3223-4239-B449-C253F2B611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727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D204-E90F-48DE-81F3-B34524C9B0F1}" type="datetimeFigureOut">
              <a:rPr lang="sv-SE" smtClean="0"/>
              <a:t>2014-06-01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4257-3223-4239-B449-C253F2B611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266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215406"/>
            <a:ext cx="7772400" cy="9938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120824"/>
            <a:ext cx="7772400" cy="109458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D204-E90F-48DE-81F3-B34524C9B0F1}" type="datetimeFigureOut">
              <a:rPr lang="sv-SE" smtClean="0"/>
              <a:t>2014-06-01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4257-3223-4239-B449-C253F2B611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450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167553"/>
            <a:ext cx="4038600" cy="33022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167553"/>
            <a:ext cx="4038600" cy="33022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D204-E90F-48DE-81F3-B34524C9B0F1}" type="datetimeFigureOut">
              <a:rPr lang="sv-SE" smtClean="0"/>
              <a:t>2014-06-01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4257-3223-4239-B449-C253F2B611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281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120064"/>
            <a:ext cx="4040188" cy="46679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586854"/>
            <a:ext cx="4040188" cy="28829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9" y="1120064"/>
            <a:ext cx="4041775" cy="46679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9" y="1586854"/>
            <a:ext cx="4041775" cy="28829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D204-E90F-48DE-81F3-B34524C9B0F1}" type="datetimeFigureOut">
              <a:rPr lang="sv-SE" smtClean="0"/>
              <a:t>2014-06-01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4257-3223-4239-B449-C253F2B611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329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D204-E90F-48DE-81F3-B34524C9B0F1}" type="datetimeFigureOut">
              <a:rPr lang="sv-SE" smtClean="0"/>
              <a:t>2014-06-01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4257-3223-4239-B449-C253F2B611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013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D204-E90F-48DE-81F3-B34524C9B0F1}" type="datetimeFigureOut">
              <a:rPr lang="sv-SE" smtClean="0"/>
              <a:t>2014-06-01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4257-3223-4239-B449-C253F2B611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42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4" y="199225"/>
            <a:ext cx="3008313" cy="8478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199226"/>
            <a:ext cx="5111750" cy="42706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4" y="1047093"/>
            <a:ext cx="3008313" cy="34227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D204-E90F-48DE-81F3-B34524C9B0F1}" type="datetimeFigureOut">
              <a:rPr lang="sv-SE" smtClean="0"/>
              <a:t>2014-06-01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4257-3223-4239-B449-C253F2B611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814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502660"/>
            <a:ext cx="5486400" cy="4135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447099"/>
            <a:ext cx="5486400" cy="30022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3916169"/>
            <a:ext cx="5486400" cy="5872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D204-E90F-48DE-81F3-B34524C9B0F1}" type="datetimeFigureOut">
              <a:rPr lang="sv-SE" smtClean="0"/>
              <a:t>2014-06-01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4257-3223-4239-B449-C253F2B611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8933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00386"/>
            <a:ext cx="8229600" cy="833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167553"/>
            <a:ext cx="8229600" cy="3302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4637782"/>
            <a:ext cx="2133600" cy="26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FD204-E90F-48DE-81F3-B34524C9B0F1}" type="datetimeFigureOut">
              <a:rPr lang="sv-SE" smtClean="0"/>
              <a:t>2014-06-01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4637782"/>
            <a:ext cx="2895600" cy="26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4637782"/>
            <a:ext cx="2133600" cy="26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84257-3223-4239-B449-C253F2B611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005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0" y="39962"/>
            <a:ext cx="9144000" cy="4963837"/>
          </a:xfrm>
          <a:prstGeom prst="rect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-1" y="39963"/>
            <a:ext cx="1275605" cy="1240959"/>
          </a:xfrm>
          <a:prstGeom prst="rect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>
              <a:solidFill>
                <a:srgbClr val="F8B818"/>
              </a:solidFill>
            </a:endParaRPr>
          </a:p>
          <a:p>
            <a:pPr algn="ctr"/>
            <a:endParaRPr lang="sv-SE" dirty="0">
              <a:solidFill>
                <a:srgbClr val="F8B818"/>
              </a:solidFill>
            </a:endParaRPr>
          </a:p>
          <a:p>
            <a:pPr algn="ctr"/>
            <a:r>
              <a:rPr lang="sv-SE" sz="2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Hem</a:t>
            </a:r>
            <a:endParaRPr lang="sv-SE" sz="2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Rektangel 20"/>
          <p:cNvSpPr/>
          <p:nvPr/>
        </p:nvSpPr>
        <p:spPr>
          <a:xfrm>
            <a:off x="-1" y="2521883"/>
            <a:ext cx="1275605" cy="1240959"/>
          </a:xfrm>
          <a:prstGeom prst="rect">
            <a:avLst/>
          </a:prstGeom>
          <a:solidFill>
            <a:srgbClr val="F78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>
              <a:solidFill>
                <a:srgbClr val="F8B818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  <a:latin typeface="Moire Light" panose="02000304030000020004" pitchFamily="2" charset="0"/>
            </a:endParaRPr>
          </a:p>
          <a:p>
            <a:pPr algn="ctr"/>
            <a:r>
              <a:rPr lang="sv-SE" sz="2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Lägg till </a:t>
            </a:r>
            <a:endParaRPr lang="sv-SE" sz="2000" dirty="0">
              <a:solidFill>
                <a:srgbClr val="F8B818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" name="Rektangel 19"/>
          <p:cNvSpPr/>
          <p:nvPr/>
        </p:nvSpPr>
        <p:spPr>
          <a:xfrm>
            <a:off x="-1" y="1280921"/>
            <a:ext cx="1275606" cy="1240960"/>
          </a:xfrm>
          <a:prstGeom prst="rect">
            <a:avLst/>
          </a:prstGeom>
          <a:solidFill>
            <a:srgbClr val="F78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>
              <a:solidFill>
                <a:srgbClr val="F8B818"/>
              </a:solidFill>
            </a:endParaRPr>
          </a:p>
          <a:p>
            <a:pPr algn="ctr"/>
            <a:endParaRPr lang="sv-SE" dirty="0">
              <a:solidFill>
                <a:srgbClr val="F8B818"/>
              </a:solidFill>
            </a:endParaRPr>
          </a:p>
          <a:p>
            <a:pPr algn="ctr"/>
            <a:r>
              <a:rPr lang="sv-SE" sz="2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Kurser</a:t>
            </a:r>
            <a:endParaRPr lang="sv-SE" sz="2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027" name="Picture 3" descr="C:\Users\nti\Downloads\1399391760_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46" y="197644"/>
            <a:ext cx="597907" cy="5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nti\Downloads\1399391758_menu-al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48" y="1493788"/>
            <a:ext cx="597908" cy="58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ktangel 13"/>
          <p:cNvSpPr/>
          <p:nvPr/>
        </p:nvSpPr>
        <p:spPr>
          <a:xfrm>
            <a:off x="0" y="3765118"/>
            <a:ext cx="1275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5" name="Rektangel 14"/>
          <p:cNvSpPr/>
          <p:nvPr/>
        </p:nvSpPr>
        <p:spPr>
          <a:xfrm>
            <a:off x="0" y="2499641"/>
            <a:ext cx="1275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-17744" y="1258683"/>
            <a:ext cx="129334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6" name="Rektangel 15"/>
          <p:cNvSpPr/>
          <p:nvPr/>
        </p:nvSpPr>
        <p:spPr>
          <a:xfrm>
            <a:off x="-1" y="0"/>
            <a:ext cx="914400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pic>
        <p:nvPicPr>
          <p:cNvPr id="17" name="Picture 5" descr="C:\Users\nti\Downloads\1399391754_ad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48" y="2571105"/>
            <a:ext cx="597908" cy="58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ktangel 12"/>
          <p:cNvSpPr/>
          <p:nvPr/>
        </p:nvSpPr>
        <p:spPr>
          <a:xfrm>
            <a:off x="2010579" y="4590132"/>
            <a:ext cx="5359171" cy="413667"/>
          </a:xfrm>
          <a:prstGeom prst="rect">
            <a:avLst/>
          </a:prstGeom>
          <a:solidFill>
            <a:srgbClr val="F78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>
              <a:solidFill>
                <a:srgbClr val="F8B818"/>
              </a:solidFill>
            </a:endParaRPr>
          </a:p>
          <a:p>
            <a:pPr algn="ctr"/>
            <a:endParaRPr lang="sv-SE" dirty="0">
              <a:solidFill>
                <a:srgbClr val="F8B818"/>
              </a:solidFill>
            </a:endParaRPr>
          </a:p>
        </p:txBody>
      </p:sp>
      <p:sp>
        <p:nvSpPr>
          <p:cNvPr id="18" name="Rektangel 17"/>
          <p:cNvSpPr/>
          <p:nvPr/>
        </p:nvSpPr>
        <p:spPr>
          <a:xfrm>
            <a:off x="2567631" y="4652949"/>
            <a:ext cx="410445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Skriv här </a:t>
            </a:r>
            <a:endParaRPr lang="sv-SE" dirty="0">
              <a:solidFill>
                <a:schemeClr val="tx1">
                  <a:lumMod val="50000"/>
                  <a:lumOff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9" name="Picture 2" descr="C:\Users\nti\Downloads\1399482214_6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867" y="4602670"/>
            <a:ext cx="388590" cy="38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ktangel 21"/>
          <p:cNvSpPr/>
          <p:nvPr/>
        </p:nvSpPr>
        <p:spPr>
          <a:xfrm>
            <a:off x="6756481" y="4661333"/>
            <a:ext cx="565579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Sök 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textruta 1"/>
          <p:cNvSpPr txBox="1"/>
          <p:nvPr/>
        </p:nvSpPr>
        <p:spPr>
          <a:xfrm>
            <a:off x="1978085" y="98706"/>
            <a:ext cx="57252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Välkommen till</a:t>
            </a:r>
          </a:p>
          <a:p>
            <a:pPr algn="ctr"/>
            <a:r>
              <a:rPr lang="sv-SE" sz="4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Synops.se!</a:t>
            </a:r>
            <a:endParaRPr lang="sv-SE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3" name="Rektangel 22"/>
          <p:cNvSpPr/>
          <p:nvPr/>
        </p:nvSpPr>
        <p:spPr>
          <a:xfrm>
            <a:off x="4528820" y="1466565"/>
            <a:ext cx="2813593" cy="2952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Uppladdningar per dag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80872995"/>
              </p:ext>
            </p:extLst>
          </p:nvPr>
        </p:nvGraphicFramePr>
        <p:xfrm>
          <a:off x="4366301" y="1809301"/>
          <a:ext cx="2831976" cy="2632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5" name="Rektangel 24"/>
          <p:cNvSpPr/>
          <p:nvPr/>
        </p:nvSpPr>
        <p:spPr>
          <a:xfrm>
            <a:off x="2010579" y="2571105"/>
            <a:ext cx="2345397" cy="18477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Totalt antal  sammanfattningar</a:t>
            </a:r>
          </a:p>
          <a:p>
            <a:pPr algn="ctr"/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sv-SE" sz="3600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56 </a:t>
            </a:r>
            <a:r>
              <a:rPr lang="sv-SE" sz="3600" dirty="0" err="1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</a:t>
            </a:r>
            <a:endParaRPr lang="sv-SE" sz="36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47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0" y="39962"/>
            <a:ext cx="9144000" cy="4963837"/>
          </a:xfrm>
          <a:prstGeom prst="rect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-1" y="39963"/>
            <a:ext cx="1275605" cy="1240959"/>
          </a:xfrm>
          <a:prstGeom prst="rect">
            <a:avLst/>
          </a:prstGeom>
          <a:solidFill>
            <a:srgbClr val="F78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>
              <a:solidFill>
                <a:srgbClr val="F8B818"/>
              </a:solidFill>
            </a:endParaRPr>
          </a:p>
          <a:p>
            <a:pPr algn="ctr"/>
            <a:endParaRPr lang="sv-SE" dirty="0">
              <a:solidFill>
                <a:srgbClr val="F8B818"/>
              </a:solidFill>
            </a:endParaRPr>
          </a:p>
          <a:p>
            <a:pPr algn="ctr"/>
            <a:r>
              <a:rPr lang="sv-SE" sz="2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Hem</a:t>
            </a:r>
            <a:endParaRPr lang="sv-SE" sz="16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Rektangel 20"/>
          <p:cNvSpPr/>
          <p:nvPr/>
        </p:nvSpPr>
        <p:spPr>
          <a:xfrm>
            <a:off x="-1" y="2521883"/>
            <a:ext cx="1275605" cy="1240959"/>
          </a:xfrm>
          <a:prstGeom prst="rect">
            <a:avLst/>
          </a:prstGeom>
          <a:solidFill>
            <a:srgbClr val="F78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>
              <a:solidFill>
                <a:srgbClr val="F8B818"/>
              </a:solidFill>
            </a:endParaRPr>
          </a:p>
          <a:p>
            <a:pPr algn="ctr"/>
            <a:endParaRPr lang="sv-SE" dirty="0">
              <a:solidFill>
                <a:srgbClr val="F8B818"/>
              </a:solidFill>
            </a:endParaRPr>
          </a:p>
          <a:p>
            <a:pPr algn="ctr"/>
            <a:r>
              <a:rPr lang="sv-SE" sz="2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Lägg till</a:t>
            </a:r>
            <a:endParaRPr lang="sv-SE" sz="2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" name="Rektangel 19"/>
          <p:cNvSpPr/>
          <p:nvPr/>
        </p:nvSpPr>
        <p:spPr>
          <a:xfrm>
            <a:off x="-1" y="1280921"/>
            <a:ext cx="1275606" cy="1240960"/>
          </a:xfrm>
          <a:prstGeom prst="rect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>
              <a:solidFill>
                <a:srgbClr val="F8B818"/>
              </a:solidFill>
            </a:endParaRPr>
          </a:p>
          <a:p>
            <a:pPr algn="ctr"/>
            <a:endParaRPr lang="sv-SE" dirty="0">
              <a:solidFill>
                <a:srgbClr val="F8B818"/>
              </a:solidFill>
            </a:endParaRPr>
          </a:p>
          <a:p>
            <a:pPr algn="ctr"/>
            <a:r>
              <a:rPr lang="sv-SE" sz="2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Kurser</a:t>
            </a:r>
            <a:endParaRPr lang="sv-SE" sz="16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027" name="Picture 3" descr="C:\Users\nti\Downloads\1399391760_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46" y="197644"/>
            <a:ext cx="597907" cy="5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nti\Downloads\1399391754_ad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48" y="2571105"/>
            <a:ext cx="597908" cy="58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nti\Downloads\1399391758_menu-al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48" y="1493788"/>
            <a:ext cx="597908" cy="58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ktangel 13"/>
          <p:cNvSpPr/>
          <p:nvPr/>
        </p:nvSpPr>
        <p:spPr>
          <a:xfrm>
            <a:off x="0" y="3765118"/>
            <a:ext cx="1275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5" name="Rektangel 14"/>
          <p:cNvSpPr/>
          <p:nvPr/>
        </p:nvSpPr>
        <p:spPr>
          <a:xfrm>
            <a:off x="0" y="2499641"/>
            <a:ext cx="1275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0" y="1258683"/>
            <a:ext cx="1275603" cy="586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6" name="Rektangel 15"/>
          <p:cNvSpPr/>
          <p:nvPr/>
        </p:nvSpPr>
        <p:spPr>
          <a:xfrm>
            <a:off x="-1" y="0"/>
            <a:ext cx="914400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" name="Rektangel 1"/>
          <p:cNvSpPr/>
          <p:nvPr/>
        </p:nvSpPr>
        <p:spPr>
          <a:xfrm>
            <a:off x="1979712" y="197644"/>
            <a:ext cx="2592287" cy="21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Matte</a:t>
            </a:r>
            <a:endParaRPr lang="sv-SE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2339752" y="476072"/>
            <a:ext cx="2232248" cy="21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1c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Rektangel 17"/>
          <p:cNvSpPr/>
          <p:nvPr/>
        </p:nvSpPr>
        <p:spPr>
          <a:xfrm>
            <a:off x="2339751" y="755825"/>
            <a:ext cx="2232248" cy="21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</a:t>
            </a:r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Rektangel 18"/>
          <p:cNvSpPr/>
          <p:nvPr/>
        </p:nvSpPr>
        <p:spPr>
          <a:xfrm>
            <a:off x="2339751" y="1033090"/>
            <a:ext cx="2232248" cy="21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</a:t>
            </a:r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Rektangel 21"/>
          <p:cNvSpPr/>
          <p:nvPr/>
        </p:nvSpPr>
        <p:spPr>
          <a:xfrm>
            <a:off x="2339751" y="1317305"/>
            <a:ext cx="2232248" cy="21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4</a:t>
            </a:r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3" name="Rektangel 22"/>
          <p:cNvSpPr/>
          <p:nvPr/>
        </p:nvSpPr>
        <p:spPr>
          <a:xfrm>
            <a:off x="2336378" y="1598556"/>
            <a:ext cx="2232248" cy="21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Rektangel 24"/>
          <p:cNvSpPr/>
          <p:nvPr/>
        </p:nvSpPr>
        <p:spPr>
          <a:xfrm>
            <a:off x="1974432" y="1875136"/>
            <a:ext cx="2592287" cy="21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Svenska</a:t>
            </a:r>
            <a:endParaRPr lang="sv-SE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6" name="Rektangel 25"/>
          <p:cNvSpPr/>
          <p:nvPr/>
        </p:nvSpPr>
        <p:spPr>
          <a:xfrm>
            <a:off x="2334472" y="2153564"/>
            <a:ext cx="2232248" cy="21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Rektangel 26"/>
          <p:cNvSpPr/>
          <p:nvPr/>
        </p:nvSpPr>
        <p:spPr>
          <a:xfrm>
            <a:off x="2334471" y="2433317"/>
            <a:ext cx="2232248" cy="21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8" name="Rektangel 27"/>
          <p:cNvSpPr/>
          <p:nvPr/>
        </p:nvSpPr>
        <p:spPr>
          <a:xfrm>
            <a:off x="2334471" y="2710582"/>
            <a:ext cx="2232248" cy="21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Rektangel 28"/>
          <p:cNvSpPr/>
          <p:nvPr/>
        </p:nvSpPr>
        <p:spPr>
          <a:xfrm>
            <a:off x="1974431" y="2990875"/>
            <a:ext cx="2592287" cy="21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Engelska</a:t>
            </a:r>
            <a:endParaRPr lang="sv-SE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0" name="Rektangel 29"/>
          <p:cNvSpPr/>
          <p:nvPr/>
        </p:nvSpPr>
        <p:spPr>
          <a:xfrm>
            <a:off x="2334471" y="3269303"/>
            <a:ext cx="2232248" cy="21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</a:t>
            </a:r>
          </a:p>
        </p:txBody>
      </p:sp>
      <p:sp>
        <p:nvSpPr>
          <p:cNvPr id="31" name="Rektangel 30"/>
          <p:cNvSpPr/>
          <p:nvPr/>
        </p:nvSpPr>
        <p:spPr>
          <a:xfrm>
            <a:off x="2334470" y="3544016"/>
            <a:ext cx="2232248" cy="21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6</a:t>
            </a:r>
          </a:p>
        </p:txBody>
      </p:sp>
      <p:sp>
        <p:nvSpPr>
          <p:cNvPr id="32" name="Rektangel 31"/>
          <p:cNvSpPr/>
          <p:nvPr/>
        </p:nvSpPr>
        <p:spPr>
          <a:xfrm>
            <a:off x="2334470" y="3826321"/>
            <a:ext cx="2232248" cy="21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7</a:t>
            </a:r>
          </a:p>
        </p:txBody>
      </p:sp>
      <p:sp>
        <p:nvSpPr>
          <p:cNvPr id="33" name="Rektangel 32"/>
          <p:cNvSpPr/>
          <p:nvPr/>
        </p:nvSpPr>
        <p:spPr>
          <a:xfrm>
            <a:off x="4782743" y="202127"/>
            <a:ext cx="2592287" cy="21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Fysik</a:t>
            </a:r>
            <a:endParaRPr lang="sv-SE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4" name="Rektangel 33"/>
          <p:cNvSpPr/>
          <p:nvPr/>
        </p:nvSpPr>
        <p:spPr>
          <a:xfrm>
            <a:off x="5142783" y="480555"/>
            <a:ext cx="2232248" cy="21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5" name="Rektangel 34"/>
          <p:cNvSpPr/>
          <p:nvPr/>
        </p:nvSpPr>
        <p:spPr>
          <a:xfrm>
            <a:off x="5142782" y="755268"/>
            <a:ext cx="2232248" cy="21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7" name="Rektangel 36"/>
          <p:cNvSpPr/>
          <p:nvPr/>
        </p:nvSpPr>
        <p:spPr>
          <a:xfrm>
            <a:off x="4782744" y="1033903"/>
            <a:ext cx="2592287" cy="21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Programmering 1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8" name="Rektangel 37"/>
          <p:cNvSpPr/>
          <p:nvPr/>
        </p:nvSpPr>
        <p:spPr>
          <a:xfrm>
            <a:off x="4782744" y="1305571"/>
            <a:ext cx="2592288" cy="225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Webbutveckling 1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9" name="Rektangel 38"/>
          <p:cNvSpPr/>
          <p:nvPr/>
        </p:nvSpPr>
        <p:spPr>
          <a:xfrm>
            <a:off x="4782743" y="1585324"/>
            <a:ext cx="2592288" cy="225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Webbserverprog. 1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0" name="Rektangel 39"/>
          <p:cNvSpPr/>
          <p:nvPr/>
        </p:nvSpPr>
        <p:spPr>
          <a:xfrm>
            <a:off x="4782743" y="1862589"/>
            <a:ext cx="2592288" cy="225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Gränssnittsdesign 1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1" name="Rektangel 40"/>
          <p:cNvSpPr/>
          <p:nvPr/>
        </p:nvSpPr>
        <p:spPr>
          <a:xfrm>
            <a:off x="4782743" y="2146804"/>
            <a:ext cx="2592288" cy="225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Teknik 1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2" name="Rektangel 41"/>
          <p:cNvSpPr/>
          <p:nvPr/>
        </p:nvSpPr>
        <p:spPr>
          <a:xfrm>
            <a:off x="4779370" y="2428055"/>
            <a:ext cx="2592288" cy="225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Kemi 1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3" name="Rektangel 42"/>
          <p:cNvSpPr/>
          <p:nvPr/>
        </p:nvSpPr>
        <p:spPr>
          <a:xfrm>
            <a:off x="4777464" y="2711395"/>
            <a:ext cx="2592287" cy="21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Historia 1a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4" name="Rektangel 43"/>
          <p:cNvSpPr/>
          <p:nvPr/>
        </p:nvSpPr>
        <p:spPr>
          <a:xfrm>
            <a:off x="4777464" y="2983063"/>
            <a:ext cx="2592288" cy="225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Religion 1a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5" name="Rektangel 44"/>
          <p:cNvSpPr/>
          <p:nvPr/>
        </p:nvSpPr>
        <p:spPr>
          <a:xfrm>
            <a:off x="4777463" y="3262816"/>
            <a:ext cx="2592288" cy="225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Samhällskunskap 1b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6" name="Rektangel 45"/>
          <p:cNvSpPr/>
          <p:nvPr/>
        </p:nvSpPr>
        <p:spPr>
          <a:xfrm>
            <a:off x="4777463" y="3540081"/>
            <a:ext cx="2592288" cy="225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Idrott 1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7" name="Rektangel 46"/>
          <p:cNvSpPr/>
          <p:nvPr/>
        </p:nvSpPr>
        <p:spPr>
          <a:xfrm>
            <a:off x="4777463" y="3827134"/>
            <a:ext cx="2592287" cy="21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Datorteknik 1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4" name="Rektangel 53"/>
          <p:cNvSpPr/>
          <p:nvPr/>
        </p:nvSpPr>
        <p:spPr>
          <a:xfrm>
            <a:off x="2010579" y="4590132"/>
            <a:ext cx="5359171" cy="413667"/>
          </a:xfrm>
          <a:prstGeom prst="rect">
            <a:avLst/>
          </a:prstGeom>
          <a:solidFill>
            <a:srgbClr val="F78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>
              <a:solidFill>
                <a:srgbClr val="F8B818"/>
              </a:solidFill>
            </a:endParaRPr>
          </a:p>
          <a:p>
            <a:pPr algn="ctr"/>
            <a:endParaRPr lang="sv-SE" dirty="0">
              <a:solidFill>
                <a:srgbClr val="F8B818"/>
              </a:solidFill>
            </a:endParaRPr>
          </a:p>
        </p:txBody>
      </p:sp>
      <p:sp>
        <p:nvSpPr>
          <p:cNvPr id="55" name="Rektangel 54"/>
          <p:cNvSpPr/>
          <p:nvPr/>
        </p:nvSpPr>
        <p:spPr>
          <a:xfrm>
            <a:off x="2567631" y="4652949"/>
            <a:ext cx="410445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Skriv här </a:t>
            </a:r>
            <a:endParaRPr lang="sv-SE" dirty="0">
              <a:solidFill>
                <a:schemeClr val="tx1">
                  <a:lumMod val="50000"/>
                  <a:lumOff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026" name="Picture 2" descr="C:\Users\nti\Downloads\1399482214_6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867" y="4602670"/>
            <a:ext cx="388590" cy="38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ktangel 55"/>
          <p:cNvSpPr/>
          <p:nvPr/>
        </p:nvSpPr>
        <p:spPr>
          <a:xfrm>
            <a:off x="6756481" y="4661333"/>
            <a:ext cx="565579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Sök 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18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0" y="39962"/>
            <a:ext cx="9144000" cy="4963837"/>
          </a:xfrm>
          <a:prstGeom prst="rect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-1" y="39963"/>
            <a:ext cx="1275605" cy="1240959"/>
          </a:xfrm>
          <a:prstGeom prst="rect">
            <a:avLst/>
          </a:prstGeom>
          <a:solidFill>
            <a:srgbClr val="F78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>
              <a:solidFill>
                <a:srgbClr val="F8B818"/>
              </a:solidFill>
            </a:endParaRPr>
          </a:p>
          <a:p>
            <a:pPr algn="ctr"/>
            <a:endParaRPr lang="sv-SE" dirty="0">
              <a:solidFill>
                <a:srgbClr val="F8B818"/>
              </a:solidFill>
            </a:endParaRPr>
          </a:p>
          <a:p>
            <a:pPr algn="ctr"/>
            <a:r>
              <a:rPr lang="sv-SE" sz="2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Hem</a:t>
            </a:r>
            <a:endParaRPr lang="sv-SE" sz="16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Rektangel 20"/>
          <p:cNvSpPr/>
          <p:nvPr/>
        </p:nvSpPr>
        <p:spPr>
          <a:xfrm>
            <a:off x="-1" y="2521883"/>
            <a:ext cx="1275605" cy="1240959"/>
          </a:xfrm>
          <a:prstGeom prst="rect">
            <a:avLst/>
          </a:prstGeom>
          <a:solidFill>
            <a:srgbClr val="F78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>
              <a:solidFill>
                <a:srgbClr val="F8B818"/>
              </a:solidFill>
            </a:endParaRPr>
          </a:p>
          <a:p>
            <a:pPr algn="ctr"/>
            <a:endParaRPr lang="sv-SE" dirty="0">
              <a:solidFill>
                <a:srgbClr val="F8B818"/>
              </a:solidFill>
            </a:endParaRPr>
          </a:p>
          <a:p>
            <a:pPr algn="ctr"/>
            <a:r>
              <a:rPr lang="sv-SE" sz="2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Lägg till</a:t>
            </a:r>
            <a:endParaRPr lang="sv-SE" sz="2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" name="Rektangel 19"/>
          <p:cNvSpPr/>
          <p:nvPr/>
        </p:nvSpPr>
        <p:spPr>
          <a:xfrm>
            <a:off x="-1" y="1280921"/>
            <a:ext cx="1275606" cy="1240960"/>
          </a:xfrm>
          <a:prstGeom prst="rect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>
              <a:solidFill>
                <a:srgbClr val="F8B818"/>
              </a:solidFill>
            </a:endParaRPr>
          </a:p>
          <a:p>
            <a:pPr algn="ctr"/>
            <a:endParaRPr lang="sv-SE" dirty="0">
              <a:solidFill>
                <a:srgbClr val="F8B818"/>
              </a:solidFill>
            </a:endParaRPr>
          </a:p>
          <a:p>
            <a:pPr algn="ctr"/>
            <a:r>
              <a:rPr lang="sv-SE" sz="2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Kurser</a:t>
            </a:r>
            <a:endParaRPr lang="sv-SE" sz="16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027" name="Picture 3" descr="C:\Users\nti\Downloads\1399391760_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46" y="197644"/>
            <a:ext cx="597907" cy="5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nti\Downloads\1399391754_ad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48" y="2571105"/>
            <a:ext cx="597908" cy="58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nti\Downloads\1399391758_menu-al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48" y="1493788"/>
            <a:ext cx="597908" cy="58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ktangel 13"/>
          <p:cNvSpPr/>
          <p:nvPr/>
        </p:nvSpPr>
        <p:spPr>
          <a:xfrm>
            <a:off x="0" y="3765118"/>
            <a:ext cx="1275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5" name="Rektangel 14"/>
          <p:cNvSpPr/>
          <p:nvPr/>
        </p:nvSpPr>
        <p:spPr>
          <a:xfrm>
            <a:off x="0" y="2499641"/>
            <a:ext cx="1275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0" y="1258683"/>
            <a:ext cx="127560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6" name="Rektangel 15"/>
          <p:cNvSpPr/>
          <p:nvPr/>
        </p:nvSpPr>
        <p:spPr>
          <a:xfrm>
            <a:off x="-1" y="0"/>
            <a:ext cx="914400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" name="Rektangel 1"/>
          <p:cNvSpPr/>
          <p:nvPr/>
        </p:nvSpPr>
        <p:spPr>
          <a:xfrm>
            <a:off x="1979712" y="197644"/>
            <a:ext cx="5976664" cy="50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Sammanfattningar för Matte 1c</a:t>
            </a:r>
            <a:endParaRPr lang="sv-SE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8" name="Rektangel 17"/>
          <p:cNvSpPr/>
          <p:nvPr/>
        </p:nvSpPr>
        <p:spPr>
          <a:xfrm>
            <a:off x="2339750" y="755825"/>
            <a:ext cx="5616625" cy="2772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Prov 1- Algebra &amp; bråk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8" name="Rektangel 47"/>
          <p:cNvSpPr/>
          <p:nvPr/>
        </p:nvSpPr>
        <p:spPr>
          <a:xfrm>
            <a:off x="2339748" y="1078682"/>
            <a:ext cx="5616625" cy="2772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Prov 2 - Geometri, sin, cos, </a:t>
            </a:r>
            <a:r>
              <a:rPr lang="sv-SE" dirty="0" err="1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tan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ktangel 48"/>
          <p:cNvSpPr/>
          <p:nvPr/>
        </p:nvSpPr>
        <p:spPr>
          <a:xfrm>
            <a:off x="2339746" y="1401867"/>
            <a:ext cx="5616625" cy="2772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Prov 3 - Statistik &amp; Excel 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0" name="Rektangel 49"/>
          <p:cNvSpPr/>
          <p:nvPr/>
        </p:nvSpPr>
        <p:spPr>
          <a:xfrm>
            <a:off x="2339746" y="1721900"/>
            <a:ext cx="5616625" cy="2772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Prov 4 - Andragradsekvationer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1" name="Rektangel 50"/>
          <p:cNvSpPr/>
          <p:nvPr/>
        </p:nvSpPr>
        <p:spPr>
          <a:xfrm>
            <a:off x="2010579" y="4590132"/>
            <a:ext cx="5359171" cy="413667"/>
          </a:xfrm>
          <a:prstGeom prst="rect">
            <a:avLst/>
          </a:prstGeom>
          <a:solidFill>
            <a:srgbClr val="F78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>
              <a:solidFill>
                <a:srgbClr val="F8B818"/>
              </a:solidFill>
            </a:endParaRPr>
          </a:p>
          <a:p>
            <a:pPr algn="ctr"/>
            <a:endParaRPr lang="sv-SE" dirty="0">
              <a:solidFill>
                <a:srgbClr val="F8B818"/>
              </a:solidFill>
            </a:endParaRPr>
          </a:p>
        </p:txBody>
      </p:sp>
      <p:sp>
        <p:nvSpPr>
          <p:cNvPr id="52" name="Rektangel 51"/>
          <p:cNvSpPr/>
          <p:nvPr/>
        </p:nvSpPr>
        <p:spPr>
          <a:xfrm>
            <a:off x="2567631" y="4652949"/>
            <a:ext cx="410445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Skriv här </a:t>
            </a:r>
            <a:endParaRPr lang="sv-SE" dirty="0">
              <a:solidFill>
                <a:schemeClr val="tx1">
                  <a:lumMod val="50000"/>
                  <a:lumOff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53" name="Picture 2" descr="C:\Users\nti\Downloads\1399482214_6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867" y="4602670"/>
            <a:ext cx="388590" cy="38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ktangel 53"/>
          <p:cNvSpPr/>
          <p:nvPr/>
        </p:nvSpPr>
        <p:spPr>
          <a:xfrm>
            <a:off x="6756481" y="4661333"/>
            <a:ext cx="565579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Sök 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5" name="Likbent triangel 54"/>
          <p:cNvSpPr/>
          <p:nvPr/>
        </p:nvSpPr>
        <p:spPr>
          <a:xfrm rot="16200000">
            <a:off x="7642984" y="796037"/>
            <a:ext cx="244087" cy="19369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Likbent triangel 56"/>
          <p:cNvSpPr/>
          <p:nvPr/>
        </p:nvSpPr>
        <p:spPr>
          <a:xfrm rot="16200000">
            <a:off x="7642001" y="1120468"/>
            <a:ext cx="244087" cy="19369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Likbent triangel 57"/>
          <p:cNvSpPr/>
          <p:nvPr/>
        </p:nvSpPr>
        <p:spPr>
          <a:xfrm rot="16200000">
            <a:off x="7642984" y="1448688"/>
            <a:ext cx="244087" cy="19369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Likbent triangel 58"/>
          <p:cNvSpPr/>
          <p:nvPr/>
        </p:nvSpPr>
        <p:spPr>
          <a:xfrm rot="16200000">
            <a:off x="7641732" y="1747097"/>
            <a:ext cx="244087" cy="19369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165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0" y="39962"/>
            <a:ext cx="9144000" cy="4963837"/>
          </a:xfrm>
          <a:prstGeom prst="rect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-1" y="39963"/>
            <a:ext cx="1275605" cy="1240959"/>
          </a:xfrm>
          <a:prstGeom prst="rect">
            <a:avLst/>
          </a:prstGeom>
          <a:solidFill>
            <a:srgbClr val="F78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>
              <a:solidFill>
                <a:srgbClr val="F8B818"/>
              </a:solidFill>
            </a:endParaRPr>
          </a:p>
          <a:p>
            <a:pPr algn="ctr"/>
            <a:endParaRPr lang="sv-SE" dirty="0">
              <a:solidFill>
                <a:srgbClr val="F8B818"/>
              </a:solidFill>
            </a:endParaRPr>
          </a:p>
          <a:p>
            <a:pPr algn="ctr"/>
            <a:r>
              <a:rPr lang="sv-SE" sz="2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Hem</a:t>
            </a:r>
            <a:endParaRPr lang="sv-SE" sz="16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Rektangel 20"/>
          <p:cNvSpPr/>
          <p:nvPr/>
        </p:nvSpPr>
        <p:spPr>
          <a:xfrm>
            <a:off x="-1" y="2521883"/>
            <a:ext cx="1275605" cy="1240959"/>
          </a:xfrm>
          <a:prstGeom prst="rect">
            <a:avLst/>
          </a:prstGeom>
          <a:solidFill>
            <a:srgbClr val="F78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>
              <a:solidFill>
                <a:srgbClr val="F8B818"/>
              </a:solidFill>
            </a:endParaRPr>
          </a:p>
          <a:p>
            <a:pPr algn="ctr"/>
            <a:endParaRPr lang="sv-SE" dirty="0">
              <a:solidFill>
                <a:srgbClr val="F8B818"/>
              </a:solidFill>
            </a:endParaRPr>
          </a:p>
          <a:p>
            <a:pPr algn="ctr"/>
            <a:r>
              <a:rPr lang="sv-SE" sz="2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Lägg till</a:t>
            </a:r>
            <a:endParaRPr lang="sv-SE" sz="2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" name="Rektangel 19"/>
          <p:cNvSpPr/>
          <p:nvPr/>
        </p:nvSpPr>
        <p:spPr>
          <a:xfrm>
            <a:off x="-1" y="1280921"/>
            <a:ext cx="1275606" cy="1240960"/>
          </a:xfrm>
          <a:prstGeom prst="rect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>
              <a:solidFill>
                <a:srgbClr val="F8B818"/>
              </a:solidFill>
            </a:endParaRPr>
          </a:p>
          <a:p>
            <a:pPr algn="ctr"/>
            <a:endParaRPr lang="sv-SE" dirty="0">
              <a:solidFill>
                <a:srgbClr val="F8B818"/>
              </a:solidFill>
            </a:endParaRPr>
          </a:p>
          <a:p>
            <a:pPr algn="ctr"/>
            <a:r>
              <a:rPr lang="sv-SE" sz="2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Kurser</a:t>
            </a:r>
            <a:endParaRPr lang="sv-SE" sz="16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027" name="Picture 3" descr="C:\Users\nti\Downloads\1399391760_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46" y="197644"/>
            <a:ext cx="597907" cy="5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nti\Downloads\1399391754_ad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48" y="2571105"/>
            <a:ext cx="597908" cy="58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nti\Downloads\1399391758_menu-al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48" y="1493788"/>
            <a:ext cx="597908" cy="58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ktangel 13"/>
          <p:cNvSpPr/>
          <p:nvPr/>
        </p:nvSpPr>
        <p:spPr>
          <a:xfrm>
            <a:off x="0" y="3765118"/>
            <a:ext cx="1275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5" name="Rektangel 14"/>
          <p:cNvSpPr/>
          <p:nvPr/>
        </p:nvSpPr>
        <p:spPr>
          <a:xfrm>
            <a:off x="0" y="2499641"/>
            <a:ext cx="1275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0" y="1258683"/>
            <a:ext cx="127560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6" name="Rektangel 15"/>
          <p:cNvSpPr/>
          <p:nvPr/>
        </p:nvSpPr>
        <p:spPr>
          <a:xfrm>
            <a:off x="-1" y="0"/>
            <a:ext cx="914400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" name="Rektangel 1"/>
          <p:cNvSpPr/>
          <p:nvPr/>
        </p:nvSpPr>
        <p:spPr>
          <a:xfrm>
            <a:off x="1979712" y="197644"/>
            <a:ext cx="5976664" cy="50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Matte 1c – Prov 2, </a:t>
            </a:r>
            <a:r>
              <a:rPr lang="sv-SE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Geometri, sin, cos, </a:t>
            </a:r>
            <a:r>
              <a:rPr lang="sv-SE" dirty="0" err="1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tan</a:t>
            </a:r>
            <a:endParaRPr lang="sv-SE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sv-SE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8" name="Rektangel 17"/>
          <p:cNvSpPr/>
          <p:nvPr/>
        </p:nvSpPr>
        <p:spPr>
          <a:xfrm>
            <a:off x="1979712" y="755824"/>
            <a:ext cx="5976664" cy="3330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Delmoment i provet: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Kunna formler för att använda sin, cos, </a:t>
            </a:r>
            <a:r>
              <a:rPr lang="sv-SE" dirty="0" err="1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tan</a:t>
            </a:r>
            <a:endParaRPr lang="sv-SE" dirty="0" smtClean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Använda sin, cos, </a:t>
            </a:r>
            <a:r>
              <a:rPr lang="sv-SE" dirty="0" err="1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tan</a:t>
            </a:r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för att beräkna sidor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sv-SE" dirty="0" err="1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Blablabla</a:t>
            </a:r>
            <a:endParaRPr lang="sv-SE" dirty="0" smtClean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sv-SE" dirty="0" err="1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Blablalba</a:t>
            </a:r>
            <a:endParaRPr lang="sv-SE" dirty="0" smtClean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sv-SE" dirty="0" err="1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Awopdmapwdawdiawmdoiamwdoiamwdoimaoid</a:t>
            </a:r>
            <a:endParaRPr lang="sv-SE" dirty="0" smtClean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sv-SE" dirty="0" err="1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Iawmdaowdmoaiwmdoaiwmdoaiwmdoiamwdi</a:t>
            </a:r>
            <a:endParaRPr lang="sv-SE" dirty="0" smtClean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sv-SE" dirty="0" err="1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Awdoimawoidmoaiwmdoiamwdoimawoidmawoimd</a:t>
            </a:r>
            <a:endParaRPr lang="sv-SE" dirty="0" smtClean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sv-SE" dirty="0" err="1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Oiamwdoiamwdoimawoidmoaiwmdoiawmdoiawmd</a:t>
            </a:r>
            <a:endParaRPr lang="sv-SE" dirty="0" smtClean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sv-SE" dirty="0" err="1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Awdomawoifmaowimfoimweåoinåoiwenåoiwmnefoin</a:t>
            </a:r>
            <a:endParaRPr lang="sv-SE" dirty="0" smtClean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sv-SE" dirty="0" err="1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pjunwaefåoimnwaåoiefmåoiwaenmfåoiwnaegåoin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1" name="Rektangel 50"/>
          <p:cNvSpPr/>
          <p:nvPr/>
        </p:nvSpPr>
        <p:spPr>
          <a:xfrm>
            <a:off x="2010579" y="4590132"/>
            <a:ext cx="5359171" cy="413667"/>
          </a:xfrm>
          <a:prstGeom prst="rect">
            <a:avLst/>
          </a:prstGeom>
          <a:solidFill>
            <a:srgbClr val="F78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>
              <a:solidFill>
                <a:srgbClr val="F8B818"/>
              </a:solidFill>
            </a:endParaRPr>
          </a:p>
          <a:p>
            <a:pPr algn="ctr"/>
            <a:endParaRPr lang="sv-SE" dirty="0">
              <a:solidFill>
                <a:srgbClr val="F8B818"/>
              </a:solidFill>
            </a:endParaRPr>
          </a:p>
        </p:txBody>
      </p:sp>
      <p:sp>
        <p:nvSpPr>
          <p:cNvPr id="52" name="Rektangel 51"/>
          <p:cNvSpPr/>
          <p:nvPr/>
        </p:nvSpPr>
        <p:spPr>
          <a:xfrm>
            <a:off x="2567631" y="4652949"/>
            <a:ext cx="410445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Skriv här </a:t>
            </a:r>
            <a:endParaRPr lang="sv-SE" dirty="0">
              <a:solidFill>
                <a:schemeClr val="tx1">
                  <a:lumMod val="50000"/>
                  <a:lumOff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53" name="Picture 2" descr="C:\Users\nti\Downloads\1399482214_6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867" y="4602670"/>
            <a:ext cx="388590" cy="38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ktangel 53"/>
          <p:cNvSpPr/>
          <p:nvPr/>
        </p:nvSpPr>
        <p:spPr>
          <a:xfrm>
            <a:off x="6756481" y="4661333"/>
            <a:ext cx="565579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Sök 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665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-14200" y="39962"/>
            <a:ext cx="9144000" cy="4963837"/>
          </a:xfrm>
          <a:prstGeom prst="rect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-1" y="39963"/>
            <a:ext cx="1275605" cy="1240959"/>
          </a:xfrm>
          <a:prstGeom prst="rect">
            <a:avLst/>
          </a:prstGeom>
          <a:solidFill>
            <a:srgbClr val="F78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>
              <a:solidFill>
                <a:srgbClr val="F8B818"/>
              </a:solidFill>
            </a:endParaRPr>
          </a:p>
          <a:p>
            <a:pPr algn="ctr"/>
            <a:endParaRPr lang="sv-SE" dirty="0">
              <a:solidFill>
                <a:srgbClr val="F8B818"/>
              </a:solidFill>
            </a:endParaRPr>
          </a:p>
          <a:p>
            <a:pPr algn="ctr"/>
            <a:r>
              <a:rPr lang="sv-SE" sz="2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Hem</a:t>
            </a:r>
            <a:endParaRPr lang="sv-SE" sz="2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Rektangel 20"/>
          <p:cNvSpPr/>
          <p:nvPr/>
        </p:nvSpPr>
        <p:spPr>
          <a:xfrm>
            <a:off x="-1" y="2521883"/>
            <a:ext cx="1275605" cy="1240959"/>
          </a:xfrm>
          <a:prstGeom prst="rect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>
              <a:solidFill>
                <a:srgbClr val="F8B818"/>
              </a:solidFill>
            </a:endParaRPr>
          </a:p>
          <a:p>
            <a:pPr algn="ctr"/>
            <a:endParaRPr lang="sv-SE" dirty="0">
              <a:solidFill>
                <a:srgbClr val="F8B818"/>
              </a:solidFill>
            </a:endParaRPr>
          </a:p>
          <a:p>
            <a:pPr algn="ctr"/>
            <a:r>
              <a:rPr lang="sv-SE" sz="2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Lägg till</a:t>
            </a:r>
            <a:endParaRPr lang="sv-SE" sz="2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" name="Rektangel 19"/>
          <p:cNvSpPr/>
          <p:nvPr/>
        </p:nvSpPr>
        <p:spPr>
          <a:xfrm>
            <a:off x="-1" y="1280921"/>
            <a:ext cx="1275606" cy="1240960"/>
          </a:xfrm>
          <a:prstGeom prst="rect">
            <a:avLst/>
          </a:prstGeom>
          <a:solidFill>
            <a:srgbClr val="F78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>
              <a:solidFill>
                <a:srgbClr val="F8B818"/>
              </a:solidFill>
            </a:endParaRPr>
          </a:p>
          <a:p>
            <a:pPr algn="ctr"/>
            <a:endParaRPr lang="sv-SE" dirty="0">
              <a:solidFill>
                <a:srgbClr val="F8B818"/>
              </a:solidFill>
            </a:endParaRPr>
          </a:p>
          <a:p>
            <a:pPr algn="ctr"/>
            <a:r>
              <a:rPr lang="sv-SE" sz="2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Kurser</a:t>
            </a:r>
            <a:endParaRPr lang="sv-SE" sz="2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027" name="Picture 3" descr="C:\Users\nti\Downloads\1399391760_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46" y="197644"/>
            <a:ext cx="597907" cy="5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nti\Downloads\1399391758_menu-al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48" y="1493788"/>
            <a:ext cx="597908" cy="58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ktangel 13"/>
          <p:cNvSpPr/>
          <p:nvPr/>
        </p:nvSpPr>
        <p:spPr>
          <a:xfrm>
            <a:off x="0" y="3765118"/>
            <a:ext cx="1275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5" name="Rektangel 14"/>
          <p:cNvSpPr/>
          <p:nvPr/>
        </p:nvSpPr>
        <p:spPr>
          <a:xfrm>
            <a:off x="0" y="2499641"/>
            <a:ext cx="1275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0" y="1258683"/>
            <a:ext cx="127560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6" name="Rektangel 15"/>
          <p:cNvSpPr/>
          <p:nvPr/>
        </p:nvSpPr>
        <p:spPr>
          <a:xfrm>
            <a:off x="-1" y="0"/>
            <a:ext cx="914400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pic>
        <p:nvPicPr>
          <p:cNvPr id="17" name="Picture 5" descr="C:\Users\nti\Downloads\1399391754_ad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48" y="2571105"/>
            <a:ext cx="597908" cy="58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ktangel 12"/>
          <p:cNvSpPr/>
          <p:nvPr/>
        </p:nvSpPr>
        <p:spPr>
          <a:xfrm>
            <a:off x="2010579" y="4590132"/>
            <a:ext cx="5359171" cy="413667"/>
          </a:xfrm>
          <a:prstGeom prst="rect">
            <a:avLst/>
          </a:prstGeom>
          <a:solidFill>
            <a:srgbClr val="F78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>
              <a:solidFill>
                <a:srgbClr val="F8B818"/>
              </a:solidFill>
            </a:endParaRPr>
          </a:p>
          <a:p>
            <a:pPr algn="ctr"/>
            <a:endParaRPr lang="sv-SE" dirty="0">
              <a:solidFill>
                <a:srgbClr val="F8B818"/>
              </a:solidFill>
            </a:endParaRPr>
          </a:p>
        </p:txBody>
      </p:sp>
      <p:sp>
        <p:nvSpPr>
          <p:cNvPr id="18" name="Rektangel 17"/>
          <p:cNvSpPr/>
          <p:nvPr/>
        </p:nvSpPr>
        <p:spPr>
          <a:xfrm>
            <a:off x="2567631" y="4652949"/>
            <a:ext cx="410445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Skriv här </a:t>
            </a:r>
            <a:endParaRPr lang="sv-SE" dirty="0">
              <a:solidFill>
                <a:schemeClr val="tx1">
                  <a:lumMod val="50000"/>
                  <a:lumOff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9" name="Picture 2" descr="C:\Users\nti\Downloads\1399482214_6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867" y="4602670"/>
            <a:ext cx="388590" cy="38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ktangel 21"/>
          <p:cNvSpPr/>
          <p:nvPr/>
        </p:nvSpPr>
        <p:spPr>
          <a:xfrm>
            <a:off x="6756481" y="4661333"/>
            <a:ext cx="565579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Sök </a:t>
            </a:r>
            <a:endParaRPr lang="sv-SE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3" name="Rektangel 22"/>
          <p:cNvSpPr/>
          <p:nvPr/>
        </p:nvSpPr>
        <p:spPr>
          <a:xfrm>
            <a:off x="1979712" y="197644"/>
            <a:ext cx="5976664" cy="50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Lägg till sammanfattning</a:t>
            </a:r>
            <a:endParaRPr lang="sv-SE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4" name="Rektangel 23"/>
          <p:cNvSpPr/>
          <p:nvPr/>
        </p:nvSpPr>
        <p:spPr>
          <a:xfrm>
            <a:off x="3707906" y="755825"/>
            <a:ext cx="4248469" cy="2772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Välj                            </a:t>
            </a:r>
            <a:endParaRPr lang="sv-SE" dirty="0">
              <a:solidFill>
                <a:schemeClr val="tx1">
                  <a:lumMod val="50000"/>
                  <a:lumOff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Rektangel 24"/>
          <p:cNvSpPr/>
          <p:nvPr/>
        </p:nvSpPr>
        <p:spPr>
          <a:xfrm>
            <a:off x="3707904" y="1078682"/>
            <a:ext cx="4248469" cy="2772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Skriv här</a:t>
            </a:r>
            <a:endParaRPr lang="sv-SE" dirty="0">
              <a:solidFill>
                <a:schemeClr val="tx1">
                  <a:lumMod val="50000"/>
                  <a:lumOff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Rektangel 25"/>
          <p:cNvSpPr/>
          <p:nvPr/>
        </p:nvSpPr>
        <p:spPr>
          <a:xfrm>
            <a:off x="3707902" y="1401866"/>
            <a:ext cx="4248469" cy="2756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Infoga text  här…_____________________________________ 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  <a:endParaRPr lang="sv-SE" sz="1400" u="sng" dirty="0">
              <a:solidFill>
                <a:schemeClr val="tx1">
                  <a:lumMod val="50000"/>
                  <a:lumOff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Likbent triangel 1"/>
          <p:cNvSpPr/>
          <p:nvPr/>
        </p:nvSpPr>
        <p:spPr>
          <a:xfrm rot="10800000">
            <a:off x="7642984" y="796037"/>
            <a:ext cx="244087" cy="19369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ktangel 27"/>
          <p:cNvSpPr/>
          <p:nvPr/>
        </p:nvSpPr>
        <p:spPr>
          <a:xfrm>
            <a:off x="2915816" y="750352"/>
            <a:ext cx="1006213" cy="277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Kurs:                            </a:t>
            </a:r>
            <a:endParaRPr lang="sv-SE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0" name="Rektangel 29"/>
          <p:cNvSpPr/>
          <p:nvPr/>
        </p:nvSpPr>
        <p:spPr>
          <a:xfrm>
            <a:off x="2915816" y="1087134"/>
            <a:ext cx="1006213" cy="277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Titel:                            </a:t>
            </a:r>
            <a:endParaRPr lang="sv-SE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1" name="Rektangel 30"/>
          <p:cNvSpPr/>
          <p:nvPr/>
        </p:nvSpPr>
        <p:spPr>
          <a:xfrm>
            <a:off x="2699792" y="1401867"/>
            <a:ext cx="1078220" cy="277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</a:t>
            </a:r>
            <a:r>
              <a:rPr lang="sv-SE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nnehåll:     </a:t>
            </a:r>
            <a:endParaRPr lang="sv-SE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243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179</Words>
  <Application>Microsoft Office PowerPoint</Application>
  <PresentationFormat>Anpassad</PresentationFormat>
  <Paragraphs>113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6" baseType="lpstr"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nti</dc:creator>
  <cp:lastModifiedBy>nti</cp:lastModifiedBy>
  <cp:revision>25</cp:revision>
  <dcterms:created xsi:type="dcterms:W3CDTF">2014-05-06T10:13:12Z</dcterms:created>
  <dcterms:modified xsi:type="dcterms:W3CDTF">2014-06-01T16:32:28Z</dcterms:modified>
</cp:coreProperties>
</file>