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Сайт для онлайн проектирования мостов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950285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b="1" dirty="0"/>
              <a:t>•Соловьев Вадим Андреевич</a:t>
            </a:r>
          </a:p>
          <a:p>
            <a:pPr algn="r"/>
            <a:r>
              <a:rPr lang="ru-RU" b="1" dirty="0"/>
              <a:t>•Жеребцов Иван Петрович</a:t>
            </a:r>
          </a:p>
          <a:p>
            <a:pPr algn="r"/>
            <a:r>
              <a:rPr lang="ru-RU" b="1" dirty="0"/>
              <a:t>•Кузьмина Валентина Валерьевна</a:t>
            </a:r>
          </a:p>
          <a:p>
            <a:pPr algn="r"/>
            <a:endParaRPr lang="ru-RU" dirty="0"/>
          </a:p>
          <a:p>
            <a:pPr algn="r"/>
            <a:r>
              <a:rPr lang="ru-RU" i="1" dirty="0"/>
              <a:t>ученики 10 «Б» класса ГБОУ города Москвы</a:t>
            </a:r>
          </a:p>
          <a:p>
            <a:pPr algn="r"/>
            <a:r>
              <a:rPr lang="ru-RU" i="1" dirty="0"/>
              <a:t>«Инженерная школа № 1581», декабрь 2024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09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5193" y="2760835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686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72" y="2681549"/>
            <a:ext cx="5453742" cy="363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202" y="340404"/>
            <a:ext cx="4785458" cy="597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55172" y="4962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 территории Российской Федерации насчитывается более одного миллиона мостов, из них 27 – длиной более 1,5 км.</a:t>
            </a:r>
          </a:p>
          <a:p>
            <a:r>
              <a:rPr lang="ru-RU" dirty="0"/>
              <a:t>Проектирование мостовых сооружений требует высокой точности расчетов и учета множества факторов и влияний.</a:t>
            </a:r>
          </a:p>
          <a:p>
            <a:r>
              <a:rPr lang="ru-RU" dirty="0"/>
              <a:t>Создание сайта по онлайн проектированию мостов представляется актуальным и востребованным.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5172" y="6400800"/>
            <a:ext cx="2732314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Крымский мост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87202" y="6400800"/>
            <a:ext cx="2474512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Живописный мост </a:t>
            </a:r>
          </a:p>
        </p:txBody>
      </p:sp>
    </p:spTree>
    <p:extLst>
      <p:ext uri="{BB962C8B-B14F-4D97-AF65-F5344CB8AC3E}">
        <p14:creationId xmlns:p14="http://schemas.microsoft.com/office/powerpoint/2010/main" val="262577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829" y="964692"/>
            <a:ext cx="10232571" cy="1234222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 к разработке сайта онлайн проектирования мостов – изучение рынка Программного обеспечения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проектирования и расчет мостов в настоящее время могут использоваться универсальные расчетные комплексы, работающие по методу конечных элементов (МКЭ), давно и прочно завоевавшие уважение инженеров-проектировщиков, различные САПР, ориентированные на создание объектов гражданского строительства, а также специализированные системы, предназначенные для проектирования и расчета мостовых конструкций. Все они имеют различия по специфике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9911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2525900"/>
            <a:ext cx="5638800" cy="31676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29343" y="9752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Одним из лидеров среди программных комплексов, специализирующихся на задачах проектирования и расчета мостов, является </a:t>
            </a:r>
            <a:r>
              <a:rPr lang="ru-RU" dirty="0" err="1"/>
              <a:t>midas</a:t>
            </a:r>
            <a:r>
              <a:rPr lang="ru-RU" dirty="0"/>
              <a:t> CIVIL (Южная Корея)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10399" y="2554258"/>
            <a:ext cx="44196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позволяет создать несколько вариантов конструкции моста, рассчитать возможное поведение конструкции при различных нагрузках и воздействиях (в том числе температурных и сейсмических), а затем выбрать наиболее подходящий вариант. Расчеты стальных и железобетонных конструкций и сегментных пролетных строений могут выполняться с учетом методов и стадий возведения.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9" y="1008289"/>
            <a:ext cx="14478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397500"/>
            <a:ext cx="7556090" cy="4988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88104" y="860754"/>
            <a:ext cx="1399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ЛИРА-САПР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61" y="582777"/>
            <a:ext cx="1314450" cy="9906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7" name="Прямоугольник 6"/>
          <p:cNvSpPr/>
          <p:nvPr/>
        </p:nvSpPr>
        <p:spPr>
          <a:xfrm>
            <a:off x="8954861" y="1914435"/>
            <a:ext cx="242071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Программный комплекс ЛИРА-САПР (Украина) не уступает по популярности </a:t>
            </a:r>
            <a:r>
              <a:rPr lang="ru-RU" dirty="0" err="1"/>
              <a:t>midas</a:t>
            </a:r>
            <a:r>
              <a:rPr lang="ru-RU" dirty="0"/>
              <a:t> CIVIL благодаря </a:t>
            </a:r>
            <a:r>
              <a:rPr lang="ru-RU" dirty="0" err="1"/>
              <a:t>адаптированносии</a:t>
            </a:r>
            <a:r>
              <a:rPr lang="ru-RU" dirty="0"/>
              <a:t> к отечественным Строительным нормам и правилам (СНиП).</a:t>
            </a:r>
          </a:p>
          <a:p>
            <a:r>
              <a:rPr lang="ru-RU" dirty="0"/>
              <a:t>В системе ЛИРА-САПР также возможен обмен данными со сторонними приложениями</a:t>
            </a:r>
          </a:p>
        </p:txBody>
      </p:sp>
    </p:spTree>
    <p:extLst>
      <p:ext uri="{BB962C8B-B14F-4D97-AF65-F5344CB8AC3E}">
        <p14:creationId xmlns:p14="http://schemas.microsoft.com/office/powerpoint/2010/main" val="24063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500744"/>
            <a:ext cx="5550723" cy="16282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500744"/>
            <a:ext cx="5381467" cy="273856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0742" y="259169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Еще одно решение, набирающее популярность среди отечественных проектировщиков, - расчетный комплекс SOFISTIK (Германия). Как и предыдущие рассмотренные системы, SOFISTIK адаптирована к российским нормам и имеет соответствующий сертификат. Эта система предназначена для опытных инженеров, так как для освоения всех ее функций необходим довольно высокий уровень подготовки в области теории МКЭ.</a:t>
            </a:r>
          </a:p>
          <a:p>
            <a:r>
              <a:rPr lang="ru-RU" dirty="0"/>
              <a:t>Отличительной особенностью системы можно назвать встроенный язык программирования, позволяющий самостоятельно разрабатывать отдельные модули для расчета нетиповых конструкций.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2" y="4323627"/>
            <a:ext cx="28575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сайта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7" cy="3101983"/>
          </a:xfrm>
        </p:spPr>
        <p:txBody>
          <a:bodyPr/>
          <a:lstStyle/>
          <a:p>
            <a:r>
              <a:rPr lang="ru-RU" dirty="0"/>
              <a:t>Работу по созданию сайта можно условно поделить на три основных этапа – планирование, дизайн, разработка.</a:t>
            </a:r>
          </a:p>
          <a:p>
            <a:r>
              <a:rPr lang="ru-RU" dirty="0"/>
              <a:t>Этап планирования можно разделить на несколько </a:t>
            </a:r>
            <a:r>
              <a:rPr lang="ru-RU" dirty="0" err="1"/>
              <a:t>подэтапов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•	Создание идеи</a:t>
            </a:r>
          </a:p>
          <a:p>
            <a:r>
              <a:rPr lang="ru-RU" dirty="0"/>
              <a:t>•	Разработка структуры проекта</a:t>
            </a:r>
          </a:p>
          <a:p>
            <a:r>
              <a:rPr lang="ru-RU" dirty="0"/>
              <a:t>•	Проработка макета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6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CD649-FDCE-4933-99D3-255E6313046B}"/>
              </a:ext>
            </a:extLst>
          </p:cNvPr>
          <p:cNvSpPr/>
          <p:nvPr/>
        </p:nvSpPr>
        <p:spPr>
          <a:xfrm>
            <a:off x="2239861" y="1350627"/>
            <a:ext cx="85819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Создание сайта с использованием </a:t>
            </a:r>
            <a:r>
              <a:rPr lang="ru-RU" dirty="0" err="1"/>
              <a:t>Django</a:t>
            </a:r>
            <a:r>
              <a:rPr lang="ru-RU" dirty="0"/>
              <a:t> и </a:t>
            </a:r>
            <a:r>
              <a:rPr lang="ru-RU" dirty="0" err="1"/>
              <a:t>Python</a:t>
            </a:r>
            <a:r>
              <a:rPr lang="ru-RU" dirty="0"/>
              <a:t> стало увлекательным и познавательным процессом. Сначала предстояло выбрать фреймворк, и </a:t>
            </a:r>
            <a:r>
              <a:rPr lang="ru-RU" dirty="0" err="1"/>
              <a:t>Django</a:t>
            </a:r>
            <a:r>
              <a:rPr lang="ru-RU" dirty="0"/>
              <a:t> оказался отличным выбором благодаря своей гибкости и большому количеству встроенных инструментов. Для разработки интерфейса использовались HTML, CSS и </a:t>
            </a:r>
            <a:r>
              <a:rPr lang="ru-RU" dirty="0" err="1"/>
              <a:t>JavaScript</a:t>
            </a:r>
            <a:r>
              <a:rPr lang="ru-RU" dirty="0"/>
              <a:t>, что позволило создать привлекательный и функциональный дизайн.</a:t>
            </a:r>
          </a:p>
          <a:p>
            <a:endParaRPr lang="ru-RU" dirty="0"/>
          </a:p>
          <a:p>
            <a:r>
              <a:rPr lang="ru-RU" dirty="0"/>
              <a:t>В процессе работы активно </a:t>
            </a:r>
            <a:r>
              <a:rPr lang="ru-RU" dirty="0" err="1"/>
              <a:t>ъадействовались</a:t>
            </a:r>
            <a:r>
              <a:rPr lang="ru-RU" dirty="0"/>
              <a:t> документация </a:t>
            </a:r>
            <a:r>
              <a:rPr lang="ru-RU" dirty="0" err="1"/>
              <a:t>Django</a:t>
            </a:r>
            <a:r>
              <a:rPr lang="ru-RU" dirty="0"/>
              <a:t>, а также различные онлайн-курсы и форумы для решения возникающих проблем. Для организации базы данных использовалось </a:t>
            </a:r>
            <a:r>
              <a:rPr lang="ru-RU" dirty="0" err="1"/>
              <a:t>SQLite</a:t>
            </a:r>
            <a:r>
              <a:rPr lang="ru-RU" dirty="0"/>
              <a:t>, что упростило настройку на начальных этапах. Для аутентификации пользователей была интегрирована система с использованием встроенных возможностей </a:t>
            </a:r>
            <a:r>
              <a:rPr lang="ru-RU" dirty="0" err="1"/>
              <a:t>Django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Также были подключены внешние библиотеки и API, что расширило функциональность сайта. По мере разработки, проводились тестирование и оптимизация, чтобы улучшить скорость загрузки и удобство использования. В итоге проект получился динамичным и удобным, а работа с различными инструментами и ресурсами стала важной частью этого опыта.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C53837-A8DA-4F54-B32C-B348393183B4}"/>
              </a:ext>
            </a:extLst>
          </p:cNvPr>
          <p:cNvSpPr/>
          <p:nvPr/>
        </p:nvSpPr>
        <p:spPr>
          <a:xfrm>
            <a:off x="2583809" y="553673"/>
            <a:ext cx="6761527" cy="704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ПРОЦЕСС СОЗДАНИЯ САЙТА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26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9470"/>
          </a:xfrm>
        </p:spPr>
        <p:txBody>
          <a:bodyPr>
            <a:normAutofit/>
          </a:bodyPr>
          <a:lstStyle/>
          <a:p>
            <a:r>
              <a:rPr lang="ru-RU" dirty="0"/>
              <a:t>В настоящее время сайт для онлайн проектирования и расчета мостовых конструкций работает в тестовом режиме для сбора обратной связи со стороны инженеров-проектировщиков и со стороны специалистов сферы информационных технологий. Доступ на сайт предоставляется специалистам по направляемой ссылке. Все поступающие комментарии, предложения и рецензии по работе сайта и программного блока фиксируются и обрабатываются для дальнейшего обновления сайта. Продукт планируется запустить в общий доступ по завершению данных работ.</a:t>
            </a:r>
          </a:p>
          <a:p>
            <a:r>
              <a:rPr lang="ru-RU" dirty="0"/>
              <a:t>Доступ к онлайн-проектировщику в дальнейшем будет осуществляться посредством регистрации в личном кабинете сайта.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268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622</TotalTime>
  <Words>621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Gill Sans MT</vt:lpstr>
      <vt:lpstr>Parcel</vt:lpstr>
      <vt:lpstr>Сайт для онлайн проектирования мостов</vt:lpstr>
      <vt:lpstr>Презентация PowerPoint</vt:lpstr>
      <vt:lpstr>Подготовка к разработке сайта онлайн проектирования мостов – изучение рынка Программного обеспечения</vt:lpstr>
      <vt:lpstr>Презентация PowerPoint</vt:lpstr>
      <vt:lpstr>Презентация PowerPoint</vt:lpstr>
      <vt:lpstr>Презентация PowerPoint</vt:lpstr>
      <vt:lpstr>Этапы создания сайта</vt:lpstr>
      <vt:lpstr>Презентация PowerPoint</vt:lpstr>
      <vt:lpstr>Итоги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онлайн проектирования мостов</dc:title>
  <dc:creator>Кузьмина Татьяна Евгеньевна</dc:creator>
  <cp:lastModifiedBy>Валентина</cp:lastModifiedBy>
  <cp:revision>13</cp:revision>
  <dcterms:created xsi:type="dcterms:W3CDTF">2024-12-23T11:17:26Z</dcterms:created>
  <dcterms:modified xsi:type="dcterms:W3CDTF">2025-01-12T05:55:53Z</dcterms:modified>
</cp:coreProperties>
</file>