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5"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Lst>
  <p:sldSz cx="9144000" cy="5143500" type="screen16x9"/>
  <p:notesSz cx="6858000" cy="9144000"/>
  <p:embeddedFontLst>
    <p:embeddedFont>
      <p:font typeface="Georgia" panose="02040502050405020303" pitchFamily="18" charset="0"/>
      <p:regular r:id="rId41"/>
      <p:bold r:id="rId42"/>
      <p:italic r:id="rId43"/>
      <p:boldItalic r:id="rId44"/>
    </p:embeddedFont>
    <p:embeddedFont>
      <p:font typeface="Quattrocento Sans" panose="020B0502050000020003" pitchFamily="34" charset="0"/>
      <p:regular r:id="rId45"/>
      <p:bold r:id="rId46"/>
      <p:italic r:id="rId47"/>
      <p:boldItalic r:id="rId48"/>
    </p:embeddedFont>
    <p:embeddedFont>
      <p:font typeface="Roboto" panose="02000000000000000000" pitchFamily="2" charset="0"/>
      <p:regular r:id="rId49"/>
      <p:bold r:id="rId50"/>
      <p:italic r:id="rId51"/>
      <p:boldItalic r:id="rId52"/>
    </p:embeddedFont>
    <p:embeddedFont>
      <p:font typeface="Roboto Medium" panose="02000000000000000000" pitchFamily="2" charset="0"/>
      <p:regular r:id="rId53"/>
      <p:bold r:id="rId54"/>
      <p:italic r:id="rId55"/>
      <p:boldItalic r:id="rId56"/>
    </p:embeddedFont>
    <p:embeddedFont>
      <p:font typeface="Roboto Mono" panose="00000009000000000000" pitchFamily="49" charset="0"/>
      <p:regular r:id="rId57"/>
      <p:bold r:id="rId58"/>
      <p:italic r:id="rId59"/>
      <p:boldItalic r:id="rId6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0" d="100"/>
          <a:sy n="150" d="100"/>
        </p:scale>
        <p:origin x="47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schemas.openxmlformats.org/officeDocument/2006/relationships/font" Target="fonts/font15.fntdata"/><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font" Target="fonts/font13.fntdata"/><Relationship Id="rId58" Type="http://schemas.openxmlformats.org/officeDocument/2006/relationships/font" Target="fonts/font18.fntdata"/><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56" Type="http://schemas.openxmlformats.org/officeDocument/2006/relationships/font" Target="fonts/font16.fntdata"/><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59" Type="http://schemas.openxmlformats.org/officeDocument/2006/relationships/font" Target="fonts/font19.fntdata"/><Relationship Id="rId20" Type="http://schemas.openxmlformats.org/officeDocument/2006/relationships/slide" Target="slides/slide19.xml"/><Relationship Id="rId41" Type="http://schemas.openxmlformats.org/officeDocument/2006/relationships/font" Target="fonts/font1.fntdata"/><Relationship Id="rId54" Type="http://schemas.openxmlformats.org/officeDocument/2006/relationships/font" Target="fonts/font14.fntdata"/><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9.fntdata"/><Relationship Id="rId57" Type="http://schemas.openxmlformats.org/officeDocument/2006/relationships/font" Target="fonts/font17.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font" Target="fonts/font12.fntdata"/><Relationship Id="rId60" Type="http://schemas.openxmlformats.org/officeDocument/2006/relationships/font" Target="fonts/font20.fntdata"/><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1" name="Google Shape;24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8" name="Google Shape;248;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6" name="Google Shape;25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4" name="Google Shape;264;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2" name="Google Shape;272;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0" name="Google Shape;280;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8" name="Google Shape;28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5" name="Google Shape;295;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3" name="Google Shape;303;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0" name="Google Shape;310;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2" name="Google Shape;17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2a4678062b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2a4678062b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2a4678062bb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2a4678062b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2a4678062bb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2a4678062bb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2a4678062bb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2a4678062bb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2a4678062bb_2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2a4678062bb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2a4678062bb_2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2a4678062bb_2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2a4678062bb_3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2a4678062bb_3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2a4678062bb_3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2a4678062bb_3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2a4678062bb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2a4678062bb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2a4678062bb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2a4678062bb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9" name="Google Shape;17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2a4678062bb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2a4678062bb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2a4678062bb_4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2a4678062bb_4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2a4678062bb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2a4678062bb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2a4678062bb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2a4678062bb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2a4678062bb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2a4678062bb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2a4678062bb_4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2a4678062bb_4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2a4678062bb_4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2a4678062bb_4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2a4678062bb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2a4678062bb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6" name="Google Shape;486;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7" name="Google Shape;18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6" name="Google Shape;19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6" name="Google Shape;20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6" name="Google Shape;21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5" name="Google Shape;22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2" name="Google Shape;232;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3EADA7"/>
        </a:solidFill>
        <a:effectLst/>
      </p:bgPr>
    </p:bg>
    <p:spTree>
      <p:nvGrpSpPr>
        <p:cNvPr id="1" name="Shape 11"/>
        <p:cNvGrpSpPr/>
        <p:nvPr/>
      </p:nvGrpSpPr>
      <p:grpSpPr>
        <a:xfrm>
          <a:off x="0" y="0"/>
          <a:ext cx="0" cy="0"/>
          <a:chOff x="0" y="0"/>
          <a:chExt cx="0" cy="0"/>
        </a:xfrm>
      </p:grpSpPr>
      <p:pic>
        <p:nvPicPr>
          <p:cNvPr id="12" name="Google Shape;12;p2" descr="IIITD_pptslide_jpeg-03.jpg"/>
          <p:cNvPicPr preferRelativeResize="0"/>
          <p:nvPr/>
        </p:nvPicPr>
        <p:blipFill rotWithShape="1">
          <a:blip r:embed="rId2">
            <a:alphaModFix/>
          </a:blip>
          <a:srcRect l="72917" t="69259"/>
          <a:stretch/>
        </p:blipFill>
        <p:spPr>
          <a:xfrm>
            <a:off x="7286625" y="3562350"/>
            <a:ext cx="1857374" cy="1581152"/>
          </a:xfrm>
          <a:prstGeom prst="rect">
            <a:avLst/>
          </a:prstGeom>
          <a:noFill/>
          <a:ln>
            <a:noFill/>
          </a:ln>
        </p:spPr>
      </p:pic>
      <p:sp>
        <p:nvSpPr>
          <p:cNvPr id="13" name="Google Shape;13;p2"/>
          <p:cNvSpPr txBox="1">
            <a:spLocks noGrp="1"/>
          </p:cNvSpPr>
          <p:nvPr>
            <p:ph type="ctrTitle"/>
          </p:nvPr>
        </p:nvSpPr>
        <p:spPr>
          <a:xfrm>
            <a:off x="1143000" y="797753"/>
            <a:ext cx="7315200" cy="1406400"/>
          </a:xfrm>
          <a:prstGeom prst="rect">
            <a:avLst/>
          </a:prstGeom>
          <a:noFill/>
          <a:ln>
            <a:noFill/>
          </a:ln>
        </p:spPr>
        <p:txBody>
          <a:bodyPr spcFirstLastPara="1" wrap="square" lIns="68575" tIns="34275" rIns="68575" bIns="34275" anchor="b" anchorCtr="0">
            <a:noAutofit/>
          </a:bodyPr>
          <a:lstStyle>
            <a:lvl1pPr lvl="0" algn="r">
              <a:lnSpc>
                <a:spcPct val="90000"/>
              </a:lnSpc>
              <a:spcBef>
                <a:spcPts val="0"/>
              </a:spcBef>
              <a:spcAft>
                <a:spcPts val="0"/>
              </a:spcAft>
              <a:buClr>
                <a:schemeClr val="lt1"/>
              </a:buClr>
              <a:buSzPts val="4100"/>
              <a:buFont typeface="Quattrocento Sans"/>
              <a:buNone/>
              <a:defRPr sz="4100">
                <a:solidFill>
                  <a:schemeClr val="l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4" name="Google Shape;14;p2"/>
          <p:cNvSpPr txBox="1">
            <a:spLocks noGrp="1"/>
          </p:cNvSpPr>
          <p:nvPr>
            <p:ph type="subTitle" idx="1"/>
          </p:nvPr>
        </p:nvSpPr>
        <p:spPr>
          <a:xfrm>
            <a:off x="4114800" y="2430433"/>
            <a:ext cx="4343400" cy="1532100"/>
          </a:xfrm>
          <a:prstGeom prst="rect">
            <a:avLst/>
          </a:prstGeom>
          <a:noFill/>
          <a:ln>
            <a:noFill/>
          </a:ln>
        </p:spPr>
        <p:txBody>
          <a:bodyPr spcFirstLastPara="1" wrap="square" lIns="68575" tIns="34275" rIns="68575" bIns="34275" anchor="t" anchorCtr="0">
            <a:noAutofit/>
          </a:bodyPr>
          <a:lstStyle>
            <a:lvl1pPr lvl="0" algn="r">
              <a:lnSpc>
                <a:spcPct val="90000"/>
              </a:lnSpc>
              <a:spcBef>
                <a:spcPts val="800"/>
              </a:spcBef>
              <a:spcAft>
                <a:spcPts val="0"/>
              </a:spcAft>
              <a:buClr>
                <a:srgbClr val="E9F7F6"/>
              </a:buClr>
              <a:buSzPts val="1800"/>
              <a:buNone/>
              <a:defRPr sz="1800">
                <a:solidFill>
                  <a:srgbClr val="E9F7F6"/>
                </a:solidFill>
              </a:defRPr>
            </a:lvl1pPr>
            <a:lvl2pPr lvl="1" algn="ctr">
              <a:lnSpc>
                <a:spcPct val="90000"/>
              </a:lnSpc>
              <a:spcBef>
                <a:spcPts val="400"/>
              </a:spcBef>
              <a:spcAft>
                <a:spcPts val="0"/>
              </a:spcAft>
              <a:buClr>
                <a:schemeClr val="dk1"/>
              </a:buClr>
              <a:buSzPts val="2100"/>
              <a:buNone/>
              <a:defRPr sz="2100"/>
            </a:lvl2pPr>
            <a:lvl3pPr lvl="2" algn="ctr">
              <a:lnSpc>
                <a:spcPct val="90000"/>
              </a:lnSpc>
              <a:spcBef>
                <a:spcPts val="400"/>
              </a:spcBef>
              <a:spcAft>
                <a:spcPts val="0"/>
              </a:spcAft>
              <a:buClr>
                <a:schemeClr val="dk1"/>
              </a:buClr>
              <a:buSzPts val="1800"/>
              <a:buNone/>
              <a:defRPr sz="1800"/>
            </a:lvl3pPr>
            <a:lvl4pPr lvl="3" algn="ctr">
              <a:lnSpc>
                <a:spcPct val="90000"/>
              </a:lnSpc>
              <a:spcBef>
                <a:spcPts val="400"/>
              </a:spcBef>
              <a:spcAft>
                <a:spcPts val="0"/>
              </a:spcAft>
              <a:buClr>
                <a:schemeClr val="dk1"/>
              </a:buClr>
              <a:buSzPts val="1500"/>
              <a:buNone/>
              <a:defRPr sz="1500"/>
            </a:lvl4pPr>
            <a:lvl5pPr lvl="4" algn="ctr">
              <a:lnSpc>
                <a:spcPct val="90000"/>
              </a:lnSpc>
              <a:spcBef>
                <a:spcPts val="400"/>
              </a:spcBef>
              <a:spcAft>
                <a:spcPts val="0"/>
              </a:spcAft>
              <a:buClr>
                <a:schemeClr val="dk1"/>
              </a:buClr>
              <a:buSzPts val="1500"/>
              <a:buNone/>
              <a:defRPr sz="1500"/>
            </a:lvl5pPr>
            <a:lvl6pPr lvl="5" algn="ctr">
              <a:lnSpc>
                <a:spcPct val="100000"/>
              </a:lnSpc>
              <a:spcBef>
                <a:spcPts val="300"/>
              </a:spcBef>
              <a:spcAft>
                <a:spcPts val="0"/>
              </a:spcAft>
              <a:buClr>
                <a:schemeClr val="dk1"/>
              </a:buClr>
              <a:buSzPts val="1500"/>
              <a:buNone/>
              <a:defRPr sz="1500"/>
            </a:lvl6pPr>
            <a:lvl7pPr lvl="6" algn="ctr">
              <a:lnSpc>
                <a:spcPct val="100000"/>
              </a:lnSpc>
              <a:spcBef>
                <a:spcPts val="300"/>
              </a:spcBef>
              <a:spcAft>
                <a:spcPts val="0"/>
              </a:spcAft>
              <a:buClr>
                <a:schemeClr val="dk1"/>
              </a:buClr>
              <a:buSzPts val="1500"/>
              <a:buNone/>
              <a:defRPr sz="1500"/>
            </a:lvl7pPr>
            <a:lvl8pPr lvl="7" algn="ctr">
              <a:lnSpc>
                <a:spcPct val="100000"/>
              </a:lnSpc>
              <a:spcBef>
                <a:spcPts val="300"/>
              </a:spcBef>
              <a:spcAft>
                <a:spcPts val="0"/>
              </a:spcAft>
              <a:buClr>
                <a:schemeClr val="dk1"/>
              </a:buClr>
              <a:buSzPts val="1500"/>
              <a:buNone/>
              <a:defRPr sz="1500"/>
            </a:lvl8pPr>
            <a:lvl9pPr lvl="8" algn="ctr">
              <a:lnSpc>
                <a:spcPct val="100000"/>
              </a:lnSpc>
              <a:spcBef>
                <a:spcPts val="300"/>
              </a:spcBef>
              <a:spcAft>
                <a:spcPts val="0"/>
              </a:spcAft>
              <a:buClr>
                <a:schemeClr val="dk1"/>
              </a:buClr>
              <a:buSzPts val="1500"/>
              <a:buNone/>
              <a:defRPr sz="1500"/>
            </a:lvl9pPr>
          </a:lstStyle>
          <a:p>
            <a:endParaRPr/>
          </a:p>
        </p:txBody>
      </p:sp>
      <p:sp>
        <p:nvSpPr>
          <p:cNvPr id="15" name="Google Shape;15;p2"/>
          <p:cNvSpPr txBox="1">
            <a:spLocks noGrp="1"/>
          </p:cNvSpPr>
          <p:nvPr>
            <p:ph type="dt" idx="10"/>
          </p:nvPr>
        </p:nvSpPr>
        <p:spPr>
          <a:xfrm>
            <a:off x="411480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6" name="Google Shape;16;p2"/>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cxnSp>
        <p:nvCxnSpPr>
          <p:cNvPr id="17" name="Google Shape;17;p2"/>
          <p:cNvCxnSpPr/>
          <p:nvPr/>
        </p:nvCxnSpPr>
        <p:spPr>
          <a:xfrm>
            <a:off x="685800" y="2317221"/>
            <a:ext cx="7772400" cy="0"/>
          </a:xfrm>
          <a:prstGeom prst="straightConnector1">
            <a:avLst/>
          </a:prstGeom>
          <a:noFill/>
          <a:ln w="9525" cap="flat" cmpd="sng">
            <a:solidFill>
              <a:schemeClr val="lt1"/>
            </a:solidFill>
            <a:prstDash val="solid"/>
            <a:round/>
            <a:headEnd type="none" w="sm" len="sm"/>
            <a:tailEnd type="none" w="sm" len="sm"/>
          </a:ln>
        </p:spPr>
      </p:cxnSp>
      <p:pic>
        <p:nvPicPr>
          <p:cNvPr id="18" name="Google Shape;18;p2"/>
          <p:cNvPicPr preferRelativeResize="0"/>
          <p:nvPr/>
        </p:nvPicPr>
        <p:blipFill rotWithShape="1">
          <a:blip r:embed="rId3">
            <a:alphaModFix/>
          </a:blip>
          <a:srcRect/>
          <a:stretch/>
        </p:blipFill>
        <p:spPr>
          <a:xfrm>
            <a:off x="685800" y="3401088"/>
            <a:ext cx="2260623" cy="1244144"/>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p:spTree>
      <p:nvGrpSpPr>
        <p:cNvPr id="1" name="Shape 89"/>
        <p:cNvGrpSpPr/>
        <p:nvPr/>
      </p:nvGrpSpPr>
      <p:grpSpPr>
        <a:xfrm>
          <a:off x="0" y="0"/>
          <a:ext cx="0" cy="0"/>
          <a:chOff x="0" y="0"/>
          <a:chExt cx="0" cy="0"/>
        </a:xfrm>
      </p:grpSpPr>
      <p:pic>
        <p:nvPicPr>
          <p:cNvPr id="90" name="Google Shape;90;p11"/>
          <p:cNvPicPr preferRelativeResize="0"/>
          <p:nvPr/>
        </p:nvPicPr>
        <p:blipFill rotWithShape="1">
          <a:blip r:embed="rId2">
            <a:alphaModFix/>
          </a:blip>
          <a:srcRect l="72690" t="69862"/>
          <a:stretch/>
        </p:blipFill>
        <p:spPr>
          <a:xfrm>
            <a:off x="7271061" y="3592286"/>
            <a:ext cx="1872942" cy="1551215"/>
          </a:xfrm>
          <a:prstGeom prst="rect">
            <a:avLst/>
          </a:prstGeom>
          <a:noFill/>
          <a:ln>
            <a:noFill/>
          </a:ln>
        </p:spPr>
      </p:pic>
      <p:sp>
        <p:nvSpPr>
          <p:cNvPr id="91" name="Google Shape;91;p11"/>
          <p:cNvSpPr txBox="1">
            <a:spLocks noGrp="1"/>
          </p:cNvSpPr>
          <p:nvPr>
            <p:ph type="body" idx="1"/>
          </p:nvPr>
        </p:nvSpPr>
        <p:spPr>
          <a:xfrm rot="5400000">
            <a:off x="2777496" y="-1107763"/>
            <a:ext cx="3599400" cy="78867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100000"/>
              </a:lnSpc>
              <a:spcBef>
                <a:spcPts val="300"/>
              </a:spcBef>
              <a:spcAft>
                <a:spcPts val="0"/>
              </a:spcAft>
              <a:buClr>
                <a:schemeClr val="dk1"/>
              </a:buClr>
              <a:buSzPts val="1400"/>
              <a:buChar char="⚫"/>
              <a:defRPr/>
            </a:lvl6pPr>
            <a:lvl7pPr marL="3200400" lvl="6" indent="-317500" algn="l">
              <a:lnSpc>
                <a:spcPct val="100000"/>
              </a:lnSpc>
              <a:spcBef>
                <a:spcPts val="300"/>
              </a:spcBef>
              <a:spcAft>
                <a:spcPts val="0"/>
              </a:spcAft>
              <a:buClr>
                <a:schemeClr val="dk1"/>
              </a:buClr>
              <a:buSzPts val="1400"/>
              <a:buChar char="⚫"/>
              <a:defRPr/>
            </a:lvl7pPr>
            <a:lvl8pPr marL="3657600" lvl="7" indent="-317500" algn="l">
              <a:lnSpc>
                <a:spcPct val="100000"/>
              </a:lnSpc>
              <a:spcBef>
                <a:spcPts val="300"/>
              </a:spcBef>
              <a:spcAft>
                <a:spcPts val="0"/>
              </a:spcAft>
              <a:buClr>
                <a:schemeClr val="dk1"/>
              </a:buClr>
              <a:buSzPts val="1400"/>
              <a:buChar char="⚫"/>
              <a:defRPr/>
            </a:lvl8pPr>
            <a:lvl9pPr marL="4114800" lvl="8" indent="-317500" algn="l">
              <a:lnSpc>
                <a:spcPct val="100000"/>
              </a:lnSpc>
              <a:spcBef>
                <a:spcPts val="300"/>
              </a:spcBef>
              <a:spcAft>
                <a:spcPts val="0"/>
              </a:spcAft>
              <a:buClr>
                <a:schemeClr val="dk1"/>
              </a:buClr>
              <a:buSzPts val="1400"/>
              <a:buChar char="⚫"/>
              <a:defRPr/>
            </a:lvl9pPr>
          </a:lstStyle>
          <a:p>
            <a:endParaRPr/>
          </a:p>
        </p:txBody>
      </p:sp>
      <p:sp>
        <p:nvSpPr>
          <p:cNvPr id="92" name="Google Shape;92;p1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93" name="Google Shape;93;p1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94" name="Google Shape;94;p11"/>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
        <p:nvSpPr>
          <p:cNvPr id="95" name="Google Shape;95;p11"/>
          <p:cNvSpPr txBox="1">
            <a:spLocks noGrp="1"/>
          </p:cNvSpPr>
          <p:nvPr>
            <p:ph type="title"/>
          </p:nvPr>
        </p:nvSpPr>
        <p:spPr>
          <a:xfrm>
            <a:off x="633845" y="274320"/>
            <a:ext cx="7084200" cy="6195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rgbClr val="3EADA7"/>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cxnSp>
        <p:nvCxnSpPr>
          <p:cNvPr id="96" name="Google Shape;96;p11"/>
          <p:cNvCxnSpPr/>
          <p:nvPr/>
        </p:nvCxnSpPr>
        <p:spPr>
          <a:xfrm>
            <a:off x="633845" y="893949"/>
            <a:ext cx="7886700" cy="0"/>
          </a:xfrm>
          <a:prstGeom prst="straightConnector1">
            <a:avLst/>
          </a:prstGeom>
          <a:noFill/>
          <a:ln w="9525" cap="flat" cmpd="sng">
            <a:solidFill>
              <a:srgbClr val="3DACA7"/>
            </a:solidFill>
            <a:prstDash val="solid"/>
            <a:round/>
            <a:headEnd type="none" w="sm" len="sm"/>
            <a:tailEnd type="none" w="sm" len="sm"/>
          </a:ln>
        </p:spPr>
      </p:cxnSp>
      <p:pic>
        <p:nvPicPr>
          <p:cNvPr id="97" name="Google Shape;97;p11"/>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8"/>
        <p:cNvGrpSpPr/>
        <p:nvPr/>
      </p:nvGrpSpPr>
      <p:grpSpPr>
        <a:xfrm>
          <a:off x="0" y="0"/>
          <a:ext cx="0" cy="0"/>
          <a:chOff x="0" y="0"/>
          <a:chExt cx="0" cy="0"/>
        </a:xfrm>
      </p:grpSpPr>
      <p:sp>
        <p:nvSpPr>
          <p:cNvPr id="99" name="Google Shape;99;p12"/>
          <p:cNvSpPr txBox="1">
            <a:spLocks noGrp="1"/>
          </p:cNvSpPr>
          <p:nvPr>
            <p:ph type="title"/>
          </p:nvPr>
        </p:nvSpPr>
        <p:spPr>
          <a:xfrm rot="5400000">
            <a:off x="5350050" y="1463972"/>
            <a:ext cx="4359000" cy="19716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rgbClr val="3EADA7"/>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00" name="Google Shape;100;p12"/>
          <p:cNvSpPr txBox="1">
            <a:spLocks noGrp="1"/>
          </p:cNvSpPr>
          <p:nvPr>
            <p:ph type="body" idx="1"/>
          </p:nvPr>
        </p:nvSpPr>
        <p:spPr>
          <a:xfrm rot="5400000">
            <a:off x="1349475" y="-450628"/>
            <a:ext cx="4359000" cy="58008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100000"/>
              </a:lnSpc>
              <a:spcBef>
                <a:spcPts val="300"/>
              </a:spcBef>
              <a:spcAft>
                <a:spcPts val="0"/>
              </a:spcAft>
              <a:buClr>
                <a:schemeClr val="dk1"/>
              </a:buClr>
              <a:buSzPts val="1400"/>
              <a:buChar char="⚫"/>
              <a:defRPr/>
            </a:lvl6pPr>
            <a:lvl7pPr marL="3200400" lvl="6" indent="-317500" algn="l">
              <a:lnSpc>
                <a:spcPct val="100000"/>
              </a:lnSpc>
              <a:spcBef>
                <a:spcPts val="300"/>
              </a:spcBef>
              <a:spcAft>
                <a:spcPts val="0"/>
              </a:spcAft>
              <a:buClr>
                <a:schemeClr val="dk1"/>
              </a:buClr>
              <a:buSzPts val="1400"/>
              <a:buChar char="⚫"/>
              <a:defRPr/>
            </a:lvl7pPr>
            <a:lvl8pPr marL="3657600" lvl="7" indent="-317500" algn="l">
              <a:lnSpc>
                <a:spcPct val="100000"/>
              </a:lnSpc>
              <a:spcBef>
                <a:spcPts val="300"/>
              </a:spcBef>
              <a:spcAft>
                <a:spcPts val="0"/>
              </a:spcAft>
              <a:buClr>
                <a:schemeClr val="dk1"/>
              </a:buClr>
              <a:buSzPts val="1400"/>
              <a:buChar char="⚫"/>
              <a:defRPr/>
            </a:lvl8pPr>
            <a:lvl9pPr marL="4114800" lvl="8" indent="-317500" algn="l">
              <a:lnSpc>
                <a:spcPct val="100000"/>
              </a:lnSpc>
              <a:spcBef>
                <a:spcPts val="300"/>
              </a:spcBef>
              <a:spcAft>
                <a:spcPts val="0"/>
              </a:spcAft>
              <a:buClr>
                <a:schemeClr val="dk1"/>
              </a:buClr>
              <a:buSzPts val="1400"/>
              <a:buChar char="⚫"/>
              <a:defRPr/>
            </a:lvl9pPr>
          </a:lstStyle>
          <a:p>
            <a:endParaRPr/>
          </a:p>
        </p:txBody>
      </p:sp>
      <p:sp>
        <p:nvSpPr>
          <p:cNvPr id="101" name="Google Shape;101;p1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02" name="Google Shape;102;p1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03" name="Google Shape;103;p12"/>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cxnSp>
        <p:nvCxnSpPr>
          <p:cNvPr id="104" name="Google Shape;104;p12"/>
          <p:cNvCxnSpPr/>
          <p:nvPr/>
        </p:nvCxnSpPr>
        <p:spPr>
          <a:xfrm>
            <a:off x="6543675" y="277589"/>
            <a:ext cx="0" cy="4354800"/>
          </a:xfrm>
          <a:prstGeom prst="straightConnector1">
            <a:avLst/>
          </a:prstGeom>
          <a:noFill/>
          <a:ln w="9525" cap="flat" cmpd="sng">
            <a:solidFill>
              <a:srgbClr val="3DACA7"/>
            </a:solidFill>
            <a:prstDash val="solid"/>
            <a:round/>
            <a:headEnd type="none" w="sm" len="sm"/>
            <a:tailEnd type="none" w="sm" len="sm"/>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wo Content">
  <p:cSld name="1_Two Content">
    <p:spTree>
      <p:nvGrpSpPr>
        <p:cNvPr id="1" name="Shape 105"/>
        <p:cNvGrpSpPr/>
        <p:nvPr/>
      </p:nvGrpSpPr>
      <p:grpSpPr>
        <a:xfrm>
          <a:off x="0" y="0"/>
          <a:ext cx="0" cy="0"/>
          <a:chOff x="0" y="0"/>
          <a:chExt cx="0" cy="0"/>
        </a:xfrm>
      </p:grpSpPr>
      <p:pic>
        <p:nvPicPr>
          <p:cNvPr id="106" name="Google Shape;106;p13"/>
          <p:cNvPicPr preferRelativeResize="0"/>
          <p:nvPr/>
        </p:nvPicPr>
        <p:blipFill rotWithShape="1">
          <a:blip r:embed="rId2">
            <a:alphaModFix/>
          </a:blip>
          <a:srcRect l="72690" t="69862"/>
          <a:stretch/>
        </p:blipFill>
        <p:spPr>
          <a:xfrm>
            <a:off x="7271061" y="3592286"/>
            <a:ext cx="1872942" cy="1551215"/>
          </a:xfrm>
          <a:prstGeom prst="rect">
            <a:avLst/>
          </a:prstGeom>
          <a:noFill/>
          <a:ln>
            <a:noFill/>
          </a:ln>
        </p:spPr>
      </p:pic>
      <p:sp>
        <p:nvSpPr>
          <p:cNvPr id="107" name="Google Shape;107;p13"/>
          <p:cNvSpPr txBox="1">
            <a:spLocks noGrp="1"/>
          </p:cNvSpPr>
          <p:nvPr>
            <p:ph type="body" idx="1"/>
          </p:nvPr>
        </p:nvSpPr>
        <p:spPr>
          <a:xfrm>
            <a:off x="685799" y="1035886"/>
            <a:ext cx="3834300" cy="35994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100000"/>
              </a:lnSpc>
              <a:spcBef>
                <a:spcPts val="300"/>
              </a:spcBef>
              <a:spcAft>
                <a:spcPts val="0"/>
              </a:spcAft>
              <a:buClr>
                <a:schemeClr val="dk1"/>
              </a:buClr>
              <a:buSzPts val="1400"/>
              <a:buChar char="⚫"/>
              <a:defRPr/>
            </a:lvl6pPr>
            <a:lvl7pPr marL="3200400" lvl="6" indent="-317500" algn="l">
              <a:lnSpc>
                <a:spcPct val="100000"/>
              </a:lnSpc>
              <a:spcBef>
                <a:spcPts val="300"/>
              </a:spcBef>
              <a:spcAft>
                <a:spcPts val="0"/>
              </a:spcAft>
              <a:buClr>
                <a:schemeClr val="dk1"/>
              </a:buClr>
              <a:buSzPts val="1400"/>
              <a:buChar char="⚫"/>
              <a:defRPr/>
            </a:lvl7pPr>
            <a:lvl8pPr marL="3657600" lvl="7" indent="-317500" algn="l">
              <a:lnSpc>
                <a:spcPct val="100000"/>
              </a:lnSpc>
              <a:spcBef>
                <a:spcPts val="300"/>
              </a:spcBef>
              <a:spcAft>
                <a:spcPts val="0"/>
              </a:spcAft>
              <a:buClr>
                <a:schemeClr val="dk1"/>
              </a:buClr>
              <a:buSzPts val="1400"/>
              <a:buChar char="⚫"/>
              <a:defRPr/>
            </a:lvl8pPr>
            <a:lvl9pPr marL="4114800" lvl="8" indent="-317500" algn="l">
              <a:lnSpc>
                <a:spcPct val="100000"/>
              </a:lnSpc>
              <a:spcBef>
                <a:spcPts val="300"/>
              </a:spcBef>
              <a:spcAft>
                <a:spcPts val="0"/>
              </a:spcAft>
              <a:buClr>
                <a:schemeClr val="dk1"/>
              </a:buClr>
              <a:buSzPts val="1400"/>
              <a:buChar char="⚫"/>
              <a:defRPr/>
            </a:lvl9pPr>
          </a:lstStyle>
          <a:p>
            <a:endParaRPr/>
          </a:p>
        </p:txBody>
      </p:sp>
      <p:sp>
        <p:nvSpPr>
          <p:cNvPr id="108" name="Google Shape;108;p13"/>
          <p:cNvSpPr txBox="1">
            <a:spLocks noGrp="1"/>
          </p:cNvSpPr>
          <p:nvPr>
            <p:ph type="body" idx="2"/>
          </p:nvPr>
        </p:nvSpPr>
        <p:spPr>
          <a:xfrm>
            <a:off x="4683577" y="1035886"/>
            <a:ext cx="3828900" cy="35994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100000"/>
              </a:lnSpc>
              <a:spcBef>
                <a:spcPts val="300"/>
              </a:spcBef>
              <a:spcAft>
                <a:spcPts val="0"/>
              </a:spcAft>
              <a:buClr>
                <a:schemeClr val="dk1"/>
              </a:buClr>
              <a:buSzPts val="1400"/>
              <a:buChar char="⚫"/>
              <a:defRPr/>
            </a:lvl6pPr>
            <a:lvl7pPr marL="3200400" lvl="6" indent="-317500" algn="l">
              <a:lnSpc>
                <a:spcPct val="100000"/>
              </a:lnSpc>
              <a:spcBef>
                <a:spcPts val="300"/>
              </a:spcBef>
              <a:spcAft>
                <a:spcPts val="0"/>
              </a:spcAft>
              <a:buClr>
                <a:schemeClr val="dk1"/>
              </a:buClr>
              <a:buSzPts val="1400"/>
              <a:buChar char="⚫"/>
              <a:defRPr/>
            </a:lvl7pPr>
            <a:lvl8pPr marL="3657600" lvl="7" indent="-317500" algn="l">
              <a:lnSpc>
                <a:spcPct val="100000"/>
              </a:lnSpc>
              <a:spcBef>
                <a:spcPts val="300"/>
              </a:spcBef>
              <a:spcAft>
                <a:spcPts val="0"/>
              </a:spcAft>
              <a:buClr>
                <a:schemeClr val="dk1"/>
              </a:buClr>
              <a:buSzPts val="1400"/>
              <a:buChar char="⚫"/>
              <a:defRPr/>
            </a:lvl8pPr>
            <a:lvl9pPr marL="4114800" lvl="8" indent="-317500" algn="l">
              <a:lnSpc>
                <a:spcPct val="100000"/>
              </a:lnSpc>
              <a:spcBef>
                <a:spcPts val="300"/>
              </a:spcBef>
              <a:spcAft>
                <a:spcPts val="0"/>
              </a:spcAft>
              <a:buClr>
                <a:schemeClr val="dk1"/>
              </a:buClr>
              <a:buSzPts val="1400"/>
              <a:buChar char="⚫"/>
              <a:defRPr/>
            </a:lvl9pPr>
          </a:lstStyle>
          <a:p>
            <a:endParaRPr/>
          </a:p>
        </p:txBody>
      </p:sp>
      <p:sp>
        <p:nvSpPr>
          <p:cNvPr id="109" name="Google Shape;109;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10" name="Google Shape;110;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11" name="Google Shape;111;p13"/>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
        <p:nvSpPr>
          <p:cNvPr id="112" name="Google Shape;112;p13"/>
          <p:cNvSpPr txBox="1">
            <a:spLocks noGrp="1"/>
          </p:cNvSpPr>
          <p:nvPr>
            <p:ph type="title"/>
          </p:nvPr>
        </p:nvSpPr>
        <p:spPr>
          <a:xfrm>
            <a:off x="633845" y="274320"/>
            <a:ext cx="7084200" cy="6195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rgbClr val="3EADA7"/>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cxnSp>
        <p:nvCxnSpPr>
          <p:cNvPr id="113" name="Google Shape;113;p13"/>
          <p:cNvCxnSpPr/>
          <p:nvPr/>
        </p:nvCxnSpPr>
        <p:spPr>
          <a:xfrm>
            <a:off x="633845" y="893949"/>
            <a:ext cx="7886700" cy="0"/>
          </a:xfrm>
          <a:prstGeom prst="straightConnector1">
            <a:avLst/>
          </a:prstGeom>
          <a:noFill/>
          <a:ln w="9525" cap="flat" cmpd="sng">
            <a:solidFill>
              <a:srgbClr val="3DACA7"/>
            </a:solidFill>
            <a:prstDash val="solid"/>
            <a:round/>
            <a:headEnd type="none" w="sm" len="sm"/>
            <a:tailEnd type="none" w="sm" len="sm"/>
          </a:ln>
        </p:spPr>
      </p:cxnSp>
      <p:pic>
        <p:nvPicPr>
          <p:cNvPr id="114" name="Google Shape;114;p13"/>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Comparison">
  <p:cSld name="1_Comparison">
    <p:spTree>
      <p:nvGrpSpPr>
        <p:cNvPr id="1" name="Shape 115"/>
        <p:cNvGrpSpPr/>
        <p:nvPr/>
      </p:nvGrpSpPr>
      <p:grpSpPr>
        <a:xfrm>
          <a:off x="0" y="0"/>
          <a:ext cx="0" cy="0"/>
          <a:chOff x="0" y="0"/>
          <a:chExt cx="0" cy="0"/>
        </a:xfrm>
      </p:grpSpPr>
      <p:pic>
        <p:nvPicPr>
          <p:cNvPr id="116" name="Google Shape;116;p14"/>
          <p:cNvPicPr preferRelativeResize="0"/>
          <p:nvPr/>
        </p:nvPicPr>
        <p:blipFill rotWithShape="1">
          <a:blip r:embed="rId2">
            <a:alphaModFix/>
          </a:blip>
          <a:srcRect l="72690" t="69862"/>
          <a:stretch/>
        </p:blipFill>
        <p:spPr>
          <a:xfrm>
            <a:off x="7271061" y="3592286"/>
            <a:ext cx="1872942" cy="1551215"/>
          </a:xfrm>
          <a:prstGeom prst="rect">
            <a:avLst/>
          </a:prstGeom>
          <a:noFill/>
          <a:ln>
            <a:noFill/>
          </a:ln>
        </p:spPr>
      </p:pic>
      <p:sp>
        <p:nvSpPr>
          <p:cNvPr id="117" name="Google Shape;117;p14"/>
          <p:cNvSpPr txBox="1">
            <a:spLocks noGrp="1"/>
          </p:cNvSpPr>
          <p:nvPr>
            <p:ph type="body" idx="1"/>
          </p:nvPr>
        </p:nvSpPr>
        <p:spPr>
          <a:xfrm>
            <a:off x="685799" y="946718"/>
            <a:ext cx="3815100" cy="619200"/>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100000"/>
              </a:lnSpc>
              <a:spcBef>
                <a:spcPts val="200"/>
              </a:spcBef>
              <a:spcAft>
                <a:spcPts val="0"/>
              </a:spcAft>
              <a:buClr>
                <a:schemeClr val="dk1"/>
              </a:buClr>
              <a:buSzPts val="1200"/>
              <a:buNone/>
              <a:defRPr sz="1200" b="1"/>
            </a:lvl6pPr>
            <a:lvl7pPr marL="3200400" lvl="6" indent="-228600" algn="l">
              <a:lnSpc>
                <a:spcPct val="100000"/>
              </a:lnSpc>
              <a:spcBef>
                <a:spcPts val="200"/>
              </a:spcBef>
              <a:spcAft>
                <a:spcPts val="0"/>
              </a:spcAft>
              <a:buClr>
                <a:schemeClr val="dk1"/>
              </a:buClr>
              <a:buSzPts val="1200"/>
              <a:buNone/>
              <a:defRPr sz="1200" b="1"/>
            </a:lvl7pPr>
            <a:lvl8pPr marL="3657600" lvl="7" indent="-228600" algn="l">
              <a:lnSpc>
                <a:spcPct val="100000"/>
              </a:lnSpc>
              <a:spcBef>
                <a:spcPts val="200"/>
              </a:spcBef>
              <a:spcAft>
                <a:spcPts val="0"/>
              </a:spcAft>
              <a:buClr>
                <a:schemeClr val="dk1"/>
              </a:buClr>
              <a:buSzPts val="1200"/>
              <a:buNone/>
              <a:defRPr sz="1200" b="1"/>
            </a:lvl8pPr>
            <a:lvl9pPr marL="4114800" lvl="8" indent="-228600" algn="l">
              <a:lnSpc>
                <a:spcPct val="100000"/>
              </a:lnSpc>
              <a:spcBef>
                <a:spcPts val="200"/>
              </a:spcBef>
              <a:spcAft>
                <a:spcPts val="0"/>
              </a:spcAft>
              <a:buClr>
                <a:schemeClr val="dk1"/>
              </a:buClr>
              <a:buSzPts val="1200"/>
              <a:buNone/>
              <a:defRPr sz="1200" b="1"/>
            </a:lvl9pPr>
          </a:lstStyle>
          <a:p>
            <a:endParaRPr/>
          </a:p>
        </p:txBody>
      </p:sp>
      <p:sp>
        <p:nvSpPr>
          <p:cNvPr id="118" name="Google Shape;118;p14"/>
          <p:cNvSpPr txBox="1">
            <a:spLocks noGrp="1"/>
          </p:cNvSpPr>
          <p:nvPr>
            <p:ph type="body" idx="2"/>
          </p:nvPr>
        </p:nvSpPr>
        <p:spPr>
          <a:xfrm>
            <a:off x="685799" y="1616168"/>
            <a:ext cx="3815100" cy="30249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100000"/>
              </a:lnSpc>
              <a:spcBef>
                <a:spcPts val="300"/>
              </a:spcBef>
              <a:spcAft>
                <a:spcPts val="0"/>
              </a:spcAft>
              <a:buClr>
                <a:schemeClr val="dk1"/>
              </a:buClr>
              <a:buSzPts val="1400"/>
              <a:buChar char="⚫"/>
              <a:defRPr/>
            </a:lvl6pPr>
            <a:lvl7pPr marL="3200400" lvl="6" indent="-317500" algn="l">
              <a:lnSpc>
                <a:spcPct val="100000"/>
              </a:lnSpc>
              <a:spcBef>
                <a:spcPts val="300"/>
              </a:spcBef>
              <a:spcAft>
                <a:spcPts val="0"/>
              </a:spcAft>
              <a:buClr>
                <a:schemeClr val="dk1"/>
              </a:buClr>
              <a:buSzPts val="1400"/>
              <a:buChar char="⚫"/>
              <a:defRPr/>
            </a:lvl7pPr>
            <a:lvl8pPr marL="3657600" lvl="7" indent="-317500" algn="l">
              <a:lnSpc>
                <a:spcPct val="100000"/>
              </a:lnSpc>
              <a:spcBef>
                <a:spcPts val="300"/>
              </a:spcBef>
              <a:spcAft>
                <a:spcPts val="0"/>
              </a:spcAft>
              <a:buClr>
                <a:schemeClr val="dk1"/>
              </a:buClr>
              <a:buSzPts val="1400"/>
              <a:buChar char="⚫"/>
              <a:defRPr/>
            </a:lvl8pPr>
            <a:lvl9pPr marL="4114800" lvl="8" indent="-317500" algn="l">
              <a:lnSpc>
                <a:spcPct val="100000"/>
              </a:lnSpc>
              <a:spcBef>
                <a:spcPts val="300"/>
              </a:spcBef>
              <a:spcAft>
                <a:spcPts val="0"/>
              </a:spcAft>
              <a:buClr>
                <a:schemeClr val="dk1"/>
              </a:buClr>
              <a:buSzPts val="1400"/>
              <a:buChar char="⚫"/>
              <a:defRPr/>
            </a:lvl9pPr>
          </a:lstStyle>
          <a:p>
            <a:endParaRPr/>
          </a:p>
        </p:txBody>
      </p:sp>
      <p:sp>
        <p:nvSpPr>
          <p:cNvPr id="119" name="Google Shape;119;p14"/>
          <p:cNvSpPr txBox="1">
            <a:spLocks noGrp="1"/>
          </p:cNvSpPr>
          <p:nvPr>
            <p:ph type="body" idx="3"/>
          </p:nvPr>
        </p:nvSpPr>
        <p:spPr>
          <a:xfrm>
            <a:off x="4672693" y="946716"/>
            <a:ext cx="3828900" cy="619200"/>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100000"/>
              </a:lnSpc>
              <a:spcBef>
                <a:spcPts val="200"/>
              </a:spcBef>
              <a:spcAft>
                <a:spcPts val="0"/>
              </a:spcAft>
              <a:buClr>
                <a:schemeClr val="dk1"/>
              </a:buClr>
              <a:buSzPts val="1200"/>
              <a:buNone/>
              <a:defRPr sz="1200" b="1"/>
            </a:lvl6pPr>
            <a:lvl7pPr marL="3200400" lvl="6" indent="-228600" algn="l">
              <a:lnSpc>
                <a:spcPct val="100000"/>
              </a:lnSpc>
              <a:spcBef>
                <a:spcPts val="200"/>
              </a:spcBef>
              <a:spcAft>
                <a:spcPts val="0"/>
              </a:spcAft>
              <a:buClr>
                <a:schemeClr val="dk1"/>
              </a:buClr>
              <a:buSzPts val="1200"/>
              <a:buNone/>
              <a:defRPr sz="1200" b="1"/>
            </a:lvl7pPr>
            <a:lvl8pPr marL="3657600" lvl="7" indent="-228600" algn="l">
              <a:lnSpc>
                <a:spcPct val="100000"/>
              </a:lnSpc>
              <a:spcBef>
                <a:spcPts val="200"/>
              </a:spcBef>
              <a:spcAft>
                <a:spcPts val="0"/>
              </a:spcAft>
              <a:buClr>
                <a:schemeClr val="dk1"/>
              </a:buClr>
              <a:buSzPts val="1200"/>
              <a:buNone/>
              <a:defRPr sz="1200" b="1"/>
            </a:lvl8pPr>
            <a:lvl9pPr marL="4114800" lvl="8" indent="-228600" algn="l">
              <a:lnSpc>
                <a:spcPct val="100000"/>
              </a:lnSpc>
              <a:spcBef>
                <a:spcPts val="200"/>
              </a:spcBef>
              <a:spcAft>
                <a:spcPts val="0"/>
              </a:spcAft>
              <a:buClr>
                <a:schemeClr val="dk1"/>
              </a:buClr>
              <a:buSzPts val="1200"/>
              <a:buNone/>
              <a:defRPr sz="1200" b="1"/>
            </a:lvl9pPr>
          </a:lstStyle>
          <a:p>
            <a:endParaRPr/>
          </a:p>
        </p:txBody>
      </p:sp>
      <p:sp>
        <p:nvSpPr>
          <p:cNvPr id="120" name="Google Shape;120;p14"/>
          <p:cNvSpPr txBox="1">
            <a:spLocks noGrp="1"/>
          </p:cNvSpPr>
          <p:nvPr>
            <p:ph type="body" idx="4"/>
          </p:nvPr>
        </p:nvSpPr>
        <p:spPr>
          <a:xfrm>
            <a:off x="4672693" y="1616168"/>
            <a:ext cx="3828900" cy="30249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100000"/>
              </a:lnSpc>
              <a:spcBef>
                <a:spcPts val="300"/>
              </a:spcBef>
              <a:spcAft>
                <a:spcPts val="0"/>
              </a:spcAft>
              <a:buClr>
                <a:schemeClr val="dk1"/>
              </a:buClr>
              <a:buSzPts val="1400"/>
              <a:buChar char="⚫"/>
              <a:defRPr/>
            </a:lvl6pPr>
            <a:lvl7pPr marL="3200400" lvl="6" indent="-317500" algn="l">
              <a:lnSpc>
                <a:spcPct val="100000"/>
              </a:lnSpc>
              <a:spcBef>
                <a:spcPts val="300"/>
              </a:spcBef>
              <a:spcAft>
                <a:spcPts val="0"/>
              </a:spcAft>
              <a:buClr>
                <a:schemeClr val="dk1"/>
              </a:buClr>
              <a:buSzPts val="1400"/>
              <a:buChar char="⚫"/>
              <a:defRPr/>
            </a:lvl7pPr>
            <a:lvl8pPr marL="3657600" lvl="7" indent="-317500" algn="l">
              <a:lnSpc>
                <a:spcPct val="100000"/>
              </a:lnSpc>
              <a:spcBef>
                <a:spcPts val="300"/>
              </a:spcBef>
              <a:spcAft>
                <a:spcPts val="0"/>
              </a:spcAft>
              <a:buClr>
                <a:schemeClr val="dk1"/>
              </a:buClr>
              <a:buSzPts val="1400"/>
              <a:buChar char="⚫"/>
              <a:defRPr/>
            </a:lvl8pPr>
            <a:lvl9pPr marL="4114800" lvl="8" indent="-317500" algn="l">
              <a:lnSpc>
                <a:spcPct val="100000"/>
              </a:lnSpc>
              <a:spcBef>
                <a:spcPts val="300"/>
              </a:spcBef>
              <a:spcAft>
                <a:spcPts val="0"/>
              </a:spcAft>
              <a:buClr>
                <a:schemeClr val="dk1"/>
              </a:buClr>
              <a:buSzPts val="1400"/>
              <a:buChar char="⚫"/>
              <a:defRPr/>
            </a:lvl9pPr>
          </a:lstStyle>
          <a:p>
            <a:endParaRPr/>
          </a:p>
        </p:txBody>
      </p:sp>
      <p:sp>
        <p:nvSpPr>
          <p:cNvPr id="121" name="Google Shape;121;p1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22" name="Google Shape;122;p1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23" name="Google Shape;123;p14"/>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
        <p:nvSpPr>
          <p:cNvPr id="124" name="Google Shape;124;p14"/>
          <p:cNvSpPr txBox="1">
            <a:spLocks noGrp="1"/>
          </p:cNvSpPr>
          <p:nvPr>
            <p:ph type="title"/>
          </p:nvPr>
        </p:nvSpPr>
        <p:spPr>
          <a:xfrm>
            <a:off x="633845" y="274320"/>
            <a:ext cx="7084200" cy="6195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rgbClr val="3EADA7"/>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cxnSp>
        <p:nvCxnSpPr>
          <p:cNvPr id="125" name="Google Shape;125;p14"/>
          <p:cNvCxnSpPr/>
          <p:nvPr/>
        </p:nvCxnSpPr>
        <p:spPr>
          <a:xfrm>
            <a:off x="633845" y="893949"/>
            <a:ext cx="7886700" cy="0"/>
          </a:xfrm>
          <a:prstGeom prst="straightConnector1">
            <a:avLst/>
          </a:prstGeom>
          <a:noFill/>
          <a:ln w="9525" cap="flat" cmpd="sng">
            <a:solidFill>
              <a:srgbClr val="3DACA7"/>
            </a:solidFill>
            <a:prstDash val="solid"/>
            <a:round/>
            <a:headEnd type="none" w="sm" len="sm"/>
            <a:tailEnd type="none" w="sm" len="sm"/>
          </a:ln>
        </p:spPr>
      </p:cxnSp>
      <p:pic>
        <p:nvPicPr>
          <p:cNvPr id="126" name="Google Shape;126;p14"/>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127"/>
        <p:cNvGrpSpPr/>
        <p:nvPr/>
      </p:nvGrpSpPr>
      <p:grpSpPr>
        <a:xfrm>
          <a:off x="0" y="0"/>
          <a:ext cx="0" cy="0"/>
          <a:chOff x="0" y="0"/>
          <a:chExt cx="0" cy="0"/>
        </a:xfrm>
      </p:grpSpPr>
      <p:pic>
        <p:nvPicPr>
          <p:cNvPr id="128" name="Google Shape;128;p15"/>
          <p:cNvPicPr preferRelativeResize="0"/>
          <p:nvPr/>
        </p:nvPicPr>
        <p:blipFill rotWithShape="1">
          <a:blip r:embed="rId2">
            <a:alphaModFix/>
          </a:blip>
          <a:srcRect l="72690" t="69862"/>
          <a:stretch/>
        </p:blipFill>
        <p:spPr>
          <a:xfrm>
            <a:off x="7271061" y="3592286"/>
            <a:ext cx="1872942" cy="1551215"/>
          </a:xfrm>
          <a:prstGeom prst="rect">
            <a:avLst/>
          </a:prstGeom>
          <a:noFill/>
          <a:ln>
            <a:noFill/>
          </a:ln>
        </p:spPr>
      </p:pic>
      <p:sp>
        <p:nvSpPr>
          <p:cNvPr id="129" name="Google Shape;129;p1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30" name="Google Shape;130;p1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31" name="Google Shape;131;p15"/>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
        <p:nvSpPr>
          <p:cNvPr id="132" name="Google Shape;132;p15"/>
          <p:cNvSpPr txBox="1">
            <a:spLocks noGrp="1"/>
          </p:cNvSpPr>
          <p:nvPr>
            <p:ph type="title"/>
          </p:nvPr>
        </p:nvSpPr>
        <p:spPr>
          <a:xfrm>
            <a:off x="633845" y="274320"/>
            <a:ext cx="7084200" cy="6195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rgbClr val="3EADA7"/>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cxnSp>
        <p:nvCxnSpPr>
          <p:cNvPr id="133" name="Google Shape;133;p15"/>
          <p:cNvCxnSpPr/>
          <p:nvPr/>
        </p:nvCxnSpPr>
        <p:spPr>
          <a:xfrm>
            <a:off x="633845" y="893949"/>
            <a:ext cx="7886700" cy="0"/>
          </a:xfrm>
          <a:prstGeom prst="straightConnector1">
            <a:avLst/>
          </a:prstGeom>
          <a:noFill/>
          <a:ln w="9525" cap="flat" cmpd="sng">
            <a:solidFill>
              <a:srgbClr val="3DACA7"/>
            </a:solidFill>
            <a:prstDash val="solid"/>
            <a:round/>
            <a:headEnd type="none" w="sm" len="sm"/>
            <a:tailEnd type="none" w="sm" len="sm"/>
          </a:ln>
        </p:spPr>
      </p:cxnSp>
      <p:pic>
        <p:nvPicPr>
          <p:cNvPr id="134" name="Google Shape;134;p15"/>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Content with Caption">
  <p:cSld name="1_Content with Caption">
    <p:spTree>
      <p:nvGrpSpPr>
        <p:cNvPr id="1" name="Shape 135"/>
        <p:cNvGrpSpPr/>
        <p:nvPr/>
      </p:nvGrpSpPr>
      <p:grpSpPr>
        <a:xfrm>
          <a:off x="0" y="0"/>
          <a:ext cx="0" cy="0"/>
          <a:chOff x="0" y="0"/>
          <a:chExt cx="0" cy="0"/>
        </a:xfrm>
      </p:grpSpPr>
      <p:pic>
        <p:nvPicPr>
          <p:cNvPr id="136" name="Google Shape;136;p16"/>
          <p:cNvPicPr preferRelativeResize="0"/>
          <p:nvPr/>
        </p:nvPicPr>
        <p:blipFill rotWithShape="1">
          <a:blip r:embed="rId2">
            <a:alphaModFix/>
          </a:blip>
          <a:srcRect l="72690" t="69862"/>
          <a:stretch/>
        </p:blipFill>
        <p:spPr>
          <a:xfrm>
            <a:off x="7271061" y="3592286"/>
            <a:ext cx="1872942" cy="1551215"/>
          </a:xfrm>
          <a:prstGeom prst="rect">
            <a:avLst/>
          </a:prstGeom>
          <a:noFill/>
          <a:ln>
            <a:noFill/>
          </a:ln>
        </p:spPr>
      </p:pic>
      <p:sp>
        <p:nvSpPr>
          <p:cNvPr id="137" name="Google Shape;137;p16"/>
          <p:cNvSpPr txBox="1">
            <a:spLocks noGrp="1"/>
          </p:cNvSpPr>
          <p:nvPr>
            <p:ph type="body" idx="1"/>
          </p:nvPr>
        </p:nvSpPr>
        <p:spPr>
          <a:xfrm>
            <a:off x="3886200" y="742950"/>
            <a:ext cx="4629300" cy="3657600"/>
          </a:xfrm>
          <a:prstGeom prst="rect">
            <a:avLst/>
          </a:prstGeom>
          <a:noFill/>
          <a:ln>
            <a:noFill/>
          </a:ln>
        </p:spPr>
        <p:txBody>
          <a:bodyPr spcFirstLastPara="1" wrap="square" lIns="68575" tIns="34275" rIns="68575" bIns="34275" anchor="t" anchorCtr="0">
            <a:no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100000"/>
              </a:lnSpc>
              <a:spcBef>
                <a:spcPts val="300"/>
              </a:spcBef>
              <a:spcAft>
                <a:spcPts val="0"/>
              </a:spcAft>
              <a:buClr>
                <a:schemeClr val="dk1"/>
              </a:buClr>
              <a:buSzPts val="1500"/>
              <a:buChar char="⚫"/>
              <a:defRPr sz="1500"/>
            </a:lvl6pPr>
            <a:lvl7pPr marL="3200400" lvl="6" indent="-323850" algn="l">
              <a:lnSpc>
                <a:spcPct val="100000"/>
              </a:lnSpc>
              <a:spcBef>
                <a:spcPts val="300"/>
              </a:spcBef>
              <a:spcAft>
                <a:spcPts val="0"/>
              </a:spcAft>
              <a:buClr>
                <a:schemeClr val="dk1"/>
              </a:buClr>
              <a:buSzPts val="1500"/>
              <a:buChar char="⚫"/>
              <a:defRPr sz="1500"/>
            </a:lvl7pPr>
            <a:lvl8pPr marL="3657600" lvl="7" indent="-323850" algn="l">
              <a:lnSpc>
                <a:spcPct val="100000"/>
              </a:lnSpc>
              <a:spcBef>
                <a:spcPts val="300"/>
              </a:spcBef>
              <a:spcAft>
                <a:spcPts val="0"/>
              </a:spcAft>
              <a:buClr>
                <a:schemeClr val="dk1"/>
              </a:buClr>
              <a:buSzPts val="1500"/>
              <a:buChar char="⚫"/>
              <a:defRPr sz="1500"/>
            </a:lvl8pPr>
            <a:lvl9pPr marL="4114800" lvl="8" indent="-323850" algn="l">
              <a:lnSpc>
                <a:spcPct val="100000"/>
              </a:lnSpc>
              <a:spcBef>
                <a:spcPts val="300"/>
              </a:spcBef>
              <a:spcAft>
                <a:spcPts val="0"/>
              </a:spcAft>
              <a:buClr>
                <a:schemeClr val="dk1"/>
              </a:buClr>
              <a:buSzPts val="1500"/>
              <a:buChar char="⚫"/>
              <a:defRPr sz="1500"/>
            </a:lvl9pPr>
          </a:lstStyle>
          <a:p>
            <a:endParaRPr/>
          </a:p>
        </p:txBody>
      </p:sp>
      <p:sp>
        <p:nvSpPr>
          <p:cNvPr id="138" name="Google Shape;138;p16"/>
          <p:cNvSpPr txBox="1">
            <a:spLocks noGrp="1"/>
          </p:cNvSpPr>
          <p:nvPr>
            <p:ph type="body" idx="2"/>
          </p:nvPr>
        </p:nvSpPr>
        <p:spPr>
          <a:xfrm>
            <a:off x="630936" y="1643745"/>
            <a:ext cx="2948700" cy="2756700"/>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900"/>
              <a:buNone/>
              <a:defRPr sz="900"/>
            </a:lvl2pPr>
            <a:lvl3pPr marL="1371600" lvl="2" indent="-228600" algn="l">
              <a:lnSpc>
                <a:spcPct val="90000"/>
              </a:lnSpc>
              <a:spcBef>
                <a:spcPts val="400"/>
              </a:spcBef>
              <a:spcAft>
                <a:spcPts val="0"/>
              </a:spcAft>
              <a:buClr>
                <a:schemeClr val="dk1"/>
              </a:buClr>
              <a:buSzPts val="800"/>
              <a:buNone/>
              <a:defRPr sz="800"/>
            </a:lvl3pPr>
            <a:lvl4pPr marL="1828800" lvl="3" indent="-228600" algn="l">
              <a:lnSpc>
                <a:spcPct val="90000"/>
              </a:lnSpc>
              <a:spcBef>
                <a:spcPts val="400"/>
              </a:spcBef>
              <a:spcAft>
                <a:spcPts val="0"/>
              </a:spcAft>
              <a:buClr>
                <a:schemeClr val="dk1"/>
              </a:buClr>
              <a:buSzPts val="700"/>
              <a:buNone/>
              <a:defRPr sz="700"/>
            </a:lvl4pPr>
            <a:lvl5pPr marL="2286000" lvl="4" indent="-228600" algn="l">
              <a:lnSpc>
                <a:spcPct val="90000"/>
              </a:lnSpc>
              <a:spcBef>
                <a:spcPts val="400"/>
              </a:spcBef>
              <a:spcAft>
                <a:spcPts val="0"/>
              </a:spcAft>
              <a:buClr>
                <a:schemeClr val="dk1"/>
              </a:buClr>
              <a:buSzPts val="700"/>
              <a:buNone/>
              <a:defRPr sz="700"/>
            </a:lvl5pPr>
            <a:lvl6pPr marL="2743200" lvl="5" indent="-228600" algn="l">
              <a:lnSpc>
                <a:spcPct val="100000"/>
              </a:lnSpc>
              <a:spcBef>
                <a:spcPts val="100"/>
              </a:spcBef>
              <a:spcAft>
                <a:spcPts val="0"/>
              </a:spcAft>
              <a:buClr>
                <a:schemeClr val="dk1"/>
              </a:buClr>
              <a:buSzPts val="700"/>
              <a:buNone/>
              <a:defRPr sz="700"/>
            </a:lvl6pPr>
            <a:lvl7pPr marL="3200400" lvl="6" indent="-228600" algn="l">
              <a:lnSpc>
                <a:spcPct val="100000"/>
              </a:lnSpc>
              <a:spcBef>
                <a:spcPts val="100"/>
              </a:spcBef>
              <a:spcAft>
                <a:spcPts val="0"/>
              </a:spcAft>
              <a:buClr>
                <a:schemeClr val="dk1"/>
              </a:buClr>
              <a:buSzPts val="700"/>
              <a:buNone/>
              <a:defRPr sz="700"/>
            </a:lvl7pPr>
            <a:lvl8pPr marL="3657600" lvl="7" indent="-228600" algn="l">
              <a:lnSpc>
                <a:spcPct val="100000"/>
              </a:lnSpc>
              <a:spcBef>
                <a:spcPts val="100"/>
              </a:spcBef>
              <a:spcAft>
                <a:spcPts val="0"/>
              </a:spcAft>
              <a:buClr>
                <a:schemeClr val="dk1"/>
              </a:buClr>
              <a:buSzPts val="700"/>
              <a:buNone/>
              <a:defRPr sz="700"/>
            </a:lvl8pPr>
            <a:lvl9pPr marL="4114800" lvl="8" indent="-228600" algn="l">
              <a:lnSpc>
                <a:spcPct val="100000"/>
              </a:lnSpc>
              <a:spcBef>
                <a:spcPts val="100"/>
              </a:spcBef>
              <a:spcAft>
                <a:spcPts val="0"/>
              </a:spcAft>
              <a:buClr>
                <a:schemeClr val="dk1"/>
              </a:buClr>
              <a:buSzPts val="700"/>
              <a:buNone/>
              <a:defRPr sz="700"/>
            </a:lvl9pPr>
          </a:lstStyle>
          <a:p>
            <a:endParaRPr/>
          </a:p>
        </p:txBody>
      </p:sp>
      <p:sp>
        <p:nvSpPr>
          <p:cNvPr id="139" name="Google Shape;139;p1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40" name="Google Shape;140;p16"/>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41" name="Google Shape;141;p16"/>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
        <p:nvSpPr>
          <p:cNvPr id="142" name="Google Shape;142;p16"/>
          <p:cNvSpPr txBox="1">
            <a:spLocks noGrp="1"/>
          </p:cNvSpPr>
          <p:nvPr>
            <p:ph type="title"/>
          </p:nvPr>
        </p:nvSpPr>
        <p:spPr>
          <a:xfrm>
            <a:off x="630936" y="342900"/>
            <a:ext cx="2948700" cy="111570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rgbClr val="3EADA7"/>
              </a:buClr>
              <a:buSzPts val="2400"/>
              <a:buFont typeface="Quattrocento Sans"/>
              <a:buNone/>
              <a:defRPr sz="2400" b="0">
                <a:solidFill>
                  <a:srgbClr val="3EADA7"/>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cxnSp>
        <p:nvCxnSpPr>
          <p:cNvPr id="143" name="Google Shape;143;p16"/>
          <p:cNvCxnSpPr/>
          <p:nvPr/>
        </p:nvCxnSpPr>
        <p:spPr>
          <a:xfrm>
            <a:off x="645450" y="1545772"/>
            <a:ext cx="2948700" cy="0"/>
          </a:xfrm>
          <a:prstGeom prst="straightConnector1">
            <a:avLst/>
          </a:prstGeom>
          <a:noFill/>
          <a:ln w="9525" cap="flat" cmpd="sng">
            <a:solidFill>
              <a:srgbClr val="3DACA7"/>
            </a:solidFill>
            <a:prstDash val="solid"/>
            <a:round/>
            <a:headEnd type="none" w="sm" len="sm"/>
            <a:tailEnd type="none" w="sm" len="sm"/>
          </a:ln>
        </p:spPr>
      </p:cxnSp>
      <p:pic>
        <p:nvPicPr>
          <p:cNvPr id="144" name="Google Shape;144;p16"/>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Picture with Caption">
  <p:cSld name="1_Picture with Caption">
    <p:spTree>
      <p:nvGrpSpPr>
        <p:cNvPr id="1" name="Shape 145"/>
        <p:cNvGrpSpPr/>
        <p:nvPr/>
      </p:nvGrpSpPr>
      <p:grpSpPr>
        <a:xfrm>
          <a:off x="0" y="0"/>
          <a:ext cx="0" cy="0"/>
          <a:chOff x="0" y="0"/>
          <a:chExt cx="0" cy="0"/>
        </a:xfrm>
      </p:grpSpPr>
      <p:pic>
        <p:nvPicPr>
          <p:cNvPr id="146" name="Google Shape;146;p17"/>
          <p:cNvPicPr preferRelativeResize="0"/>
          <p:nvPr/>
        </p:nvPicPr>
        <p:blipFill rotWithShape="1">
          <a:blip r:embed="rId2">
            <a:alphaModFix/>
          </a:blip>
          <a:srcRect l="72690" t="69862"/>
          <a:stretch/>
        </p:blipFill>
        <p:spPr>
          <a:xfrm>
            <a:off x="7271061" y="3592286"/>
            <a:ext cx="1872942" cy="1551215"/>
          </a:xfrm>
          <a:prstGeom prst="rect">
            <a:avLst/>
          </a:prstGeom>
          <a:noFill/>
          <a:ln>
            <a:noFill/>
          </a:ln>
        </p:spPr>
      </p:pic>
      <p:sp>
        <p:nvSpPr>
          <p:cNvPr id="147" name="Google Shape;147;p17"/>
          <p:cNvSpPr>
            <a:spLocks noGrp="1"/>
          </p:cNvSpPr>
          <p:nvPr>
            <p:ph type="pic" idx="2"/>
          </p:nvPr>
        </p:nvSpPr>
        <p:spPr>
          <a:xfrm>
            <a:off x="3886200" y="742950"/>
            <a:ext cx="4629300" cy="3657600"/>
          </a:xfrm>
          <a:prstGeom prst="rect">
            <a:avLst/>
          </a:prstGeom>
          <a:noFill/>
          <a:ln>
            <a:noFill/>
          </a:ln>
        </p:spPr>
      </p:sp>
      <p:sp>
        <p:nvSpPr>
          <p:cNvPr id="148" name="Google Shape;148;p1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49" name="Google Shape;149;p1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50" name="Google Shape;150;p17"/>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
        <p:nvSpPr>
          <p:cNvPr id="151" name="Google Shape;151;p17"/>
          <p:cNvSpPr txBox="1">
            <a:spLocks noGrp="1"/>
          </p:cNvSpPr>
          <p:nvPr>
            <p:ph type="body" idx="1"/>
          </p:nvPr>
        </p:nvSpPr>
        <p:spPr>
          <a:xfrm>
            <a:off x="630936" y="1643745"/>
            <a:ext cx="2948700" cy="2756700"/>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900"/>
              <a:buNone/>
              <a:defRPr sz="900"/>
            </a:lvl2pPr>
            <a:lvl3pPr marL="1371600" lvl="2" indent="-228600" algn="l">
              <a:lnSpc>
                <a:spcPct val="90000"/>
              </a:lnSpc>
              <a:spcBef>
                <a:spcPts val="400"/>
              </a:spcBef>
              <a:spcAft>
                <a:spcPts val="0"/>
              </a:spcAft>
              <a:buClr>
                <a:schemeClr val="dk1"/>
              </a:buClr>
              <a:buSzPts val="800"/>
              <a:buNone/>
              <a:defRPr sz="800"/>
            </a:lvl3pPr>
            <a:lvl4pPr marL="1828800" lvl="3" indent="-228600" algn="l">
              <a:lnSpc>
                <a:spcPct val="90000"/>
              </a:lnSpc>
              <a:spcBef>
                <a:spcPts val="400"/>
              </a:spcBef>
              <a:spcAft>
                <a:spcPts val="0"/>
              </a:spcAft>
              <a:buClr>
                <a:schemeClr val="dk1"/>
              </a:buClr>
              <a:buSzPts val="700"/>
              <a:buNone/>
              <a:defRPr sz="700"/>
            </a:lvl4pPr>
            <a:lvl5pPr marL="2286000" lvl="4" indent="-228600" algn="l">
              <a:lnSpc>
                <a:spcPct val="90000"/>
              </a:lnSpc>
              <a:spcBef>
                <a:spcPts val="400"/>
              </a:spcBef>
              <a:spcAft>
                <a:spcPts val="0"/>
              </a:spcAft>
              <a:buClr>
                <a:schemeClr val="dk1"/>
              </a:buClr>
              <a:buSzPts val="700"/>
              <a:buNone/>
              <a:defRPr sz="700"/>
            </a:lvl5pPr>
            <a:lvl6pPr marL="2743200" lvl="5" indent="-228600" algn="l">
              <a:lnSpc>
                <a:spcPct val="100000"/>
              </a:lnSpc>
              <a:spcBef>
                <a:spcPts val="100"/>
              </a:spcBef>
              <a:spcAft>
                <a:spcPts val="0"/>
              </a:spcAft>
              <a:buClr>
                <a:schemeClr val="dk1"/>
              </a:buClr>
              <a:buSzPts val="700"/>
              <a:buNone/>
              <a:defRPr sz="700"/>
            </a:lvl6pPr>
            <a:lvl7pPr marL="3200400" lvl="6" indent="-228600" algn="l">
              <a:lnSpc>
                <a:spcPct val="100000"/>
              </a:lnSpc>
              <a:spcBef>
                <a:spcPts val="100"/>
              </a:spcBef>
              <a:spcAft>
                <a:spcPts val="0"/>
              </a:spcAft>
              <a:buClr>
                <a:schemeClr val="dk1"/>
              </a:buClr>
              <a:buSzPts val="700"/>
              <a:buNone/>
              <a:defRPr sz="700"/>
            </a:lvl7pPr>
            <a:lvl8pPr marL="3657600" lvl="7" indent="-228600" algn="l">
              <a:lnSpc>
                <a:spcPct val="100000"/>
              </a:lnSpc>
              <a:spcBef>
                <a:spcPts val="100"/>
              </a:spcBef>
              <a:spcAft>
                <a:spcPts val="0"/>
              </a:spcAft>
              <a:buClr>
                <a:schemeClr val="dk1"/>
              </a:buClr>
              <a:buSzPts val="700"/>
              <a:buNone/>
              <a:defRPr sz="700"/>
            </a:lvl8pPr>
            <a:lvl9pPr marL="4114800" lvl="8" indent="-228600" algn="l">
              <a:lnSpc>
                <a:spcPct val="100000"/>
              </a:lnSpc>
              <a:spcBef>
                <a:spcPts val="100"/>
              </a:spcBef>
              <a:spcAft>
                <a:spcPts val="0"/>
              </a:spcAft>
              <a:buClr>
                <a:schemeClr val="dk1"/>
              </a:buClr>
              <a:buSzPts val="700"/>
              <a:buNone/>
              <a:defRPr sz="700"/>
            </a:lvl9pPr>
          </a:lstStyle>
          <a:p>
            <a:endParaRPr/>
          </a:p>
        </p:txBody>
      </p:sp>
      <p:sp>
        <p:nvSpPr>
          <p:cNvPr id="152" name="Google Shape;152;p17"/>
          <p:cNvSpPr txBox="1">
            <a:spLocks noGrp="1"/>
          </p:cNvSpPr>
          <p:nvPr>
            <p:ph type="title"/>
          </p:nvPr>
        </p:nvSpPr>
        <p:spPr>
          <a:xfrm>
            <a:off x="630936" y="342900"/>
            <a:ext cx="2948700" cy="111570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rgbClr val="3EADA7"/>
              </a:buClr>
              <a:buSzPts val="2400"/>
              <a:buFont typeface="Quattrocento Sans"/>
              <a:buNone/>
              <a:defRPr sz="2400" b="0">
                <a:solidFill>
                  <a:srgbClr val="3EADA7"/>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cxnSp>
        <p:nvCxnSpPr>
          <p:cNvPr id="153" name="Google Shape;153;p17"/>
          <p:cNvCxnSpPr/>
          <p:nvPr/>
        </p:nvCxnSpPr>
        <p:spPr>
          <a:xfrm>
            <a:off x="645450" y="1545772"/>
            <a:ext cx="2948700" cy="0"/>
          </a:xfrm>
          <a:prstGeom prst="straightConnector1">
            <a:avLst/>
          </a:prstGeom>
          <a:noFill/>
          <a:ln w="9525" cap="flat" cmpd="sng">
            <a:solidFill>
              <a:srgbClr val="3DACA7"/>
            </a:solidFill>
            <a:prstDash val="solid"/>
            <a:round/>
            <a:headEnd type="none" w="sm" len="sm"/>
            <a:tailEnd type="none" w="sm" len="sm"/>
          </a:ln>
        </p:spPr>
      </p:cxnSp>
      <p:pic>
        <p:nvPicPr>
          <p:cNvPr id="154" name="Google Shape;154;p17"/>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_Title and Vertical Text">
  <p:cSld name="1_Title and Vertical Text">
    <p:spTree>
      <p:nvGrpSpPr>
        <p:cNvPr id="1" name="Shape 155"/>
        <p:cNvGrpSpPr/>
        <p:nvPr/>
      </p:nvGrpSpPr>
      <p:grpSpPr>
        <a:xfrm>
          <a:off x="0" y="0"/>
          <a:ext cx="0" cy="0"/>
          <a:chOff x="0" y="0"/>
          <a:chExt cx="0" cy="0"/>
        </a:xfrm>
      </p:grpSpPr>
      <p:pic>
        <p:nvPicPr>
          <p:cNvPr id="156" name="Google Shape;156;p18"/>
          <p:cNvPicPr preferRelativeResize="0"/>
          <p:nvPr/>
        </p:nvPicPr>
        <p:blipFill rotWithShape="1">
          <a:blip r:embed="rId2">
            <a:alphaModFix/>
          </a:blip>
          <a:srcRect l="72690" t="69862"/>
          <a:stretch/>
        </p:blipFill>
        <p:spPr>
          <a:xfrm>
            <a:off x="7271061" y="3592286"/>
            <a:ext cx="1872942" cy="1551215"/>
          </a:xfrm>
          <a:prstGeom prst="rect">
            <a:avLst/>
          </a:prstGeom>
          <a:noFill/>
          <a:ln>
            <a:noFill/>
          </a:ln>
        </p:spPr>
      </p:pic>
      <p:sp>
        <p:nvSpPr>
          <p:cNvPr id="157" name="Google Shape;157;p18"/>
          <p:cNvSpPr txBox="1">
            <a:spLocks noGrp="1"/>
          </p:cNvSpPr>
          <p:nvPr>
            <p:ph type="body" idx="1"/>
          </p:nvPr>
        </p:nvSpPr>
        <p:spPr>
          <a:xfrm rot="5400000">
            <a:off x="2786946" y="-1122314"/>
            <a:ext cx="3575400" cy="78918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100000"/>
              </a:lnSpc>
              <a:spcBef>
                <a:spcPts val="300"/>
              </a:spcBef>
              <a:spcAft>
                <a:spcPts val="0"/>
              </a:spcAft>
              <a:buClr>
                <a:schemeClr val="dk1"/>
              </a:buClr>
              <a:buSzPts val="1400"/>
              <a:buChar char="⚫"/>
              <a:defRPr/>
            </a:lvl6pPr>
            <a:lvl7pPr marL="3200400" lvl="6" indent="-317500" algn="l">
              <a:lnSpc>
                <a:spcPct val="100000"/>
              </a:lnSpc>
              <a:spcBef>
                <a:spcPts val="300"/>
              </a:spcBef>
              <a:spcAft>
                <a:spcPts val="0"/>
              </a:spcAft>
              <a:buClr>
                <a:schemeClr val="dk1"/>
              </a:buClr>
              <a:buSzPts val="1400"/>
              <a:buChar char="⚫"/>
              <a:defRPr/>
            </a:lvl7pPr>
            <a:lvl8pPr marL="3657600" lvl="7" indent="-317500" algn="l">
              <a:lnSpc>
                <a:spcPct val="100000"/>
              </a:lnSpc>
              <a:spcBef>
                <a:spcPts val="300"/>
              </a:spcBef>
              <a:spcAft>
                <a:spcPts val="0"/>
              </a:spcAft>
              <a:buClr>
                <a:schemeClr val="dk1"/>
              </a:buClr>
              <a:buSzPts val="1400"/>
              <a:buChar char="⚫"/>
              <a:defRPr/>
            </a:lvl8pPr>
            <a:lvl9pPr marL="4114800" lvl="8" indent="-317500" algn="l">
              <a:lnSpc>
                <a:spcPct val="100000"/>
              </a:lnSpc>
              <a:spcBef>
                <a:spcPts val="300"/>
              </a:spcBef>
              <a:spcAft>
                <a:spcPts val="0"/>
              </a:spcAft>
              <a:buClr>
                <a:schemeClr val="dk1"/>
              </a:buClr>
              <a:buSzPts val="1400"/>
              <a:buChar char="⚫"/>
              <a:defRPr/>
            </a:lvl9pPr>
          </a:lstStyle>
          <a:p>
            <a:endParaRPr/>
          </a:p>
        </p:txBody>
      </p:sp>
      <p:sp>
        <p:nvSpPr>
          <p:cNvPr id="158" name="Google Shape;158;p1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59" name="Google Shape;159;p1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60" name="Google Shape;160;p18"/>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
        <p:nvSpPr>
          <p:cNvPr id="161" name="Google Shape;161;p18"/>
          <p:cNvSpPr txBox="1">
            <a:spLocks noGrp="1"/>
          </p:cNvSpPr>
          <p:nvPr>
            <p:ph type="title"/>
          </p:nvPr>
        </p:nvSpPr>
        <p:spPr>
          <a:xfrm>
            <a:off x="633845" y="274320"/>
            <a:ext cx="7084200" cy="6195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rgbClr val="3EADA7"/>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cxnSp>
        <p:nvCxnSpPr>
          <p:cNvPr id="162" name="Google Shape;162;p18"/>
          <p:cNvCxnSpPr/>
          <p:nvPr/>
        </p:nvCxnSpPr>
        <p:spPr>
          <a:xfrm>
            <a:off x="633845" y="893949"/>
            <a:ext cx="7886700" cy="0"/>
          </a:xfrm>
          <a:prstGeom prst="straightConnector1">
            <a:avLst/>
          </a:prstGeom>
          <a:noFill/>
          <a:ln w="9525" cap="flat" cmpd="sng">
            <a:solidFill>
              <a:srgbClr val="3DACA7"/>
            </a:solidFill>
            <a:prstDash val="solid"/>
            <a:round/>
            <a:headEnd type="none" w="sm" len="sm"/>
            <a:tailEnd type="none" w="sm" len="sm"/>
          </a:ln>
        </p:spPr>
      </p:cxnSp>
      <p:pic>
        <p:nvPicPr>
          <p:cNvPr id="163" name="Google Shape;163;p18"/>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pic>
        <p:nvPicPr>
          <p:cNvPr id="20" name="Google Shape;20;p3"/>
          <p:cNvPicPr preferRelativeResize="0"/>
          <p:nvPr/>
        </p:nvPicPr>
        <p:blipFill rotWithShape="1">
          <a:blip r:embed="rId2">
            <a:alphaModFix/>
          </a:blip>
          <a:srcRect l="72690" t="69862"/>
          <a:stretch/>
        </p:blipFill>
        <p:spPr>
          <a:xfrm>
            <a:off x="7271061" y="3592286"/>
            <a:ext cx="1872942" cy="1551215"/>
          </a:xfrm>
          <a:prstGeom prst="rect">
            <a:avLst/>
          </a:prstGeom>
          <a:noFill/>
          <a:ln>
            <a:noFill/>
          </a:ln>
        </p:spPr>
      </p:pic>
      <p:sp>
        <p:nvSpPr>
          <p:cNvPr id="21" name="Google Shape;21;p3"/>
          <p:cNvSpPr txBox="1">
            <a:spLocks noGrp="1"/>
          </p:cNvSpPr>
          <p:nvPr>
            <p:ph type="title"/>
          </p:nvPr>
        </p:nvSpPr>
        <p:spPr>
          <a:xfrm>
            <a:off x="633845" y="274320"/>
            <a:ext cx="7084200" cy="6195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rgbClr val="3EADA7"/>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2" name="Google Shape;22;p3"/>
          <p:cNvSpPr txBox="1">
            <a:spLocks noGrp="1"/>
          </p:cNvSpPr>
          <p:nvPr>
            <p:ph type="body" idx="1"/>
          </p:nvPr>
        </p:nvSpPr>
        <p:spPr>
          <a:xfrm>
            <a:off x="633845" y="1035887"/>
            <a:ext cx="7886700" cy="35994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100000"/>
              </a:lnSpc>
              <a:spcBef>
                <a:spcPts val="300"/>
              </a:spcBef>
              <a:spcAft>
                <a:spcPts val="0"/>
              </a:spcAft>
              <a:buClr>
                <a:schemeClr val="dk1"/>
              </a:buClr>
              <a:buSzPts val="1400"/>
              <a:buChar char="⚫"/>
              <a:defRPr/>
            </a:lvl6pPr>
            <a:lvl7pPr marL="3200400" lvl="6" indent="-317500" algn="l">
              <a:lnSpc>
                <a:spcPct val="100000"/>
              </a:lnSpc>
              <a:spcBef>
                <a:spcPts val="300"/>
              </a:spcBef>
              <a:spcAft>
                <a:spcPts val="0"/>
              </a:spcAft>
              <a:buClr>
                <a:schemeClr val="dk1"/>
              </a:buClr>
              <a:buSzPts val="1400"/>
              <a:buChar char="⚫"/>
              <a:defRPr/>
            </a:lvl7pPr>
            <a:lvl8pPr marL="3657600" lvl="7" indent="-317500" algn="l">
              <a:lnSpc>
                <a:spcPct val="100000"/>
              </a:lnSpc>
              <a:spcBef>
                <a:spcPts val="300"/>
              </a:spcBef>
              <a:spcAft>
                <a:spcPts val="0"/>
              </a:spcAft>
              <a:buClr>
                <a:schemeClr val="dk1"/>
              </a:buClr>
              <a:buSzPts val="1400"/>
              <a:buChar char="⚫"/>
              <a:defRPr/>
            </a:lvl8pPr>
            <a:lvl9pPr marL="4114800" lvl="8" indent="-317500" algn="l">
              <a:lnSpc>
                <a:spcPct val="100000"/>
              </a:lnSpc>
              <a:spcBef>
                <a:spcPts val="300"/>
              </a:spcBef>
              <a:spcAft>
                <a:spcPts val="0"/>
              </a:spcAft>
              <a:buClr>
                <a:schemeClr val="dk1"/>
              </a:buClr>
              <a:buSzPts val="1400"/>
              <a:buChar char="⚫"/>
              <a:defRPr/>
            </a:lvl9pPr>
          </a:lstStyle>
          <a:p>
            <a:endParaRPr/>
          </a:p>
        </p:txBody>
      </p:sp>
      <p:sp>
        <p:nvSpPr>
          <p:cNvPr id="23" name="Google Shape;23;p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4" name="Google Shape;24;p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5" name="Google Shape;25;p3"/>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cxnSp>
        <p:nvCxnSpPr>
          <p:cNvPr id="26" name="Google Shape;26;p3"/>
          <p:cNvCxnSpPr/>
          <p:nvPr/>
        </p:nvCxnSpPr>
        <p:spPr>
          <a:xfrm>
            <a:off x="633845" y="893949"/>
            <a:ext cx="7886700" cy="0"/>
          </a:xfrm>
          <a:prstGeom prst="straightConnector1">
            <a:avLst/>
          </a:prstGeom>
          <a:noFill/>
          <a:ln w="9525" cap="flat" cmpd="sng">
            <a:solidFill>
              <a:srgbClr val="3DACA7"/>
            </a:solidFill>
            <a:prstDash val="solid"/>
            <a:round/>
            <a:headEnd type="none" w="sm" len="sm"/>
            <a:tailEnd type="none" w="sm" len="sm"/>
          </a:ln>
        </p:spPr>
      </p:cxnSp>
      <p:pic>
        <p:nvPicPr>
          <p:cNvPr id="27" name="Google Shape;27;p3"/>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28"/>
        <p:cNvGrpSpPr/>
        <p:nvPr/>
      </p:nvGrpSpPr>
      <p:grpSpPr>
        <a:xfrm>
          <a:off x="0" y="0"/>
          <a:ext cx="0" cy="0"/>
          <a:chOff x="0" y="0"/>
          <a:chExt cx="0" cy="0"/>
        </a:xfrm>
      </p:grpSpPr>
      <p:pic>
        <p:nvPicPr>
          <p:cNvPr id="29" name="Google Shape;29;p4"/>
          <p:cNvPicPr preferRelativeResize="0"/>
          <p:nvPr/>
        </p:nvPicPr>
        <p:blipFill rotWithShape="1">
          <a:blip r:embed="rId2">
            <a:alphaModFix/>
          </a:blip>
          <a:srcRect l="72690" t="69862"/>
          <a:stretch/>
        </p:blipFill>
        <p:spPr>
          <a:xfrm>
            <a:off x="7271061" y="3592286"/>
            <a:ext cx="1872942" cy="1551215"/>
          </a:xfrm>
          <a:prstGeom prst="rect">
            <a:avLst/>
          </a:prstGeom>
          <a:noFill/>
          <a:ln>
            <a:noFill/>
          </a:ln>
        </p:spPr>
      </p:pic>
      <p:sp>
        <p:nvSpPr>
          <p:cNvPr id="30" name="Google Shape;30;p4"/>
          <p:cNvSpPr txBox="1">
            <a:spLocks noGrp="1"/>
          </p:cNvSpPr>
          <p:nvPr>
            <p:ph type="body" idx="1"/>
          </p:nvPr>
        </p:nvSpPr>
        <p:spPr>
          <a:xfrm>
            <a:off x="633845" y="1035886"/>
            <a:ext cx="3867000" cy="619200"/>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100000"/>
              </a:lnSpc>
              <a:spcBef>
                <a:spcPts val="200"/>
              </a:spcBef>
              <a:spcAft>
                <a:spcPts val="0"/>
              </a:spcAft>
              <a:buClr>
                <a:schemeClr val="dk1"/>
              </a:buClr>
              <a:buSzPts val="1200"/>
              <a:buNone/>
              <a:defRPr sz="1200" b="1"/>
            </a:lvl6pPr>
            <a:lvl7pPr marL="3200400" lvl="6" indent="-228600" algn="l">
              <a:lnSpc>
                <a:spcPct val="100000"/>
              </a:lnSpc>
              <a:spcBef>
                <a:spcPts val="200"/>
              </a:spcBef>
              <a:spcAft>
                <a:spcPts val="0"/>
              </a:spcAft>
              <a:buClr>
                <a:schemeClr val="dk1"/>
              </a:buClr>
              <a:buSzPts val="1200"/>
              <a:buNone/>
              <a:defRPr sz="1200" b="1"/>
            </a:lvl7pPr>
            <a:lvl8pPr marL="3657600" lvl="7" indent="-228600" algn="l">
              <a:lnSpc>
                <a:spcPct val="100000"/>
              </a:lnSpc>
              <a:spcBef>
                <a:spcPts val="200"/>
              </a:spcBef>
              <a:spcAft>
                <a:spcPts val="0"/>
              </a:spcAft>
              <a:buClr>
                <a:schemeClr val="dk1"/>
              </a:buClr>
              <a:buSzPts val="1200"/>
              <a:buNone/>
              <a:defRPr sz="1200" b="1"/>
            </a:lvl8pPr>
            <a:lvl9pPr marL="4114800" lvl="8" indent="-228600" algn="l">
              <a:lnSpc>
                <a:spcPct val="100000"/>
              </a:lnSpc>
              <a:spcBef>
                <a:spcPts val="200"/>
              </a:spcBef>
              <a:spcAft>
                <a:spcPts val="0"/>
              </a:spcAft>
              <a:buClr>
                <a:schemeClr val="dk1"/>
              </a:buClr>
              <a:buSzPts val="1200"/>
              <a:buNone/>
              <a:defRPr sz="1200" b="1"/>
            </a:lvl9pPr>
          </a:lstStyle>
          <a:p>
            <a:endParaRPr/>
          </a:p>
        </p:txBody>
      </p:sp>
      <p:sp>
        <p:nvSpPr>
          <p:cNvPr id="31" name="Google Shape;31;p4"/>
          <p:cNvSpPr txBox="1">
            <a:spLocks noGrp="1"/>
          </p:cNvSpPr>
          <p:nvPr>
            <p:ph type="body" idx="2"/>
          </p:nvPr>
        </p:nvSpPr>
        <p:spPr>
          <a:xfrm>
            <a:off x="633845" y="1655160"/>
            <a:ext cx="3867000" cy="29859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100000"/>
              </a:lnSpc>
              <a:spcBef>
                <a:spcPts val="300"/>
              </a:spcBef>
              <a:spcAft>
                <a:spcPts val="0"/>
              </a:spcAft>
              <a:buClr>
                <a:schemeClr val="dk1"/>
              </a:buClr>
              <a:buSzPts val="1400"/>
              <a:buChar char="⚫"/>
              <a:defRPr/>
            </a:lvl6pPr>
            <a:lvl7pPr marL="3200400" lvl="6" indent="-317500" algn="l">
              <a:lnSpc>
                <a:spcPct val="100000"/>
              </a:lnSpc>
              <a:spcBef>
                <a:spcPts val="300"/>
              </a:spcBef>
              <a:spcAft>
                <a:spcPts val="0"/>
              </a:spcAft>
              <a:buClr>
                <a:schemeClr val="dk1"/>
              </a:buClr>
              <a:buSzPts val="1400"/>
              <a:buChar char="⚫"/>
              <a:defRPr/>
            </a:lvl7pPr>
            <a:lvl8pPr marL="3657600" lvl="7" indent="-317500" algn="l">
              <a:lnSpc>
                <a:spcPct val="100000"/>
              </a:lnSpc>
              <a:spcBef>
                <a:spcPts val="300"/>
              </a:spcBef>
              <a:spcAft>
                <a:spcPts val="0"/>
              </a:spcAft>
              <a:buClr>
                <a:schemeClr val="dk1"/>
              </a:buClr>
              <a:buSzPts val="1400"/>
              <a:buChar char="⚫"/>
              <a:defRPr/>
            </a:lvl8pPr>
            <a:lvl9pPr marL="4114800" lvl="8" indent="-317500" algn="l">
              <a:lnSpc>
                <a:spcPct val="100000"/>
              </a:lnSpc>
              <a:spcBef>
                <a:spcPts val="300"/>
              </a:spcBef>
              <a:spcAft>
                <a:spcPts val="0"/>
              </a:spcAft>
              <a:buClr>
                <a:schemeClr val="dk1"/>
              </a:buClr>
              <a:buSzPts val="1400"/>
              <a:buChar char="⚫"/>
              <a:defRPr/>
            </a:lvl9pPr>
          </a:lstStyle>
          <a:p>
            <a:endParaRPr/>
          </a:p>
        </p:txBody>
      </p:sp>
      <p:sp>
        <p:nvSpPr>
          <p:cNvPr id="32" name="Google Shape;32;p4"/>
          <p:cNvSpPr txBox="1">
            <a:spLocks noGrp="1"/>
          </p:cNvSpPr>
          <p:nvPr>
            <p:ph type="body" idx="3"/>
          </p:nvPr>
        </p:nvSpPr>
        <p:spPr>
          <a:xfrm>
            <a:off x="4629150" y="1035887"/>
            <a:ext cx="3886200" cy="619200"/>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100000"/>
              </a:lnSpc>
              <a:spcBef>
                <a:spcPts val="200"/>
              </a:spcBef>
              <a:spcAft>
                <a:spcPts val="0"/>
              </a:spcAft>
              <a:buClr>
                <a:schemeClr val="dk1"/>
              </a:buClr>
              <a:buSzPts val="1200"/>
              <a:buNone/>
              <a:defRPr sz="1200" b="1"/>
            </a:lvl6pPr>
            <a:lvl7pPr marL="3200400" lvl="6" indent="-228600" algn="l">
              <a:lnSpc>
                <a:spcPct val="100000"/>
              </a:lnSpc>
              <a:spcBef>
                <a:spcPts val="200"/>
              </a:spcBef>
              <a:spcAft>
                <a:spcPts val="0"/>
              </a:spcAft>
              <a:buClr>
                <a:schemeClr val="dk1"/>
              </a:buClr>
              <a:buSzPts val="1200"/>
              <a:buNone/>
              <a:defRPr sz="1200" b="1"/>
            </a:lvl7pPr>
            <a:lvl8pPr marL="3657600" lvl="7" indent="-228600" algn="l">
              <a:lnSpc>
                <a:spcPct val="100000"/>
              </a:lnSpc>
              <a:spcBef>
                <a:spcPts val="200"/>
              </a:spcBef>
              <a:spcAft>
                <a:spcPts val="0"/>
              </a:spcAft>
              <a:buClr>
                <a:schemeClr val="dk1"/>
              </a:buClr>
              <a:buSzPts val="1200"/>
              <a:buNone/>
              <a:defRPr sz="1200" b="1"/>
            </a:lvl8pPr>
            <a:lvl9pPr marL="4114800" lvl="8" indent="-228600" algn="l">
              <a:lnSpc>
                <a:spcPct val="100000"/>
              </a:lnSpc>
              <a:spcBef>
                <a:spcPts val="200"/>
              </a:spcBef>
              <a:spcAft>
                <a:spcPts val="0"/>
              </a:spcAft>
              <a:buClr>
                <a:schemeClr val="dk1"/>
              </a:buClr>
              <a:buSzPts val="1200"/>
              <a:buNone/>
              <a:defRPr sz="1200" b="1"/>
            </a:lvl9pPr>
          </a:lstStyle>
          <a:p>
            <a:endParaRPr/>
          </a:p>
        </p:txBody>
      </p:sp>
      <p:sp>
        <p:nvSpPr>
          <p:cNvPr id="33" name="Google Shape;33;p4"/>
          <p:cNvSpPr txBox="1">
            <a:spLocks noGrp="1"/>
          </p:cNvSpPr>
          <p:nvPr>
            <p:ph type="body" idx="4"/>
          </p:nvPr>
        </p:nvSpPr>
        <p:spPr>
          <a:xfrm>
            <a:off x="4629150" y="1655160"/>
            <a:ext cx="3886200" cy="29859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100000"/>
              </a:lnSpc>
              <a:spcBef>
                <a:spcPts val="300"/>
              </a:spcBef>
              <a:spcAft>
                <a:spcPts val="0"/>
              </a:spcAft>
              <a:buClr>
                <a:schemeClr val="dk1"/>
              </a:buClr>
              <a:buSzPts val="1400"/>
              <a:buChar char="⚫"/>
              <a:defRPr/>
            </a:lvl6pPr>
            <a:lvl7pPr marL="3200400" lvl="6" indent="-317500" algn="l">
              <a:lnSpc>
                <a:spcPct val="100000"/>
              </a:lnSpc>
              <a:spcBef>
                <a:spcPts val="300"/>
              </a:spcBef>
              <a:spcAft>
                <a:spcPts val="0"/>
              </a:spcAft>
              <a:buClr>
                <a:schemeClr val="dk1"/>
              </a:buClr>
              <a:buSzPts val="1400"/>
              <a:buChar char="⚫"/>
              <a:defRPr/>
            </a:lvl7pPr>
            <a:lvl8pPr marL="3657600" lvl="7" indent="-317500" algn="l">
              <a:lnSpc>
                <a:spcPct val="100000"/>
              </a:lnSpc>
              <a:spcBef>
                <a:spcPts val="300"/>
              </a:spcBef>
              <a:spcAft>
                <a:spcPts val="0"/>
              </a:spcAft>
              <a:buClr>
                <a:schemeClr val="dk1"/>
              </a:buClr>
              <a:buSzPts val="1400"/>
              <a:buChar char="⚫"/>
              <a:defRPr/>
            </a:lvl8pPr>
            <a:lvl9pPr marL="4114800" lvl="8" indent="-317500" algn="l">
              <a:lnSpc>
                <a:spcPct val="100000"/>
              </a:lnSpc>
              <a:spcBef>
                <a:spcPts val="300"/>
              </a:spcBef>
              <a:spcAft>
                <a:spcPts val="0"/>
              </a:spcAft>
              <a:buClr>
                <a:schemeClr val="dk1"/>
              </a:buClr>
              <a:buSzPts val="1400"/>
              <a:buChar char="⚫"/>
              <a:defRPr/>
            </a:lvl9pPr>
          </a:lstStyle>
          <a:p>
            <a:endParaRPr/>
          </a:p>
        </p:txBody>
      </p:sp>
      <p:sp>
        <p:nvSpPr>
          <p:cNvPr id="34" name="Google Shape;34;p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5" name="Google Shape;35;p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6" name="Google Shape;36;p4"/>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
        <p:nvSpPr>
          <p:cNvPr id="37" name="Google Shape;37;p4"/>
          <p:cNvSpPr txBox="1">
            <a:spLocks noGrp="1"/>
          </p:cNvSpPr>
          <p:nvPr>
            <p:ph type="title"/>
          </p:nvPr>
        </p:nvSpPr>
        <p:spPr>
          <a:xfrm>
            <a:off x="633845" y="274320"/>
            <a:ext cx="7084200" cy="6195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rgbClr val="3EADA7"/>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cxnSp>
        <p:nvCxnSpPr>
          <p:cNvPr id="38" name="Google Shape;38;p4"/>
          <p:cNvCxnSpPr/>
          <p:nvPr/>
        </p:nvCxnSpPr>
        <p:spPr>
          <a:xfrm>
            <a:off x="633845" y="893949"/>
            <a:ext cx="7886700" cy="0"/>
          </a:xfrm>
          <a:prstGeom prst="straightConnector1">
            <a:avLst/>
          </a:prstGeom>
          <a:noFill/>
          <a:ln w="9525" cap="flat" cmpd="sng">
            <a:solidFill>
              <a:srgbClr val="3DACA7"/>
            </a:solidFill>
            <a:prstDash val="solid"/>
            <a:round/>
            <a:headEnd type="none" w="sm" len="sm"/>
            <a:tailEnd type="none" w="sm" len="sm"/>
          </a:ln>
        </p:spPr>
      </p:cxnSp>
      <p:pic>
        <p:nvPicPr>
          <p:cNvPr id="39" name="Google Shape;39;p4"/>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pic>
        <p:nvPicPr>
          <p:cNvPr id="41" name="Google Shape;41;p5"/>
          <p:cNvPicPr preferRelativeResize="0"/>
          <p:nvPr/>
        </p:nvPicPr>
        <p:blipFill rotWithShape="1">
          <a:blip r:embed="rId2">
            <a:alphaModFix/>
          </a:blip>
          <a:srcRect l="72690" t="69862"/>
          <a:stretch/>
        </p:blipFill>
        <p:spPr>
          <a:xfrm>
            <a:off x="7271061" y="3592286"/>
            <a:ext cx="1872942" cy="1551215"/>
          </a:xfrm>
          <a:prstGeom prst="rect">
            <a:avLst/>
          </a:prstGeom>
          <a:noFill/>
          <a:ln>
            <a:noFill/>
          </a:ln>
        </p:spPr>
      </p:pic>
      <p:sp>
        <p:nvSpPr>
          <p:cNvPr id="42" name="Google Shape;42;p5"/>
          <p:cNvSpPr txBox="1">
            <a:spLocks noGrp="1"/>
          </p:cNvSpPr>
          <p:nvPr>
            <p:ph type="title"/>
          </p:nvPr>
        </p:nvSpPr>
        <p:spPr>
          <a:xfrm>
            <a:off x="623888" y="1284317"/>
            <a:ext cx="7886700" cy="213840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rgbClr val="3EADA7"/>
              </a:buClr>
              <a:buSzPts val="4500"/>
              <a:buFont typeface="Quattrocento Sans"/>
              <a:buNone/>
              <a:defRPr sz="4500" b="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3" name="Google Shape;43;p5"/>
          <p:cNvSpPr txBox="1">
            <a:spLocks noGrp="1"/>
          </p:cNvSpPr>
          <p:nvPr>
            <p:ph type="body" idx="1"/>
          </p:nvPr>
        </p:nvSpPr>
        <p:spPr>
          <a:xfrm>
            <a:off x="623888" y="3414475"/>
            <a:ext cx="7886700" cy="1125300"/>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rgbClr val="3F3F3F"/>
              </a:buClr>
              <a:buSzPts val="1800"/>
              <a:buNone/>
              <a:defRPr sz="1800">
                <a:solidFill>
                  <a:srgbClr val="3F3F3F"/>
                </a:solidFill>
              </a:defRPr>
            </a:lvl1pPr>
            <a:lvl2pPr marL="914400" lvl="1" indent="-228600" algn="l">
              <a:lnSpc>
                <a:spcPct val="90000"/>
              </a:lnSpc>
              <a:spcBef>
                <a:spcPts val="400"/>
              </a:spcBef>
              <a:spcAft>
                <a:spcPts val="0"/>
              </a:spcAft>
              <a:buClr>
                <a:srgbClr val="888888"/>
              </a:buClr>
              <a:buSzPts val="1400"/>
              <a:buNone/>
              <a:defRPr sz="1400">
                <a:solidFill>
                  <a:srgbClr val="888888"/>
                </a:solidFill>
              </a:defRPr>
            </a:lvl2pPr>
            <a:lvl3pPr marL="1371600" lvl="2" indent="-228600" algn="l">
              <a:lnSpc>
                <a:spcPct val="90000"/>
              </a:lnSpc>
              <a:spcBef>
                <a:spcPts val="400"/>
              </a:spcBef>
              <a:spcAft>
                <a:spcPts val="0"/>
              </a:spcAft>
              <a:buClr>
                <a:srgbClr val="888888"/>
              </a:buClr>
              <a:buSzPts val="1200"/>
              <a:buNone/>
              <a:defRPr sz="1200">
                <a:solidFill>
                  <a:srgbClr val="888888"/>
                </a:solidFill>
              </a:defRPr>
            </a:lvl3pPr>
            <a:lvl4pPr marL="1828800" lvl="3" indent="-228600" algn="l">
              <a:lnSpc>
                <a:spcPct val="90000"/>
              </a:lnSpc>
              <a:spcBef>
                <a:spcPts val="400"/>
              </a:spcBef>
              <a:spcAft>
                <a:spcPts val="0"/>
              </a:spcAft>
              <a:buClr>
                <a:srgbClr val="888888"/>
              </a:buClr>
              <a:buSzPts val="1100"/>
              <a:buNone/>
              <a:defRPr sz="1100">
                <a:solidFill>
                  <a:srgbClr val="888888"/>
                </a:solidFill>
              </a:defRPr>
            </a:lvl4pPr>
            <a:lvl5pPr marL="2286000" lvl="4" indent="-228600" algn="l">
              <a:lnSpc>
                <a:spcPct val="90000"/>
              </a:lnSpc>
              <a:spcBef>
                <a:spcPts val="400"/>
              </a:spcBef>
              <a:spcAft>
                <a:spcPts val="0"/>
              </a:spcAft>
              <a:buClr>
                <a:srgbClr val="888888"/>
              </a:buClr>
              <a:buSzPts val="1100"/>
              <a:buNone/>
              <a:defRPr sz="1100">
                <a:solidFill>
                  <a:srgbClr val="888888"/>
                </a:solidFill>
              </a:defRPr>
            </a:lvl5pPr>
            <a:lvl6pPr marL="2743200" lvl="5" indent="-228600" algn="l">
              <a:lnSpc>
                <a:spcPct val="100000"/>
              </a:lnSpc>
              <a:spcBef>
                <a:spcPts val="200"/>
              </a:spcBef>
              <a:spcAft>
                <a:spcPts val="0"/>
              </a:spcAft>
              <a:buClr>
                <a:srgbClr val="888888"/>
              </a:buClr>
              <a:buSzPts val="1100"/>
              <a:buNone/>
              <a:defRPr sz="1100">
                <a:solidFill>
                  <a:srgbClr val="888888"/>
                </a:solidFill>
              </a:defRPr>
            </a:lvl6pPr>
            <a:lvl7pPr marL="3200400" lvl="6" indent="-228600" algn="l">
              <a:lnSpc>
                <a:spcPct val="100000"/>
              </a:lnSpc>
              <a:spcBef>
                <a:spcPts val="200"/>
              </a:spcBef>
              <a:spcAft>
                <a:spcPts val="0"/>
              </a:spcAft>
              <a:buClr>
                <a:srgbClr val="888888"/>
              </a:buClr>
              <a:buSzPts val="1100"/>
              <a:buNone/>
              <a:defRPr sz="1100">
                <a:solidFill>
                  <a:srgbClr val="888888"/>
                </a:solidFill>
              </a:defRPr>
            </a:lvl7pPr>
            <a:lvl8pPr marL="3657600" lvl="7" indent="-228600" algn="l">
              <a:lnSpc>
                <a:spcPct val="100000"/>
              </a:lnSpc>
              <a:spcBef>
                <a:spcPts val="200"/>
              </a:spcBef>
              <a:spcAft>
                <a:spcPts val="0"/>
              </a:spcAft>
              <a:buClr>
                <a:srgbClr val="888888"/>
              </a:buClr>
              <a:buSzPts val="1100"/>
              <a:buNone/>
              <a:defRPr sz="1100">
                <a:solidFill>
                  <a:srgbClr val="888888"/>
                </a:solidFill>
              </a:defRPr>
            </a:lvl8pPr>
            <a:lvl9pPr marL="4114800" lvl="8" indent="-228600" algn="l">
              <a:lnSpc>
                <a:spcPct val="100000"/>
              </a:lnSpc>
              <a:spcBef>
                <a:spcPts val="200"/>
              </a:spcBef>
              <a:spcAft>
                <a:spcPts val="0"/>
              </a:spcAft>
              <a:buClr>
                <a:srgbClr val="888888"/>
              </a:buClr>
              <a:buSzPts val="1100"/>
              <a:buNone/>
              <a:defRPr sz="1100">
                <a:solidFill>
                  <a:srgbClr val="888888"/>
                </a:solidFill>
              </a:defRPr>
            </a:lvl9pPr>
          </a:lstStyle>
          <a:p>
            <a:endParaRPr/>
          </a:p>
        </p:txBody>
      </p:sp>
      <p:sp>
        <p:nvSpPr>
          <p:cNvPr id="44" name="Google Shape;44;p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5" name="Google Shape;45;p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6" name="Google Shape;46;p5"/>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7"/>
        <p:cNvGrpSpPr/>
        <p:nvPr/>
      </p:nvGrpSpPr>
      <p:grpSpPr>
        <a:xfrm>
          <a:off x="0" y="0"/>
          <a:ext cx="0" cy="0"/>
          <a:chOff x="0" y="0"/>
          <a:chExt cx="0" cy="0"/>
        </a:xfrm>
      </p:grpSpPr>
      <p:pic>
        <p:nvPicPr>
          <p:cNvPr id="48" name="Google Shape;48;p6"/>
          <p:cNvPicPr preferRelativeResize="0"/>
          <p:nvPr/>
        </p:nvPicPr>
        <p:blipFill rotWithShape="1">
          <a:blip r:embed="rId2">
            <a:alphaModFix/>
          </a:blip>
          <a:srcRect l="72690" t="69862"/>
          <a:stretch/>
        </p:blipFill>
        <p:spPr>
          <a:xfrm>
            <a:off x="7271061" y="3592286"/>
            <a:ext cx="1872942" cy="1551215"/>
          </a:xfrm>
          <a:prstGeom prst="rect">
            <a:avLst/>
          </a:prstGeom>
          <a:noFill/>
          <a:ln>
            <a:noFill/>
          </a:ln>
        </p:spPr>
      </p:pic>
      <p:sp>
        <p:nvSpPr>
          <p:cNvPr id="49" name="Google Shape;49;p6"/>
          <p:cNvSpPr txBox="1">
            <a:spLocks noGrp="1"/>
          </p:cNvSpPr>
          <p:nvPr>
            <p:ph type="body" idx="1"/>
          </p:nvPr>
        </p:nvSpPr>
        <p:spPr>
          <a:xfrm>
            <a:off x="633845" y="1035887"/>
            <a:ext cx="3886200" cy="35994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100000"/>
              </a:lnSpc>
              <a:spcBef>
                <a:spcPts val="300"/>
              </a:spcBef>
              <a:spcAft>
                <a:spcPts val="0"/>
              </a:spcAft>
              <a:buClr>
                <a:schemeClr val="dk1"/>
              </a:buClr>
              <a:buSzPts val="1400"/>
              <a:buChar char="⚫"/>
              <a:defRPr/>
            </a:lvl6pPr>
            <a:lvl7pPr marL="3200400" lvl="6" indent="-317500" algn="l">
              <a:lnSpc>
                <a:spcPct val="100000"/>
              </a:lnSpc>
              <a:spcBef>
                <a:spcPts val="300"/>
              </a:spcBef>
              <a:spcAft>
                <a:spcPts val="0"/>
              </a:spcAft>
              <a:buClr>
                <a:schemeClr val="dk1"/>
              </a:buClr>
              <a:buSzPts val="1400"/>
              <a:buChar char="⚫"/>
              <a:defRPr/>
            </a:lvl7pPr>
            <a:lvl8pPr marL="3657600" lvl="7" indent="-317500" algn="l">
              <a:lnSpc>
                <a:spcPct val="100000"/>
              </a:lnSpc>
              <a:spcBef>
                <a:spcPts val="300"/>
              </a:spcBef>
              <a:spcAft>
                <a:spcPts val="0"/>
              </a:spcAft>
              <a:buClr>
                <a:schemeClr val="dk1"/>
              </a:buClr>
              <a:buSzPts val="1400"/>
              <a:buChar char="⚫"/>
              <a:defRPr/>
            </a:lvl8pPr>
            <a:lvl9pPr marL="4114800" lvl="8" indent="-317500" algn="l">
              <a:lnSpc>
                <a:spcPct val="100000"/>
              </a:lnSpc>
              <a:spcBef>
                <a:spcPts val="300"/>
              </a:spcBef>
              <a:spcAft>
                <a:spcPts val="0"/>
              </a:spcAft>
              <a:buClr>
                <a:schemeClr val="dk1"/>
              </a:buClr>
              <a:buSzPts val="1400"/>
              <a:buChar char="⚫"/>
              <a:defRPr/>
            </a:lvl9pPr>
          </a:lstStyle>
          <a:p>
            <a:endParaRPr/>
          </a:p>
        </p:txBody>
      </p:sp>
      <p:sp>
        <p:nvSpPr>
          <p:cNvPr id="50" name="Google Shape;50;p6"/>
          <p:cNvSpPr txBox="1">
            <a:spLocks noGrp="1"/>
          </p:cNvSpPr>
          <p:nvPr>
            <p:ph type="body" idx="2"/>
          </p:nvPr>
        </p:nvSpPr>
        <p:spPr>
          <a:xfrm>
            <a:off x="4629150" y="1035887"/>
            <a:ext cx="3886200" cy="35994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100000"/>
              </a:lnSpc>
              <a:spcBef>
                <a:spcPts val="300"/>
              </a:spcBef>
              <a:spcAft>
                <a:spcPts val="0"/>
              </a:spcAft>
              <a:buClr>
                <a:schemeClr val="dk1"/>
              </a:buClr>
              <a:buSzPts val="1400"/>
              <a:buChar char="⚫"/>
              <a:defRPr/>
            </a:lvl6pPr>
            <a:lvl7pPr marL="3200400" lvl="6" indent="-317500" algn="l">
              <a:lnSpc>
                <a:spcPct val="100000"/>
              </a:lnSpc>
              <a:spcBef>
                <a:spcPts val="300"/>
              </a:spcBef>
              <a:spcAft>
                <a:spcPts val="0"/>
              </a:spcAft>
              <a:buClr>
                <a:schemeClr val="dk1"/>
              </a:buClr>
              <a:buSzPts val="1400"/>
              <a:buChar char="⚫"/>
              <a:defRPr/>
            </a:lvl7pPr>
            <a:lvl8pPr marL="3657600" lvl="7" indent="-317500" algn="l">
              <a:lnSpc>
                <a:spcPct val="100000"/>
              </a:lnSpc>
              <a:spcBef>
                <a:spcPts val="300"/>
              </a:spcBef>
              <a:spcAft>
                <a:spcPts val="0"/>
              </a:spcAft>
              <a:buClr>
                <a:schemeClr val="dk1"/>
              </a:buClr>
              <a:buSzPts val="1400"/>
              <a:buChar char="⚫"/>
              <a:defRPr/>
            </a:lvl8pPr>
            <a:lvl9pPr marL="4114800" lvl="8" indent="-317500" algn="l">
              <a:lnSpc>
                <a:spcPct val="100000"/>
              </a:lnSpc>
              <a:spcBef>
                <a:spcPts val="300"/>
              </a:spcBef>
              <a:spcAft>
                <a:spcPts val="0"/>
              </a:spcAft>
              <a:buClr>
                <a:schemeClr val="dk1"/>
              </a:buClr>
              <a:buSzPts val="1400"/>
              <a:buChar char="⚫"/>
              <a:defRPr/>
            </a:lvl9pPr>
          </a:lstStyle>
          <a:p>
            <a:endParaRPr/>
          </a:p>
        </p:txBody>
      </p:sp>
      <p:sp>
        <p:nvSpPr>
          <p:cNvPr id="51" name="Google Shape;51;p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2" name="Google Shape;52;p6"/>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3" name="Google Shape;53;p6"/>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
        <p:nvSpPr>
          <p:cNvPr id="54" name="Google Shape;54;p6"/>
          <p:cNvSpPr txBox="1">
            <a:spLocks noGrp="1"/>
          </p:cNvSpPr>
          <p:nvPr>
            <p:ph type="title"/>
          </p:nvPr>
        </p:nvSpPr>
        <p:spPr>
          <a:xfrm>
            <a:off x="633845" y="274320"/>
            <a:ext cx="7084200" cy="6195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rgbClr val="3EADA7"/>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cxnSp>
        <p:nvCxnSpPr>
          <p:cNvPr id="55" name="Google Shape;55;p6"/>
          <p:cNvCxnSpPr/>
          <p:nvPr/>
        </p:nvCxnSpPr>
        <p:spPr>
          <a:xfrm>
            <a:off x="633845" y="893949"/>
            <a:ext cx="7886700" cy="0"/>
          </a:xfrm>
          <a:prstGeom prst="straightConnector1">
            <a:avLst/>
          </a:prstGeom>
          <a:noFill/>
          <a:ln w="9525" cap="flat" cmpd="sng">
            <a:solidFill>
              <a:srgbClr val="3DACA7"/>
            </a:solidFill>
            <a:prstDash val="solid"/>
            <a:round/>
            <a:headEnd type="none" w="sm" len="sm"/>
            <a:tailEnd type="none" w="sm" len="sm"/>
          </a:ln>
        </p:spPr>
      </p:cxnSp>
      <p:pic>
        <p:nvPicPr>
          <p:cNvPr id="56" name="Google Shape;56;p6"/>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57"/>
        <p:cNvGrpSpPr/>
        <p:nvPr/>
      </p:nvGrpSpPr>
      <p:grpSpPr>
        <a:xfrm>
          <a:off x="0" y="0"/>
          <a:ext cx="0" cy="0"/>
          <a:chOff x="0" y="0"/>
          <a:chExt cx="0" cy="0"/>
        </a:xfrm>
      </p:grpSpPr>
      <p:pic>
        <p:nvPicPr>
          <p:cNvPr id="58" name="Google Shape;58;p7"/>
          <p:cNvPicPr preferRelativeResize="0"/>
          <p:nvPr/>
        </p:nvPicPr>
        <p:blipFill rotWithShape="1">
          <a:blip r:embed="rId2">
            <a:alphaModFix/>
          </a:blip>
          <a:srcRect l="72690" t="69862"/>
          <a:stretch/>
        </p:blipFill>
        <p:spPr>
          <a:xfrm>
            <a:off x="7271061" y="3592286"/>
            <a:ext cx="1872942" cy="1551215"/>
          </a:xfrm>
          <a:prstGeom prst="rect">
            <a:avLst/>
          </a:prstGeom>
          <a:noFill/>
          <a:ln>
            <a:noFill/>
          </a:ln>
        </p:spPr>
      </p:pic>
      <p:sp>
        <p:nvSpPr>
          <p:cNvPr id="59" name="Google Shape;59;p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0" name="Google Shape;60;p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1" name="Google Shape;61;p7"/>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
        <p:nvSpPr>
          <p:cNvPr id="62" name="Google Shape;62;p7"/>
          <p:cNvSpPr txBox="1">
            <a:spLocks noGrp="1"/>
          </p:cNvSpPr>
          <p:nvPr>
            <p:ph type="title"/>
          </p:nvPr>
        </p:nvSpPr>
        <p:spPr>
          <a:xfrm>
            <a:off x="633845" y="274320"/>
            <a:ext cx="7084200" cy="6195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rgbClr val="3EADA7"/>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cxnSp>
        <p:nvCxnSpPr>
          <p:cNvPr id="63" name="Google Shape;63;p7"/>
          <p:cNvCxnSpPr/>
          <p:nvPr/>
        </p:nvCxnSpPr>
        <p:spPr>
          <a:xfrm>
            <a:off x="633845" y="893949"/>
            <a:ext cx="7886700" cy="0"/>
          </a:xfrm>
          <a:prstGeom prst="straightConnector1">
            <a:avLst/>
          </a:prstGeom>
          <a:noFill/>
          <a:ln w="9525" cap="flat" cmpd="sng">
            <a:solidFill>
              <a:srgbClr val="3DACA7"/>
            </a:solidFill>
            <a:prstDash val="solid"/>
            <a:round/>
            <a:headEnd type="none" w="sm" len="sm"/>
            <a:tailEnd type="none" w="sm" len="sm"/>
          </a:ln>
        </p:spPr>
      </p:cxnSp>
      <p:pic>
        <p:nvPicPr>
          <p:cNvPr id="64" name="Google Shape;64;p7"/>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5"/>
        <p:cNvGrpSpPr/>
        <p:nvPr/>
      </p:nvGrpSpPr>
      <p:grpSpPr>
        <a:xfrm>
          <a:off x="0" y="0"/>
          <a:ext cx="0" cy="0"/>
          <a:chOff x="0" y="0"/>
          <a:chExt cx="0" cy="0"/>
        </a:xfrm>
      </p:grpSpPr>
      <p:sp>
        <p:nvSpPr>
          <p:cNvPr id="66" name="Google Shape;66;p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7" name="Google Shape;67;p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8" name="Google Shape;68;p8"/>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9"/>
        <p:cNvGrpSpPr/>
        <p:nvPr/>
      </p:nvGrpSpPr>
      <p:grpSpPr>
        <a:xfrm>
          <a:off x="0" y="0"/>
          <a:ext cx="0" cy="0"/>
          <a:chOff x="0" y="0"/>
          <a:chExt cx="0" cy="0"/>
        </a:xfrm>
      </p:grpSpPr>
      <p:pic>
        <p:nvPicPr>
          <p:cNvPr id="70" name="Google Shape;70;p9"/>
          <p:cNvPicPr preferRelativeResize="0"/>
          <p:nvPr/>
        </p:nvPicPr>
        <p:blipFill rotWithShape="1">
          <a:blip r:embed="rId2">
            <a:alphaModFix/>
          </a:blip>
          <a:srcRect l="72690" t="69862"/>
          <a:stretch/>
        </p:blipFill>
        <p:spPr>
          <a:xfrm>
            <a:off x="7271061" y="3592286"/>
            <a:ext cx="1872942" cy="1551215"/>
          </a:xfrm>
          <a:prstGeom prst="rect">
            <a:avLst/>
          </a:prstGeom>
          <a:noFill/>
          <a:ln>
            <a:noFill/>
          </a:ln>
        </p:spPr>
      </p:pic>
      <p:sp>
        <p:nvSpPr>
          <p:cNvPr id="71" name="Google Shape;71;p9"/>
          <p:cNvSpPr txBox="1">
            <a:spLocks noGrp="1"/>
          </p:cNvSpPr>
          <p:nvPr>
            <p:ph type="title"/>
          </p:nvPr>
        </p:nvSpPr>
        <p:spPr>
          <a:xfrm>
            <a:off x="630936" y="342900"/>
            <a:ext cx="2948700" cy="120030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rgbClr val="3EADA7"/>
              </a:buClr>
              <a:buSzPts val="2400"/>
              <a:buFont typeface="Quattrocento Sans"/>
              <a:buNone/>
              <a:defRPr sz="2400" b="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2" name="Google Shape;72;p9"/>
          <p:cNvSpPr txBox="1">
            <a:spLocks noGrp="1"/>
          </p:cNvSpPr>
          <p:nvPr>
            <p:ph type="body" idx="1"/>
          </p:nvPr>
        </p:nvSpPr>
        <p:spPr>
          <a:xfrm>
            <a:off x="3886200" y="742950"/>
            <a:ext cx="4629300" cy="3657600"/>
          </a:xfrm>
          <a:prstGeom prst="rect">
            <a:avLst/>
          </a:prstGeom>
          <a:noFill/>
          <a:ln>
            <a:noFill/>
          </a:ln>
        </p:spPr>
        <p:txBody>
          <a:bodyPr spcFirstLastPara="1" wrap="square" lIns="68575" tIns="34275" rIns="68575" bIns="34275" anchor="t" anchorCtr="0">
            <a:no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100000"/>
              </a:lnSpc>
              <a:spcBef>
                <a:spcPts val="300"/>
              </a:spcBef>
              <a:spcAft>
                <a:spcPts val="0"/>
              </a:spcAft>
              <a:buClr>
                <a:schemeClr val="dk1"/>
              </a:buClr>
              <a:buSzPts val="1500"/>
              <a:buChar char="⚫"/>
              <a:defRPr sz="1500"/>
            </a:lvl6pPr>
            <a:lvl7pPr marL="3200400" lvl="6" indent="-323850" algn="l">
              <a:lnSpc>
                <a:spcPct val="100000"/>
              </a:lnSpc>
              <a:spcBef>
                <a:spcPts val="300"/>
              </a:spcBef>
              <a:spcAft>
                <a:spcPts val="0"/>
              </a:spcAft>
              <a:buClr>
                <a:schemeClr val="dk1"/>
              </a:buClr>
              <a:buSzPts val="1500"/>
              <a:buChar char="⚫"/>
              <a:defRPr sz="1500"/>
            </a:lvl7pPr>
            <a:lvl8pPr marL="3657600" lvl="7" indent="-323850" algn="l">
              <a:lnSpc>
                <a:spcPct val="100000"/>
              </a:lnSpc>
              <a:spcBef>
                <a:spcPts val="300"/>
              </a:spcBef>
              <a:spcAft>
                <a:spcPts val="0"/>
              </a:spcAft>
              <a:buClr>
                <a:schemeClr val="dk1"/>
              </a:buClr>
              <a:buSzPts val="1500"/>
              <a:buChar char="⚫"/>
              <a:defRPr sz="1500"/>
            </a:lvl8pPr>
            <a:lvl9pPr marL="4114800" lvl="8" indent="-323850" algn="l">
              <a:lnSpc>
                <a:spcPct val="100000"/>
              </a:lnSpc>
              <a:spcBef>
                <a:spcPts val="300"/>
              </a:spcBef>
              <a:spcAft>
                <a:spcPts val="0"/>
              </a:spcAft>
              <a:buClr>
                <a:schemeClr val="dk1"/>
              </a:buClr>
              <a:buSzPts val="1500"/>
              <a:buChar char="⚫"/>
              <a:defRPr sz="1500"/>
            </a:lvl9pPr>
          </a:lstStyle>
          <a:p>
            <a:endParaRPr/>
          </a:p>
        </p:txBody>
      </p:sp>
      <p:sp>
        <p:nvSpPr>
          <p:cNvPr id="73" name="Google Shape;73;p9"/>
          <p:cNvSpPr txBox="1">
            <a:spLocks noGrp="1"/>
          </p:cNvSpPr>
          <p:nvPr>
            <p:ph type="body" idx="2"/>
          </p:nvPr>
        </p:nvSpPr>
        <p:spPr>
          <a:xfrm>
            <a:off x="630936" y="1543049"/>
            <a:ext cx="2948700" cy="2857500"/>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900"/>
              <a:buNone/>
              <a:defRPr sz="900"/>
            </a:lvl2pPr>
            <a:lvl3pPr marL="1371600" lvl="2" indent="-228600" algn="l">
              <a:lnSpc>
                <a:spcPct val="90000"/>
              </a:lnSpc>
              <a:spcBef>
                <a:spcPts val="400"/>
              </a:spcBef>
              <a:spcAft>
                <a:spcPts val="0"/>
              </a:spcAft>
              <a:buClr>
                <a:schemeClr val="dk1"/>
              </a:buClr>
              <a:buSzPts val="800"/>
              <a:buNone/>
              <a:defRPr sz="800"/>
            </a:lvl3pPr>
            <a:lvl4pPr marL="1828800" lvl="3" indent="-228600" algn="l">
              <a:lnSpc>
                <a:spcPct val="90000"/>
              </a:lnSpc>
              <a:spcBef>
                <a:spcPts val="400"/>
              </a:spcBef>
              <a:spcAft>
                <a:spcPts val="0"/>
              </a:spcAft>
              <a:buClr>
                <a:schemeClr val="dk1"/>
              </a:buClr>
              <a:buSzPts val="700"/>
              <a:buNone/>
              <a:defRPr sz="700"/>
            </a:lvl4pPr>
            <a:lvl5pPr marL="2286000" lvl="4" indent="-228600" algn="l">
              <a:lnSpc>
                <a:spcPct val="90000"/>
              </a:lnSpc>
              <a:spcBef>
                <a:spcPts val="400"/>
              </a:spcBef>
              <a:spcAft>
                <a:spcPts val="0"/>
              </a:spcAft>
              <a:buClr>
                <a:schemeClr val="dk1"/>
              </a:buClr>
              <a:buSzPts val="700"/>
              <a:buNone/>
              <a:defRPr sz="700"/>
            </a:lvl5pPr>
            <a:lvl6pPr marL="2743200" lvl="5" indent="-228600" algn="l">
              <a:lnSpc>
                <a:spcPct val="100000"/>
              </a:lnSpc>
              <a:spcBef>
                <a:spcPts val="100"/>
              </a:spcBef>
              <a:spcAft>
                <a:spcPts val="0"/>
              </a:spcAft>
              <a:buClr>
                <a:schemeClr val="dk1"/>
              </a:buClr>
              <a:buSzPts val="700"/>
              <a:buNone/>
              <a:defRPr sz="700"/>
            </a:lvl6pPr>
            <a:lvl7pPr marL="3200400" lvl="6" indent="-228600" algn="l">
              <a:lnSpc>
                <a:spcPct val="100000"/>
              </a:lnSpc>
              <a:spcBef>
                <a:spcPts val="100"/>
              </a:spcBef>
              <a:spcAft>
                <a:spcPts val="0"/>
              </a:spcAft>
              <a:buClr>
                <a:schemeClr val="dk1"/>
              </a:buClr>
              <a:buSzPts val="700"/>
              <a:buNone/>
              <a:defRPr sz="700"/>
            </a:lvl7pPr>
            <a:lvl8pPr marL="3657600" lvl="7" indent="-228600" algn="l">
              <a:lnSpc>
                <a:spcPct val="100000"/>
              </a:lnSpc>
              <a:spcBef>
                <a:spcPts val="100"/>
              </a:spcBef>
              <a:spcAft>
                <a:spcPts val="0"/>
              </a:spcAft>
              <a:buClr>
                <a:schemeClr val="dk1"/>
              </a:buClr>
              <a:buSzPts val="700"/>
              <a:buNone/>
              <a:defRPr sz="700"/>
            </a:lvl8pPr>
            <a:lvl9pPr marL="4114800" lvl="8" indent="-228600" algn="l">
              <a:lnSpc>
                <a:spcPct val="100000"/>
              </a:lnSpc>
              <a:spcBef>
                <a:spcPts val="100"/>
              </a:spcBef>
              <a:spcAft>
                <a:spcPts val="0"/>
              </a:spcAft>
              <a:buClr>
                <a:schemeClr val="dk1"/>
              </a:buClr>
              <a:buSzPts val="700"/>
              <a:buNone/>
              <a:defRPr sz="700"/>
            </a:lvl9pPr>
          </a:lstStyle>
          <a:p>
            <a:endParaRPr/>
          </a:p>
        </p:txBody>
      </p:sp>
      <p:sp>
        <p:nvSpPr>
          <p:cNvPr id="74" name="Google Shape;74;p9"/>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5" name="Google Shape;75;p9"/>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6" name="Google Shape;76;p9"/>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cxnSp>
        <p:nvCxnSpPr>
          <p:cNvPr id="77" name="Google Shape;77;p9"/>
          <p:cNvCxnSpPr/>
          <p:nvPr/>
        </p:nvCxnSpPr>
        <p:spPr>
          <a:xfrm>
            <a:off x="645450" y="1545772"/>
            <a:ext cx="2948700" cy="0"/>
          </a:xfrm>
          <a:prstGeom prst="straightConnector1">
            <a:avLst/>
          </a:prstGeom>
          <a:noFill/>
          <a:ln w="9525" cap="flat" cmpd="sng">
            <a:solidFill>
              <a:srgbClr val="3DACA7"/>
            </a:solidFill>
            <a:prstDash val="solid"/>
            <a:round/>
            <a:headEnd type="none" w="sm" len="sm"/>
            <a:tailEnd type="none" w="sm" len="sm"/>
          </a:ln>
        </p:spPr>
      </p:cxnSp>
      <p:pic>
        <p:nvPicPr>
          <p:cNvPr id="78" name="Google Shape;78;p9"/>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9"/>
        <p:cNvGrpSpPr/>
        <p:nvPr/>
      </p:nvGrpSpPr>
      <p:grpSpPr>
        <a:xfrm>
          <a:off x="0" y="0"/>
          <a:ext cx="0" cy="0"/>
          <a:chOff x="0" y="0"/>
          <a:chExt cx="0" cy="0"/>
        </a:xfrm>
      </p:grpSpPr>
      <p:pic>
        <p:nvPicPr>
          <p:cNvPr id="80" name="Google Shape;80;p10"/>
          <p:cNvPicPr preferRelativeResize="0"/>
          <p:nvPr/>
        </p:nvPicPr>
        <p:blipFill rotWithShape="1">
          <a:blip r:embed="rId2">
            <a:alphaModFix/>
          </a:blip>
          <a:srcRect l="72690" t="69862"/>
          <a:stretch/>
        </p:blipFill>
        <p:spPr>
          <a:xfrm>
            <a:off x="7271061" y="3592286"/>
            <a:ext cx="1872942" cy="1551215"/>
          </a:xfrm>
          <a:prstGeom prst="rect">
            <a:avLst/>
          </a:prstGeom>
          <a:noFill/>
          <a:ln>
            <a:noFill/>
          </a:ln>
        </p:spPr>
      </p:pic>
      <p:sp>
        <p:nvSpPr>
          <p:cNvPr id="81" name="Google Shape;81;p10"/>
          <p:cNvSpPr txBox="1">
            <a:spLocks noGrp="1"/>
          </p:cNvSpPr>
          <p:nvPr>
            <p:ph type="title"/>
          </p:nvPr>
        </p:nvSpPr>
        <p:spPr>
          <a:xfrm>
            <a:off x="630936" y="342900"/>
            <a:ext cx="2948700" cy="120030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rgbClr val="3EADA7"/>
              </a:buClr>
              <a:buSzPts val="2400"/>
              <a:buFont typeface="Quattrocento Sans"/>
              <a:buNone/>
              <a:defRPr sz="2400" b="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2" name="Google Shape;82;p10"/>
          <p:cNvSpPr>
            <a:spLocks noGrp="1"/>
          </p:cNvSpPr>
          <p:nvPr>
            <p:ph type="pic" idx="2"/>
          </p:nvPr>
        </p:nvSpPr>
        <p:spPr>
          <a:xfrm>
            <a:off x="3886200" y="742950"/>
            <a:ext cx="4629300" cy="3657600"/>
          </a:xfrm>
          <a:prstGeom prst="rect">
            <a:avLst/>
          </a:prstGeom>
          <a:noFill/>
          <a:ln>
            <a:noFill/>
          </a:ln>
        </p:spPr>
      </p:sp>
      <p:sp>
        <p:nvSpPr>
          <p:cNvPr id="83" name="Google Shape;83;p10"/>
          <p:cNvSpPr txBox="1">
            <a:spLocks noGrp="1"/>
          </p:cNvSpPr>
          <p:nvPr>
            <p:ph type="body" idx="1"/>
          </p:nvPr>
        </p:nvSpPr>
        <p:spPr>
          <a:xfrm>
            <a:off x="630936" y="1543050"/>
            <a:ext cx="2948700" cy="2857500"/>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900"/>
              <a:buNone/>
              <a:defRPr sz="900"/>
            </a:lvl2pPr>
            <a:lvl3pPr marL="1371600" lvl="2" indent="-228600" algn="l">
              <a:lnSpc>
                <a:spcPct val="90000"/>
              </a:lnSpc>
              <a:spcBef>
                <a:spcPts val="400"/>
              </a:spcBef>
              <a:spcAft>
                <a:spcPts val="0"/>
              </a:spcAft>
              <a:buClr>
                <a:schemeClr val="dk1"/>
              </a:buClr>
              <a:buSzPts val="800"/>
              <a:buNone/>
              <a:defRPr sz="800"/>
            </a:lvl3pPr>
            <a:lvl4pPr marL="1828800" lvl="3" indent="-228600" algn="l">
              <a:lnSpc>
                <a:spcPct val="90000"/>
              </a:lnSpc>
              <a:spcBef>
                <a:spcPts val="400"/>
              </a:spcBef>
              <a:spcAft>
                <a:spcPts val="0"/>
              </a:spcAft>
              <a:buClr>
                <a:schemeClr val="dk1"/>
              </a:buClr>
              <a:buSzPts val="700"/>
              <a:buNone/>
              <a:defRPr sz="700"/>
            </a:lvl4pPr>
            <a:lvl5pPr marL="2286000" lvl="4" indent="-228600" algn="l">
              <a:lnSpc>
                <a:spcPct val="90000"/>
              </a:lnSpc>
              <a:spcBef>
                <a:spcPts val="400"/>
              </a:spcBef>
              <a:spcAft>
                <a:spcPts val="0"/>
              </a:spcAft>
              <a:buClr>
                <a:schemeClr val="dk1"/>
              </a:buClr>
              <a:buSzPts val="700"/>
              <a:buNone/>
              <a:defRPr sz="700"/>
            </a:lvl5pPr>
            <a:lvl6pPr marL="2743200" lvl="5" indent="-228600" algn="l">
              <a:lnSpc>
                <a:spcPct val="100000"/>
              </a:lnSpc>
              <a:spcBef>
                <a:spcPts val="100"/>
              </a:spcBef>
              <a:spcAft>
                <a:spcPts val="0"/>
              </a:spcAft>
              <a:buClr>
                <a:schemeClr val="dk1"/>
              </a:buClr>
              <a:buSzPts val="700"/>
              <a:buNone/>
              <a:defRPr sz="700"/>
            </a:lvl6pPr>
            <a:lvl7pPr marL="3200400" lvl="6" indent="-228600" algn="l">
              <a:lnSpc>
                <a:spcPct val="100000"/>
              </a:lnSpc>
              <a:spcBef>
                <a:spcPts val="100"/>
              </a:spcBef>
              <a:spcAft>
                <a:spcPts val="0"/>
              </a:spcAft>
              <a:buClr>
                <a:schemeClr val="dk1"/>
              </a:buClr>
              <a:buSzPts val="700"/>
              <a:buNone/>
              <a:defRPr sz="700"/>
            </a:lvl7pPr>
            <a:lvl8pPr marL="3657600" lvl="7" indent="-228600" algn="l">
              <a:lnSpc>
                <a:spcPct val="100000"/>
              </a:lnSpc>
              <a:spcBef>
                <a:spcPts val="100"/>
              </a:spcBef>
              <a:spcAft>
                <a:spcPts val="0"/>
              </a:spcAft>
              <a:buClr>
                <a:schemeClr val="dk1"/>
              </a:buClr>
              <a:buSzPts val="700"/>
              <a:buNone/>
              <a:defRPr sz="700"/>
            </a:lvl8pPr>
            <a:lvl9pPr marL="4114800" lvl="8" indent="-228600" algn="l">
              <a:lnSpc>
                <a:spcPct val="100000"/>
              </a:lnSpc>
              <a:spcBef>
                <a:spcPts val="100"/>
              </a:spcBef>
              <a:spcAft>
                <a:spcPts val="0"/>
              </a:spcAft>
              <a:buClr>
                <a:schemeClr val="dk1"/>
              </a:buClr>
              <a:buSzPts val="700"/>
              <a:buNone/>
              <a:defRPr sz="700"/>
            </a:lvl9pPr>
          </a:lstStyle>
          <a:p>
            <a:endParaRPr/>
          </a:p>
        </p:txBody>
      </p:sp>
      <p:sp>
        <p:nvSpPr>
          <p:cNvPr id="84" name="Google Shape;84;p1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5" name="Google Shape;85;p1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6" name="Google Shape;86;p10"/>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cxnSp>
        <p:nvCxnSpPr>
          <p:cNvPr id="87" name="Google Shape;87;p10"/>
          <p:cNvCxnSpPr/>
          <p:nvPr/>
        </p:nvCxnSpPr>
        <p:spPr>
          <a:xfrm>
            <a:off x="645450" y="1545772"/>
            <a:ext cx="2948700" cy="0"/>
          </a:xfrm>
          <a:prstGeom prst="straightConnector1">
            <a:avLst/>
          </a:prstGeom>
          <a:noFill/>
          <a:ln w="9525" cap="flat" cmpd="sng">
            <a:solidFill>
              <a:srgbClr val="3DACA7"/>
            </a:solidFill>
            <a:prstDash val="solid"/>
            <a:round/>
            <a:headEnd type="none" w="sm" len="sm"/>
            <a:tailEnd type="none" w="sm" len="sm"/>
          </a:ln>
        </p:spPr>
      </p:cxnSp>
      <p:pic>
        <p:nvPicPr>
          <p:cNvPr id="88" name="Google Shape;88;p10"/>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33845" y="274320"/>
            <a:ext cx="7886700" cy="994200"/>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rgbClr val="3EADA7"/>
              </a:buClr>
              <a:buSzPts val="3300"/>
              <a:buFont typeface="Quattrocento Sans"/>
              <a:buNone/>
              <a:defRPr sz="3300" b="0" i="0" u="none" strike="noStrike" cap="none">
                <a:solidFill>
                  <a:srgbClr val="3EADA7"/>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633845" y="1371600"/>
            <a:ext cx="7886700" cy="32634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Noto Sans Symbols"/>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Noto Sans Symbols"/>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5pPr>
            <a:lvl6pPr marL="2743200" marR="0" lvl="5" indent="-317500" algn="l" rtl="0">
              <a:lnSpc>
                <a:spcPct val="100000"/>
              </a:lnSpc>
              <a:spcBef>
                <a:spcPts val="3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6pPr>
            <a:lvl7pPr marL="3200400" marR="0" lvl="6" indent="-317500" algn="l" rtl="0">
              <a:lnSpc>
                <a:spcPct val="100000"/>
              </a:lnSpc>
              <a:spcBef>
                <a:spcPts val="3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7pPr>
            <a:lvl8pPr marL="3657600" marR="0" lvl="7" indent="-317500" algn="l" rtl="0">
              <a:lnSpc>
                <a:spcPct val="100000"/>
              </a:lnSpc>
              <a:spcBef>
                <a:spcPts val="3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8pPr>
            <a:lvl9pPr marL="4114800" marR="0" lvl="8" indent="-317500" algn="l" rtl="0">
              <a:lnSpc>
                <a:spcPct val="100000"/>
              </a:lnSpc>
              <a:spcBef>
                <a:spcPts val="3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800" b="0" i="0" u="none" strike="noStrike" cap="none">
                <a:solidFill>
                  <a:srgbClr val="595959"/>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800" b="0" i="0" u="none" strike="noStrike" cap="none">
                <a:solidFill>
                  <a:srgbClr val="595959"/>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3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3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colab.research.google.com/drive/1H1l392nts49YkEncR0zQjXjMfWvH2MiA?usp=sharing#scrollTo=OTIS5v1F3U-s"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hyperlink" Target="https://colab.research.google.com/#fileId=https%3A//storage.googleapis.com/kaggle-colab-exported-notebooks/dsc-fin-8f1e8fa0-09cd-4499-9b94-73400244ac0d.ipynb%3FX-Goog-Algorithm%3DGOOG4-RSA-SHA256%26X-Goog-Credential%3Dgcp-kaggle-com%2540kaggle-161607.iam.gserviceaccount.com/20241203/auto/storage/goog4_request%26X-Goog-Date%3D20241203T170835Z%26X-Goog-Expires%3D259200%26X-Goog-SignedHeaders%3Dhost%26X-Goog-Signature%3D3a15eddb62a916b93d2b8e9dea1fabded643010818a8b35be90682e50ad89541095dd7f963e439c0ba1883a474fbdd8bd37ab0381ddcc863761e82f0b8d64162ce1612e2947fd1a5c53edce4376afc5e7a202c106487d1e5cb8c5d239c4e2c5207ac2f2077bc13799aa710307ed6bdf8e8e295be88e7c5ae2b5d9bbe6d89e5537da4cdeb6179f1a2b79ce0fdb629d575975938df3c38119d6432c61f2a24f18b22a41e5871be86f520108125a9610be0ab8b62a3ee5962f28e2e1d91073349aeb38b64a8e7e8940ac41df33d672de6a48fda23dda81c9131467464553c875051b7bf6cccd946b361ac05349c04c6a09b20f0d64267b803cf21e9e5b8467b9edc" TargetMode="External"/><Relationship Id="rId5" Type="http://schemas.openxmlformats.org/officeDocument/2006/relationships/hyperlink" Target="https://colab.research.google.com/drive/1Dy_k6IhKT8fdW1GuPlqzq-4wugii7qDN?usp=sharing" TargetMode="External"/><Relationship Id="rId4" Type="http://schemas.openxmlformats.org/officeDocument/2006/relationships/hyperlink" Target="https://colab.research.google.com/drive/11A7tWmzFY61kYtZ4xOACUYjHkrKnevQ9?usp=sharing"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9"/>
          <p:cNvSpPr txBox="1">
            <a:spLocks noGrp="1"/>
          </p:cNvSpPr>
          <p:nvPr>
            <p:ph type="subTitle" idx="1"/>
          </p:nvPr>
        </p:nvSpPr>
        <p:spPr>
          <a:xfrm>
            <a:off x="4312400" y="2330133"/>
            <a:ext cx="4343400" cy="1532100"/>
          </a:xfrm>
          <a:prstGeom prst="rect">
            <a:avLst/>
          </a:prstGeom>
          <a:noFill/>
          <a:ln>
            <a:noFill/>
          </a:ln>
        </p:spPr>
        <p:txBody>
          <a:bodyPr spcFirstLastPara="1" wrap="square" lIns="68575" tIns="34275" rIns="68575" bIns="34275" anchor="t" anchorCtr="0">
            <a:noAutofit/>
          </a:bodyPr>
          <a:lstStyle/>
          <a:p>
            <a:pPr marL="0" lvl="0" indent="0" algn="r" rtl="0">
              <a:lnSpc>
                <a:spcPct val="90000"/>
              </a:lnSpc>
              <a:spcBef>
                <a:spcPts val="800"/>
              </a:spcBef>
              <a:spcAft>
                <a:spcPts val="0"/>
              </a:spcAft>
              <a:buSzPts val="1800"/>
              <a:buNone/>
            </a:pPr>
            <a:r>
              <a:rPr lang="en">
                <a:latin typeface="Georgia"/>
                <a:ea typeface="Georgia"/>
                <a:cs typeface="Georgia"/>
                <a:sym typeface="Georgia"/>
              </a:rPr>
              <a:t>Dasari Sai Harsh-2022144</a:t>
            </a:r>
            <a:endParaRPr>
              <a:latin typeface="Georgia"/>
              <a:ea typeface="Georgia"/>
              <a:cs typeface="Georgia"/>
              <a:sym typeface="Georgia"/>
            </a:endParaRPr>
          </a:p>
          <a:p>
            <a:pPr marL="0" lvl="0" indent="0" algn="r" rtl="0">
              <a:lnSpc>
                <a:spcPct val="90000"/>
              </a:lnSpc>
              <a:spcBef>
                <a:spcPts val="800"/>
              </a:spcBef>
              <a:spcAft>
                <a:spcPts val="0"/>
              </a:spcAft>
              <a:buSzPts val="1800"/>
              <a:buNone/>
            </a:pPr>
            <a:r>
              <a:rPr lang="en">
                <a:latin typeface="Georgia"/>
                <a:ea typeface="Georgia"/>
                <a:cs typeface="Georgia"/>
                <a:sym typeface="Georgia"/>
              </a:rPr>
              <a:t>Chandan Sah-2022140</a:t>
            </a:r>
            <a:endParaRPr>
              <a:latin typeface="Georgia"/>
              <a:ea typeface="Georgia"/>
              <a:cs typeface="Georgia"/>
              <a:sym typeface="Georgia"/>
            </a:endParaRPr>
          </a:p>
          <a:p>
            <a:pPr marL="0" lvl="0" indent="0" algn="r" rtl="0">
              <a:lnSpc>
                <a:spcPct val="90000"/>
              </a:lnSpc>
              <a:spcBef>
                <a:spcPts val="800"/>
              </a:spcBef>
              <a:spcAft>
                <a:spcPts val="0"/>
              </a:spcAft>
              <a:buSzPts val="1800"/>
              <a:buNone/>
            </a:pPr>
            <a:r>
              <a:rPr lang="en">
                <a:latin typeface="Georgia"/>
                <a:ea typeface="Georgia"/>
                <a:cs typeface="Georgia"/>
                <a:sym typeface="Georgia"/>
              </a:rPr>
              <a:t>Aditya Upadhyay-2022040</a:t>
            </a:r>
            <a:endParaRPr>
              <a:latin typeface="Georgia"/>
              <a:ea typeface="Georgia"/>
              <a:cs typeface="Georgia"/>
              <a:sym typeface="Georgia"/>
            </a:endParaRPr>
          </a:p>
          <a:p>
            <a:pPr marL="0" lvl="0" indent="0" algn="r" rtl="0">
              <a:lnSpc>
                <a:spcPct val="90000"/>
              </a:lnSpc>
              <a:spcBef>
                <a:spcPts val="800"/>
              </a:spcBef>
              <a:spcAft>
                <a:spcPts val="0"/>
              </a:spcAft>
              <a:buSzPts val="1800"/>
              <a:buNone/>
            </a:pPr>
            <a:r>
              <a:rPr lang="en">
                <a:latin typeface="Georgia"/>
                <a:ea typeface="Georgia"/>
                <a:cs typeface="Georgia"/>
                <a:sym typeface="Georgia"/>
              </a:rPr>
              <a:t>Aditya Aggarwal-2022028</a:t>
            </a:r>
            <a:endParaRPr>
              <a:latin typeface="Georgia"/>
              <a:ea typeface="Georgia"/>
              <a:cs typeface="Georgia"/>
              <a:sym typeface="Georgia"/>
            </a:endParaRPr>
          </a:p>
        </p:txBody>
      </p:sp>
      <p:sp>
        <p:nvSpPr>
          <p:cNvPr id="169" name="Google Shape;169;p19"/>
          <p:cNvSpPr txBox="1">
            <a:spLocks noGrp="1"/>
          </p:cNvSpPr>
          <p:nvPr>
            <p:ph type="ctrTitle"/>
          </p:nvPr>
        </p:nvSpPr>
        <p:spPr>
          <a:xfrm>
            <a:off x="342900" y="747300"/>
            <a:ext cx="8458200" cy="1406400"/>
          </a:xfrm>
          <a:prstGeom prst="rect">
            <a:avLst/>
          </a:prstGeom>
          <a:noFill/>
          <a:ln>
            <a:noFill/>
          </a:ln>
        </p:spPr>
        <p:txBody>
          <a:bodyPr spcFirstLastPara="1" wrap="square" lIns="68575" tIns="34275" rIns="68575" bIns="34275" anchor="b" anchorCtr="0">
            <a:noAutofit/>
          </a:bodyPr>
          <a:lstStyle/>
          <a:p>
            <a:pPr marL="0" lvl="0" indent="0" algn="ctr" rtl="0">
              <a:lnSpc>
                <a:spcPct val="90000"/>
              </a:lnSpc>
              <a:spcBef>
                <a:spcPts val="0"/>
              </a:spcBef>
              <a:spcAft>
                <a:spcPts val="0"/>
              </a:spcAft>
              <a:buClr>
                <a:schemeClr val="dk1"/>
              </a:buClr>
              <a:buSzPts val="1100"/>
              <a:buFont typeface="Arial"/>
              <a:buNone/>
            </a:pPr>
            <a:r>
              <a:rPr lang="en" sz="3200">
                <a:latin typeface="Georgia"/>
                <a:ea typeface="Georgia"/>
                <a:cs typeface="Georgia"/>
                <a:sym typeface="Georgia"/>
              </a:rPr>
              <a:t>Data Science Mid Project Report</a:t>
            </a:r>
            <a:endParaRPr sz="3200">
              <a:latin typeface="Georgia"/>
              <a:ea typeface="Georgia"/>
              <a:cs typeface="Georgia"/>
              <a:sym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8"/>
          <p:cNvSpPr txBox="1">
            <a:spLocks noGrp="1"/>
          </p:cNvSpPr>
          <p:nvPr>
            <p:ph type="title"/>
          </p:nvPr>
        </p:nvSpPr>
        <p:spPr>
          <a:xfrm>
            <a:off x="633845" y="274320"/>
            <a:ext cx="7084200" cy="6195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SzPts val="1400"/>
              <a:buNone/>
            </a:pPr>
            <a:r>
              <a:rPr lang="en"/>
              <a:t>Hypothesis Tests</a:t>
            </a:r>
            <a:endParaRPr/>
          </a:p>
        </p:txBody>
      </p:sp>
      <p:sp>
        <p:nvSpPr>
          <p:cNvPr id="244" name="Google Shape;244;p28"/>
          <p:cNvSpPr txBox="1">
            <a:spLocks noGrp="1"/>
          </p:cNvSpPr>
          <p:nvPr>
            <p:ph type="body" idx="1"/>
          </p:nvPr>
        </p:nvSpPr>
        <p:spPr>
          <a:xfrm>
            <a:off x="633850" y="1035875"/>
            <a:ext cx="4785600" cy="3599400"/>
          </a:xfrm>
          <a:prstGeom prst="rect">
            <a:avLst/>
          </a:prstGeom>
          <a:noFill/>
          <a:ln>
            <a:noFill/>
          </a:ln>
        </p:spPr>
        <p:txBody>
          <a:bodyPr spcFirstLastPara="1" wrap="square" lIns="68575" tIns="34275" rIns="68575" bIns="34275" anchor="t" anchorCtr="0">
            <a:noAutofit/>
          </a:bodyPr>
          <a:lstStyle/>
          <a:p>
            <a:pPr marL="0" lvl="0" indent="0" algn="just" rtl="0">
              <a:lnSpc>
                <a:spcPct val="150000"/>
              </a:lnSpc>
              <a:spcBef>
                <a:spcPts val="0"/>
              </a:spcBef>
              <a:spcAft>
                <a:spcPts val="1200"/>
              </a:spcAft>
              <a:buSzPts val="1400"/>
              <a:buNone/>
            </a:pPr>
            <a:r>
              <a:rPr lang="en" sz="1500">
                <a:solidFill>
                  <a:srgbClr val="434343"/>
                </a:solidFill>
                <a:latin typeface="Roboto"/>
                <a:ea typeface="Roboto"/>
                <a:cs typeface="Roboto"/>
                <a:sym typeface="Roboto"/>
              </a:rPr>
              <a:t>Hypothesis testing is a statistical method used to determine whether there is enough evidence to support a specific claim or hypothesis about a population parameter based on sample data. It is essential for making informed decisions and drawing conclusions in various fields, such as medicine, psychology, and social sciences. By assessing the strength of evidence against a null hypothesis, researchers can evaluate the validity of their assumptions and contribute to scientific knowledge.</a:t>
            </a:r>
            <a:endParaRPr sz="1500">
              <a:solidFill>
                <a:srgbClr val="434343"/>
              </a:solidFill>
              <a:latin typeface="Roboto"/>
              <a:ea typeface="Roboto"/>
              <a:cs typeface="Roboto"/>
              <a:sym typeface="Roboto"/>
            </a:endParaRPr>
          </a:p>
        </p:txBody>
      </p:sp>
      <p:sp>
        <p:nvSpPr>
          <p:cNvPr id="245" name="Google Shape;245;p28"/>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Clr>
                <a:srgbClr val="000000"/>
              </a:buClr>
              <a:buSzPts val="800"/>
              <a:buFont typeface="Arial"/>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9"/>
          <p:cNvSpPr txBox="1">
            <a:spLocks noGrp="1"/>
          </p:cNvSpPr>
          <p:nvPr>
            <p:ph type="title"/>
          </p:nvPr>
        </p:nvSpPr>
        <p:spPr>
          <a:xfrm>
            <a:off x="633845" y="274320"/>
            <a:ext cx="7084200" cy="6195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SzPts val="1400"/>
              <a:buNone/>
            </a:pPr>
            <a:r>
              <a:rPr lang="en"/>
              <a:t>Shapiro test</a:t>
            </a:r>
            <a:endParaRPr/>
          </a:p>
        </p:txBody>
      </p:sp>
      <p:sp>
        <p:nvSpPr>
          <p:cNvPr id="251" name="Google Shape;251;p29"/>
          <p:cNvSpPr txBox="1">
            <a:spLocks noGrp="1"/>
          </p:cNvSpPr>
          <p:nvPr>
            <p:ph type="body" idx="1"/>
          </p:nvPr>
        </p:nvSpPr>
        <p:spPr>
          <a:xfrm>
            <a:off x="633850" y="1035875"/>
            <a:ext cx="4698300" cy="35994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800"/>
              </a:spcBef>
              <a:spcAft>
                <a:spcPts val="0"/>
              </a:spcAft>
              <a:buClr>
                <a:schemeClr val="dk1"/>
              </a:buClr>
              <a:buSzPts val="1100"/>
              <a:buFont typeface="Arial"/>
              <a:buNone/>
            </a:pPr>
            <a:r>
              <a:rPr lang="en" sz="1600"/>
              <a:t>In my analysis, I applied the Shapiro-Wilk test to assess the normality of the Air Quality Index (AQI) data. The null hypothesis (H0) posits that the AQI data follows a normal distribution. However, my results indicated that I should reject this hypothesis, as the p-value was less than the significance level of 0.05. </a:t>
            </a:r>
            <a:endParaRPr sz="1600"/>
          </a:p>
          <a:p>
            <a:pPr marL="0" lvl="0" indent="0" algn="l" rtl="0">
              <a:lnSpc>
                <a:spcPct val="90000"/>
              </a:lnSpc>
              <a:spcBef>
                <a:spcPts val="800"/>
              </a:spcBef>
              <a:spcAft>
                <a:spcPts val="0"/>
              </a:spcAft>
              <a:buClr>
                <a:schemeClr val="dk1"/>
              </a:buClr>
              <a:buSzPts val="1100"/>
              <a:buFont typeface="Arial"/>
              <a:buNone/>
            </a:pPr>
            <a:endParaRPr sz="1600"/>
          </a:p>
          <a:p>
            <a:pPr marL="0" lvl="0" indent="0" algn="l" rtl="0">
              <a:lnSpc>
                <a:spcPct val="90000"/>
              </a:lnSpc>
              <a:spcBef>
                <a:spcPts val="800"/>
              </a:spcBef>
              <a:spcAft>
                <a:spcPts val="0"/>
              </a:spcAft>
              <a:buClr>
                <a:schemeClr val="dk1"/>
              </a:buClr>
              <a:buSzPts val="1100"/>
              <a:buFont typeface="Arial"/>
              <a:buNone/>
            </a:pPr>
            <a:r>
              <a:rPr lang="en" sz="1600"/>
              <a:t>This finding suggests that the AQI data does not conform to a normal distribution. Understanding the distribution of the AQI is crucial because many statistical analyses assume normality. Consequently, this result may necessitate my use of non-parametric methods for further analysis or the transformation of the data to meet the assumptions of normality.</a:t>
            </a:r>
            <a:endParaRPr sz="1600"/>
          </a:p>
          <a:p>
            <a:pPr marL="0" lvl="0" indent="0" algn="l" rtl="0">
              <a:lnSpc>
                <a:spcPct val="90000"/>
              </a:lnSpc>
              <a:spcBef>
                <a:spcPts val="800"/>
              </a:spcBef>
              <a:spcAft>
                <a:spcPts val="0"/>
              </a:spcAft>
              <a:buSzPts val="1400"/>
              <a:buNone/>
            </a:pPr>
            <a:endParaRPr sz="1600"/>
          </a:p>
        </p:txBody>
      </p:sp>
      <p:sp>
        <p:nvSpPr>
          <p:cNvPr id="252" name="Google Shape;252;p29"/>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Clr>
                <a:srgbClr val="000000"/>
              </a:buClr>
              <a:buSzPts val="800"/>
              <a:buFont typeface="Arial"/>
              <a:buNone/>
            </a:pPr>
            <a:fld id="{00000000-1234-1234-1234-123412341234}" type="slidenum">
              <a:rPr lang="en"/>
              <a:t>11</a:t>
            </a:fld>
            <a:endParaRPr/>
          </a:p>
        </p:txBody>
      </p:sp>
      <p:pic>
        <p:nvPicPr>
          <p:cNvPr id="253" name="Google Shape;253;p29"/>
          <p:cNvPicPr preferRelativeResize="0"/>
          <p:nvPr/>
        </p:nvPicPr>
        <p:blipFill rotWithShape="1">
          <a:blip r:embed="rId3">
            <a:alphaModFix/>
          </a:blip>
          <a:srcRect/>
          <a:stretch/>
        </p:blipFill>
        <p:spPr>
          <a:xfrm>
            <a:off x="5561325" y="2182150"/>
            <a:ext cx="3464725" cy="474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0"/>
          <p:cNvSpPr txBox="1">
            <a:spLocks noGrp="1"/>
          </p:cNvSpPr>
          <p:nvPr>
            <p:ph type="title"/>
          </p:nvPr>
        </p:nvSpPr>
        <p:spPr>
          <a:xfrm>
            <a:off x="633845" y="274320"/>
            <a:ext cx="7084200" cy="6195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SzPts val="1400"/>
              <a:buNone/>
            </a:pPr>
            <a:r>
              <a:rPr lang="en" sz="2800"/>
              <a:t>Hypothesis Testing Result: ANOVA on AQI Across Cities</a:t>
            </a:r>
            <a:endParaRPr sz="2800"/>
          </a:p>
        </p:txBody>
      </p:sp>
      <p:sp>
        <p:nvSpPr>
          <p:cNvPr id="259" name="Google Shape;259;p30"/>
          <p:cNvSpPr txBox="1">
            <a:spLocks noGrp="1"/>
          </p:cNvSpPr>
          <p:nvPr>
            <p:ph type="body" idx="1"/>
          </p:nvPr>
        </p:nvSpPr>
        <p:spPr>
          <a:xfrm>
            <a:off x="633849" y="1035875"/>
            <a:ext cx="5440800" cy="35994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sz="1300" b="1">
                <a:latin typeface="Arial"/>
                <a:ea typeface="Arial"/>
                <a:cs typeface="Arial"/>
                <a:sym typeface="Arial"/>
              </a:rPr>
              <a:t>Null Hypothesis (H0):</a:t>
            </a:r>
            <a:r>
              <a:rPr lang="en" sz="1300">
                <a:latin typeface="Arial"/>
                <a:ea typeface="Arial"/>
                <a:cs typeface="Arial"/>
                <a:sym typeface="Arial"/>
              </a:rPr>
              <a:t> There is no significant difference in Air Quality Index (AQI) among the various cities.</a:t>
            </a:r>
            <a:br>
              <a:rPr lang="en" sz="1300">
                <a:latin typeface="Arial"/>
                <a:ea typeface="Arial"/>
                <a:cs typeface="Arial"/>
                <a:sym typeface="Arial"/>
              </a:rPr>
            </a:br>
            <a:r>
              <a:rPr lang="en" sz="1300" b="1">
                <a:latin typeface="Arial"/>
                <a:ea typeface="Arial"/>
                <a:cs typeface="Arial"/>
                <a:sym typeface="Arial"/>
              </a:rPr>
              <a:t>Alternative Hypothesis (H1):</a:t>
            </a:r>
            <a:r>
              <a:rPr lang="en" sz="1300">
                <a:latin typeface="Arial"/>
                <a:ea typeface="Arial"/>
                <a:cs typeface="Arial"/>
                <a:sym typeface="Arial"/>
              </a:rPr>
              <a:t> There is a significant difference in AQI among the various cities.</a:t>
            </a:r>
            <a:endParaRPr sz="1300">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r>
              <a:rPr lang="en" sz="1300">
                <a:latin typeface="Arial"/>
                <a:ea typeface="Arial"/>
                <a:cs typeface="Arial"/>
                <a:sym typeface="Arial"/>
              </a:rPr>
              <a:t>The ANOVA results indicated a significant difference in AQI levels across cities, leading to the rejection of the null hypothesis.</a:t>
            </a:r>
            <a:endParaRPr sz="1300">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r>
              <a:rPr lang="en" sz="1300">
                <a:latin typeface="Arial"/>
                <a:ea typeface="Arial"/>
                <a:cs typeface="Arial"/>
                <a:sym typeface="Arial"/>
              </a:rPr>
              <a:t>This result suggests that AQI varies considerably between cities, highlighting the need for targeted interventions to address regional air quality issues. Further post-hoc analysis could identify specific cities with significant differences, providing insights necessary for effective policy-making and public health initiatives.</a:t>
            </a:r>
            <a:endParaRPr sz="1300">
              <a:latin typeface="Arial"/>
              <a:ea typeface="Arial"/>
              <a:cs typeface="Arial"/>
              <a:sym typeface="Arial"/>
            </a:endParaRPr>
          </a:p>
          <a:p>
            <a:pPr marL="0" lvl="0" indent="0" algn="l" rtl="0">
              <a:lnSpc>
                <a:spcPct val="90000"/>
              </a:lnSpc>
              <a:spcBef>
                <a:spcPts val="1200"/>
              </a:spcBef>
              <a:spcAft>
                <a:spcPts val="0"/>
              </a:spcAft>
              <a:buSzPts val="1400"/>
              <a:buNone/>
            </a:pPr>
            <a:endParaRPr sz="1700"/>
          </a:p>
        </p:txBody>
      </p:sp>
      <p:sp>
        <p:nvSpPr>
          <p:cNvPr id="260" name="Google Shape;260;p30"/>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Clr>
                <a:srgbClr val="000000"/>
              </a:buClr>
              <a:buSzPts val="800"/>
              <a:buFont typeface="Arial"/>
              <a:buNone/>
            </a:pPr>
            <a:fld id="{00000000-1234-1234-1234-123412341234}" type="slidenum">
              <a:rPr lang="en"/>
              <a:t>12</a:t>
            </a:fld>
            <a:endParaRPr/>
          </a:p>
        </p:txBody>
      </p:sp>
      <p:pic>
        <p:nvPicPr>
          <p:cNvPr id="261" name="Google Shape;261;p30"/>
          <p:cNvPicPr preferRelativeResize="0"/>
          <p:nvPr/>
        </p:nvPicPr>
        <p:blipFill rotWithShape="1">
          <a:blip r:embed="rId3">
            <a:alphaModFix/>
          </a:blip>
          <a:srcRect/>
          <a:stretch/>
        </p:blipFill>
        <p:spPr>
          <a:xfrm>
            <a:off x="765250" y="4205300"/>
            <a:ext cx="5309400" cy="561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1"/>
          <p:cNvSpPr txBox="1">
            <a:spLocks noGrp="1"/>
          </p:cNvSpPr>
          <p:nvPr>
            <p:ph type="title"/>
          </p:nvPr>
        </p:nvSpPr>
        <p:spPr>
          <a:xfrm>
            <a:off x="633845" y="274320"/>
            <a:ext cx="7084200" cy="6195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SzPts val="1400"/>
              <a:buNone/>
            </a:pPr>
            <a:r>
              <a:rPr lang="en" sz="2800"/>
              <a:t>ANOVA Test Results for Air Quality Indicators</a:t>
            </a:r>
            <a:endParaRPr sz="2800"/>
          </a:p>
        </p:txBody>
      </p:sp>
      <p:sp>
        <p:nvSpPr>
          <p:cNvPr id="267" name="Google Shape;267;p31"/>
          <p:cNvSpPr txBox="1">
            <a:spLocks noGrp="1"/>
          </p:cNvSpPr>
          <p:nvPr>
            <p:ph type="body" idx="1"/>
          </p:nvPr>
        </p:nvSpPr>
        <p:spPr>
          <a:xfrm>
            <a:off x="633849" y="1035875"/>
            <a:ext cx="6156000" cy="35994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800"/>
              </a:spcBef>
              <a:spcAft>
                <a:spcPts val="0"/>
              </a:spcAft>
              <a:buSzPts val="1400"/>
              <a:buNone/>
            </a:pPr>
            <a:r>
              <a:rPr lang="en" sz="1500"/>
              <a:t>Null Hypothesis (H0): There is no significant difference in means among normalized PM2.5, NO, NO2, CO, and AQI.</a:t>
            </a:r>
            <a:endParaRPr sz="1500"/>
          </a:p>
          <a:p>
            <a:pPr marL="0" lvl="0" indent="0" algn="l" rtl="0">
              <a:lnSpc>
                <a:spcPct val="90000"/>
              </a:lnSpc>
              <a:spcBef>
                <a:spcPts val="800"/>
              </a:spcBef>
              <a:spcAft>
                <a:spcPts val="0"/>
              </a:spcAft>
              <a:buSzPts val="1400"/>
              <a:buNone/>
            </a:pPr>
            <a:r>
              <a:rPr lang="en" sz="1500"/>
              <a:t>Alternative Hypothesis (H1): There is a significant difference in means among normalized PM2.5, NO, NO2, CO, and AQI.</a:t>
            </a:r>
            <a:endParaRPr sz="1500"/>
          </a:p>
          <a:p>
            <a:pPr marL="0" lvl="0" indent="0" algn="l" rtl="0">
              <a:lnSpc>
                <a:spcPct val="90000"/>
              </a:lnSpc>
              <a:spcBef>
                <a:spcPts val="800"/>
              </a:spcBef>
              <a:spcAft>
                <a:spcPts val="0"/>
              </a:spcAft>
              <a:buSzPts val="1400"/>
              <a:buNone/>
            </a:pPr>
            <a:r>
              <a:rPr lang="en" sz="1500"/>
              <a:t>The ANOVA results indicated no significant difference in means among the normalized values of PM2.5, NO, NO2, CO, and AQI, leading to a failure to reject the null hypothesis. The p-value was 1.0, which is much greater than the significance level of 0.05.</a:t>
            </a:r>
            <a:endParaRPr sz="1500"/>
          </a:p>
          <a:p>
            <a:pPr marL="0" lvl="0" indent="0" algn="l" rtl="0">
              <a:lnSpc>
                <a:spcPct val="90000"/>
              </a:lnSpc>
              <a:spcBef>
                <a:spcPts val="800"/>
              </a:spcBef>
              <a:spcAft>
                <a:spcPts val="0"/>
              </a:spcAft>
              <a:buSzPts val="1400"/>
              <a:buNone/>
            </a:pPr>
            <a:r>
              <a:rPr lang="en" sz="1500"/>
              <a:t>This result suggests that the air quality indicators (PM2.5, NO, NO2, CO, and AQI) do not vary significantly in their means, implying that the sampled cities may have similar air quality characteristics in this dataset. This could indicate a uniformity in the air quality across the examined locations, but further investigation might be needed to explore other factors affecting air quality variation.</a:t>
            </a:r>
            <a:endParaRPr sz="1500"/>
          </a:p>
        </p:txBody>
      </p:sp>
      <p:sp>
        <p:nvSpPr>
          <p:cNvPr id="268" name="Google Shape;268;p31"/>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Clr>
                <a:srgbClr val="000000"/>
              </a:buClr>
              <a:buSzPts val="800"/>
              <a:buFont typeface="Arial"/>
              <a:buNone/>
            </a:pPr>
            <a:fld id="{00000000-1234-1234-1234-123412341234}" type="slidenum">
              <a:rPr lang="en"/>
              <a:t>13</a:t>
            </a:fld>
            <a:endParaRPr/>
          </a:p>
        </p:txBody>
      </p:sp>
      <p:pic>
        <p:nvPicPr>
          <p:cNvPr id="269" name="Google Shape;269;p31"/>
          <p:cNvPicPr preferRelativeResize="0"/>
          <p:nvPr/>
        </p:nvPicPr>
        <p:blipFill rotWithShape="1">
          <a:blip r:embed="rId3">
            <a:alphaModFix/>
          </a:blip>
          <a:srcRect/>
          <a:stretch/>
        </p:blipFill>
        <p:spPr>
          <a:xfrm>
            <a:off x="633850" y="4456150"/>
            <a:ext cx="6658850" cy="469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2"/>
          <p:cNvSpPr txBox="1">
            <a:spLocks noGrp="1"/>
          </p:cNvSpPr>
          <p:nvPr>
            <p:ph type="title"/>
          </p:nvPr>
        </p:nvSpPr>
        <p:spPr>
          <a:xfrm>
            <a:off x="633845" y="274320"/>
            <a:ext cx="7084200" cy="6195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SzPts val="1400"/>
              <a:buNone/>
            </a:pPr>
            <a:r>
              <a:rPr lang="en" sz="2600"/>
              <a:t>AQI Bucket Proportions Using Chi-Square Test</a:t>
            </a:r>
            <a:endParaRPr sz="2600"/>
          </a:p>
        </p:txBody>
      </p:sp>
      <p:sp>
        <p:nvSpPr>
          <p:cNvPr id="275" name="Google Shape;275;p32"/>
          <p:cNvSpPr txBox="1">
            <a:spLocks noGrp="1"/>
          </p:cNvSpPr>
          <p:nvPr>
            <p:ph type="body" idx="1"/>
          </p:nvPr>
        </p:nvSpPr>
        <p:spPr>
          <a:xfrm>
            <a:off x="633845" y="1035887"/>
            <a:ext cx="7886700" cy="35994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800"/>
              </a:spcBef>
              <a:spcAft>
                <a:spcPts val="0"/>
              </a:spcAft>
              <a:buSzPts val="1400"/>
              <a:buNone/>
            </a:pPr>
            <a:r>
              <a:rPr lang="en" sz="1100">
                <a:latin typeface="Arial"/>
                <a:ea typeface="Arial"/>
                <a:cs typeface="Arial"/>
                <a:sym typeface="Arial"/>
              </a:rPr>
              <a:t>AQI Bucket is a categorical column that assigns a label to an entry based on its aqi value.The labels are as follows</a:t>
            </a:r>
            <a:endParaRPr sz="1100">
              <a:latin typeface="Arial"/>
              <a:ea typeface="Arial"/>
              <a:cs typeface="Arial"/>
              <a:sym typeface="Arial"/>
            </a:endParaRPr>
          </a:p>
          <a:p>
            <a:pPr marL="0" lvl="0" indent="0" algn="l" rtl="0">
              <a:lnSpc>
                <a:spcPct val="90000"/>
              </a:lnSpc>
              <a:spcBef>
                <a:spcPts val="800"/>
              </a:spcBef>
              <a:spcAft>
                <a:spcPts val="0"/>
              </a:spcAft>
              <a:buSzPts val="1400"/>
              <a:buNone/>
            </a:pPr>
            <a:endParaRPr sz="1300"/>
          </a:p>
          <a:p>
            <a:pPr marL="0" lvl="0" indent="0" algn="l" rtl="0">
              <a:lnSpc>
                <a:spcPct val="90000"/>
              </a:lnSpc>
              <a:spcBef>
                <a:spcPts val="800"/>
              </a:spcBef>
              <a:spcAft>
                <a:spcPts val="0"/>
              </a:spcAft>
              <a:buSzPts val="1400"/>
              <a:buNone/>
            </a:pPr>
            <a:endParaRPr sz="1300" b="1"/>
          </a:p>
          <a:p>
            <a:pPr marL="0" lvl="0" indent="0" algn="l" rtl="0">
              <a:lnSpc>
                <a:spcPct val="90000"/>
              </a:lnSpc>
              <a:spcBef>
                <a:spcPts val="800"/>
              </a:spcBef>
              <a:spcAft>
                <a:spcPts val="0"/>
              </a:spcAft>
              <a:buSzPts val="1400"/>
              <a:buNone/>
            </a:pPr>
            <a:r>
              <a:rPr lang="en" sz="1300" b="1"/>
              <a:t>Why We Conducted the Test </a:t>
            </a:r>
            <a:endParaRPr sz="1300" b="1"/>
          </a:p>
          <a:p>
            <a:pPr marL="0" lvl="0" indent="0" algn="l" rtl="0">
              <a:lnSpc>
                <a:spcPct val="90000"/>
              </a:lnSpc>
              <a:spcBef>
                <a:spcPts val="800"/>
              </a:spcBef>
              <a:spcAft>
                <a:spcPts val="0"/>
              </a:spcAft>
              <a:buSzPts val="1400"/>
              <a:buNone/>
            </a:pPr>
            <a:r>
              <a:rPr lang="en" sz="1100">
                <a:latin typeface="Arial"/>
                <a:ea typeface="Arial"/>
                <a:cs typeface="Arial"/>
                <a:sym typeface="Arial"/>
              </a:rPr>
              <a:t>To answer the question of whether the observed AQI bucket proportions differ significantly from a uniform distribution (implying no skew) or if certain categories occur more frequently than others, indicating potential skewness.</a:t>
            </a:r>
            <a:endParaRPr sz="1100"/>
          </a:p>
          <a:p>
            <a:pPr marL="0" lvl="0" indent="0" algn="l" rtl="0">
              <a:lnSpc>
                <a:spcPct val="90000"/>
              </a:lnSpc>
              <a:spcBef>
                <a:spcPts val="800"/>
              </a:spcBef>
              <a:spcAft>
                <a:spcPts val="0"/>
              </a:spcAft>
              <a:buClr>
                <a:schemeClr val="dk1"/>
              </a:buClr>
              <a:buSzPts val="1100"/>
              <a:buFont typeface="Arial"/>
              <a:buNone/>
            </a:pPr>
            <a:r>
              <a:rPr lang="en" sz="1100" b="1">
                <a:latin typeface="Arial"/>
                <a:ea typeface="Arial"/>
                <a:cs typeface="Arial"/>
                <a:sym typeface="Arial"/>
              </a:rPr>
              <a:t>Null Hypothesis (H0)</a:t>
            </a:r>
            <a:r>
              <a:rPr lang="en" sz="1100">
                <a:latin typeface="Arial"/>
                <a:ea typeface="Arial"/>
                <a:cs typeface="Arial"/>
                <a:sym typeface="Arial"/>
              </a:rPr>
              <a:t>: The AQI bucket proportions are uniformly distributed, with no significant skew.</a:t>
            </a:r>
            <a:endParaRPr sz="1100">
              <a:latin typeface="Arial"/>
              <a:ea typeface="Arial"/>
              <a:cs typeface="Arial"/>
              <a:sym typeface="Arial"/>
            </a:endParaRPr>
          </a:p>
          <a:p>
            <a:pPr marL="0" lvl="0" indent="0" algn="l" rtl="0">
              <a:lnSpc>
                <a:spcPct val="90000"/>
              </a:lnSpc>
              <a:spcBef>
                <a:spcPts val="800"/>
              </a:spcBef>
              <a:spcAft>
                <a:spcPts val="0"/>
              </a:spcAft>
              <a:buSzPts val="1400"/>
              <a:buNone/>
            </a:pPr>
            <a:r>
              <a:rPr lang="en" sz="1100" b="1">
                <a:latin typeface="Arial"/>
                <a:ea typeface="Arial"/>
                <a:cs typeface="Arial"/>
                <a:sym typeface="Arial"/>
              </a:rPr>
              <a:t>Alternate Hypothesis (H1)</a:t>
            </a:r>
            <a:r>
              <a:rPr lang="en" sz="1100">
                <a:latin typeface="Arial"/>
                <a:ea typeface="Arial"/>
                <a:cs typeface="Arial"/>
                <a:sym typeface="Arial"/>
              </a:rPr>
              <a:t>: The AQI bucket proportions are not uniformly distributed, indicating a significant skew in AQI levels.</a:t>
            </a:r>
            <a:endParaRPr sz="1100">
              <a:latin typeface="Arial"/>
              <a:ea typeface="Arial"/>
              <a:cs typeface="Arial"/>
              <a:sym typeface="Arial"/>
            </a:endParaRPr>
          </a:p>
          <a:p>
            <a:pPr marL="0" lvl="0" indent="0" algn="l" rtl="0">
              <a:lnSpc>
                <a:spcPct val="90000"/>
              </a:lnSpc>
              <a:spcBef>
                <a:spcPts val="800"/>
              </a:spcBef>
              <a:spcAft>
                <a:spcPts val="0"/>
              </a:spcAft>
              <a:buSzPts val="1400"/>
              <a:buNone/>
            </a:pPr>
            <a:r>
              <a:rPr lang="en" sz="1100">
                <a:latin typeface="Arial"/>
                <a:ea typeface="Arial"/>
                <a:cs typeface="Arial"/>
                <a:sym typeface="Arial"/>
              </a:rPr>
              <a:t>We performed a chi-square goodness-of-fit test to check if the observed AQI bucket counts differ from the expected counts (assuming a uniform distribution).</a:t>
            </a:r>
            <a:endParaRPr sz="1100">
              <a:latin typeface="Arial"/>
              <a:ea typeface="Arial"/>
              <a:cs typeface="Arial"/>
              <a:sym typeface="Arial"/>
            </a:endParaRPr>
          </a:p>
          <a:p>
            <a:pPr marL="0" lvl="0" indent="0" algn="l" rtl="0">
              <a:lnSpc>
                <a:spcPct val="90000"/>
              </a:lnSpc>
              <a:spcBef>
                <a:spcPts val="800"/>
              </a:spcBef>
              <a:spcAft>
                <a:spcPts val="0"/>
              </a:spcAft>
              <a:buSzPts val="1400"/>
              <a:buNone/>
            </a:pPr>
            <a:endParaRPr sz="1100">
              <a:latin typeface="Arial"/>
              <a:ea typeface="Arial"/>
              <a:cs typeface="Arial"/>
              <a:sym typeface="Arial"/>
            </a:endParaRPr>
          </a:p>
        </p:txBody>
      </p:sp>
      <p:sp>
        <p:nvSpPr>
          <p:cNvPr id="276" name="Google Shape;276;p32"/>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Clr>
                <a:srgbClr val="000000"/>
              </a:buClr>
              <a:buSzPts val="800"/>
              <a:buFont typeface="Arial"/>
              <a:buNone/>
            </a:pPr>
            <a:fld id="{00000000-1234-1234-1234-123412341234}" type="slidenum">
              <a:rPr lang="en"/>
              <a:t>14</a:t>
            </a:fld>
            <a:endParaRPr/>
          </a:p>
        </p:txBody>
      </p:sp>
      <p:pic>
        <p:nvPicPr>
          <p:cNvPr id="277" name="Google Shape;277;p32"/>
          <p:cNvPicPr preferRelativeResize="0"/>
          <p:nvPr/>
        </p:nvPicPr>
        <p:blipFill rotWithShape="1">
          <a:blip r:embed="rId3">
            <a:alphaModFix/>
          </a:blip>
          <a:srcRect/>
          <a:stretch/>
        </p:blipFill>
        <p:spPr>
          <a:xfrm>
            <a:off x="779625" y="1509217"/>
            <a:ext cx="4369400" cy="340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3"/>
          <p:cNvSpPr txBox="1">
            <a:spLocks noGrp="1"/>
          </p:cNvSpPr>
          <p:nvPr>
            <p:ph type="title"/>
          </p:nvPr>
        </p:nvSpPr>
        <p:spPr>
          <a:xfrm>
            <a:off x="633845" y="274320"/>
            <a:ext cx="7084200" cy="6195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1100"/>
              <a:buFont typeface="Arial"/>
              <a:buNone/>
            </a:pPr>
            <a:r>
              <a:rPr lang="en" sz="2600"/>
              <a:t>AQI Bucket Proportions Using Chi-Square Test</a:t>
            </a:r>
            <a:endParaRPr sz="2600"/>
          </a:p>
          <a:p>
            <a:pPr marL="0" lvl="0" indent="0" algn="l" rtl="0">
              <a:lnSpc>
                <a:spcPct val="90000"/>
              </a:lnSpc>
              <a:spcBef>
                <a:spcPts val="0"/>
              </a:spcBef>
              <a:spcAft>
                <a:spcPts val="0"/>
              </a:spcAft>
              <a:buSzPts val="1400"/>
              <a:buNone/>
            </a:pPr>
            <a:endParaRPr/>
          </a:p>
        </p:txBody>
      </p:sp>
      <p:sp>
        <p:nvSpPr>
          <p:cNvPr id="283" name="Google Shape;283;p33"/>
          <p:cNvSpPr txBox="1">
            <a:spLocks noGrp="1"/>
          </p:cNvSpPr>
          <p:nvPr>
            <p:ph type="body" idx="1"/>
          </p:nvPr>
        </p:nvSpPr>
        <p:spPr>
          <a:xfrm>
            <a:off x="633850" y="1035875"/>
            <a:ext cx="7962600" cy="35994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800"/>
              </a:spcBef>
              <a:spcAft>
                <a:spcPts val="0"/>
              </a:spcAft>
              <a:buSzPts val="1400"/>
              <a:buNone/>
            </a:pPr>
            <a:r>
              <a:rPr lang="en" sz="1100">
                <a:latin typeface="Arial"/>
                <a:ea typeface="Arial"/>
                <a:cs typeface="Arial"/>
                <a:sym typeface="Arial"/>
              </a:rPr>
              <a:t>The results are as follows:-</a:t>
            </a:r>
            <a:endParaRPr sz="1100">
              <a:latin typeface="Arial"/>
              <a:ea typeface="Arial"/>
              <a:cs typeface="Arial"/>
              <a:sym typeface="Arial"/>
            </a:endParaRPr>
          </a:p>
          <a:p>
            <a:pPr marL="0" lvl="0" indent="0" algn="just" rtl="0">
              <a:lnSpc>
                <a:spcPct val="150000"/>
              </a:lnSpc>
              <a:spcBef>
                <a:spcPts val="0"/>
              </a:spcBef>
              <a:spcAft>
                <a:spcPts val="0"/>
              </a:spcAft>
              <a:buSzPts val="1400"/>
              <a:buNone/>
            </a:pPr>
            <a:endParaRPr sz="1800">
              <a:solidFill>
                <a:srgbClr val="434343"/>
              </a:solidFill>
              <a:latin typeface="Roboto"/>
              <a:ea typeface="Roboto"/>
              <a:cs typeface="Roboto"/>
              <a:sym typeface="Roboto"/>
            </a:endParaRPr>
          </a:p>
          <a:p>
            <a:pPr marL="0" lvl="0" indent="0" algn="just" rtl="0">
              <a:lnSpc>
                <a:spcPct val="150000"/>
              </a:lnSpc>
              <a:spcBef>
                <a:spcPts val="1200"/>
              </a:spcBef>
              <a:spcAft>
                <a:spcPts val="0"/>
              </a:spcAft>
              <a:buSzPts val="1400"/>
              <a:buNone/>
            </a:pPr>
            <a:endParaRPr sz="1800">
              <a:solidFill>
                <a:srgbClr val="434343"/>
              </a:solidFill>
              <a:latin typeface="Roboto"/>
              <a:ea typeface="Roboto"/>
              <a:cs typeface="Roboto"/>
              <a:sym typeface="Roboto"/>
            </a:endParaRPr>
          </a:p>
          <a:p>
            <a:pPr marL="0" lvl="0" indent="0" algn="just" rtl="0">
              <a:lnSpc>
                <a:spcPct val="150000"/>
              </a:lnSpc>
              <a:spcBef>
                <a:spcPts val="1200"/>
              </a:spcBef>
              <a:spcAft>
                <a:spcPts val="0"/>
              </a:spcAft>
              <a:buSzPts val="1400"/>
              <a:buNone/>
            </a:pPr>
            <a:endParaRPr sz="1800">
              <a:solidFill>
                <a:srgbClr val="434343"/>
              </a:solidFill>
              <a:latin typeface="Roboto"/>
              <a:ea typeface="Roboto"/>
              <a:cs typeface="Roboto"/>
              <a:sym typeface="Roboto"/>
            </a:endParaRPr>
          </a:p>
          <a:p>
            <a:pPr marL="0" lvl="0" indent="0" algn="just" rtl="0">
              <a:lnSpc>
                <a:spcPct val="150000"/>
              </a:lnSpc>
              <a:spcBef>
                <a:spcPts val="1200"/>
              </a:spcBef>
              <a:spcAft>
                <a:spcPts val="0"/>
              </a:spcAft>
              <a:buSzPts val="1400"/>
              <a:buNone/>
            </a:pPr>
            <a:endParaRPr sz="1800">
              <a:solidFill>
                <a:srgbClr val="434343"/>
              </a:solidFill>
              <a:latin typeface="Roboto"/>
              <a:ea typeface="Roboto"/>
              <a:cs typeface="Roboto"/>
              <a:sym typeface="Roboto"/>
            </a:endParaRPr>
          </a:p>
          <a:p>
            <a:pPr marL="0" lvl="0" indent="0" algn="just" rtl="0">
              <a:lnSpc>
                <a:spcPct val="150000"/>
              </a:lnSpc>
              <a:spcBef>
                <a:spcPts val="1200"/>
              </a:spcBef>
              <a:spcAft>
                <a:spcPts val="0"/>
              </a:spcAft>
              <a:buSzPts val="1400"/>
              <a:buNone/>
            </a:pPr>
            <a:r>
              <a:rPr lang="en" sz="1100" b="1">
                <a:latin typeface="Arial"/>
                <a:ea typeface="Arial"/>
                <a:cs typeface="Arial"/>
                <a:sym typeface="Arial"/>
              </a:rPr>
              <a:t>Inference:-</a:t>
            </a:r>
            <a:endParaRPr sz="1100" b="1">
              <a:latin typeface="Arial"/>
              <a:ea typeface="Arial"/>
              <a:cs typeface="Arial"/>
              <a:sym typeface="Arial"/>
            </a:endParaRPr>
          </a:p>
          <a:p>
            <a:pPr marL="0" lvl="0" indent="0" algn="just" rtl="0">
              <a:lnSpc>
                <a:spcPct val="150000"/>
              </a:lnSpc>
              <a:spcBef>
                <a:spcPts val="1200"/>
              </a:spcBef>
              <a:spcAft>
                <a:spcPts val="0"/>
              </a:spcAft>
              <a:buSzPts val="1400"/>
              <a:buNone/>
            </a:pPr>
            <a:r>
              <a:rPr lang="en" sz="1100">
                <a:latin typeface="Arial"/>
                <a:ea typeface="Arial"/>
                <a:cs typeface="Arial"/>
                <a:sym typeface="Arial"/>
              </a:rPr>
              <a:t>The significant skew in AQI bucket proportions shows class imbalance, with "Moderate" and "Satisfactory" dominating. To improve model performance, we can consider resampling, adjusting class weights,</a:t>
            </a:r>
            <a:endParaRPr sz="1100">
              <a:latin typeface="Arial"/>
              <a:ea typeface="Arial"/>
              <a:cs typeface="Arial"/>
              <a:sym typeface="Arial"/>
            </a:endParaRPr>
          </a:p>
          <a:p>
            <a:pPr marL="0" lvl="0" indent="0" algn="just" rtl="0">
              <a:lnSpc>
                <a:spcPct val="150000"/>
              </a:lnSpc>
              <a:spcBef>
                <a:spcPts val="1200"/>
              </a:spcBef>
              <a:spcAft>
                <a:spcPts val="1200"/>
              </a:spcAft>
              <a:buSzPts val="1400"/>
              <a:buNone/>
            </a:pPr>
            <a:endParaRPr sz="1100" b="1">
              <a:latin typeface="Arial"/>
              <a:ea typeface="Arial"/>
              <a:cs typeface="Arial"/>
              <a:sym typeface="Arial"/>
            </a:endParaRPr>
          </a:p>
        </p:txBody>
      </p:sp>
      <p:sp>
        <p:nvSpPr>
          <p:cNvPr id="284" name="Google Shape;284;p33"/>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Clr>
                <a:srgbClr val="000000"/>
              </a:buClr>
              <a:buSzPts val="800"/>
              <a:buFont typeface="Arial"/>
              <a:buNone/>
            </a:pPr>
            <a:fld id="{00000000-1234-1234-1234-123412341234}" type="slidenum">
              <a:rPr lang="en"/>
              <a:t>15</a:t>
            </a:fld>
            <a:endParaRPr/>
          </a:p>
        </p:txBody>
      </p:sp>
      <p:pic>
        <p:nvPicPr>
          <p:cNvPr id="285" name="Google Shape;285;p33"/>
          <p:cNvPicPr preferRelativeResize="0"/>
          <p:nvPr/>
        </p:nvPicPr>
        <p:blipFill rotWithShape="1">
          <a:blip r:embed="rId3">
            <a:alphaModFix/>
          </a:blip>
          <a:srcRect/>
          <a:stretch/>
        </p:blipFill>
        <p:spPr>
          <a:xfrm>
            <a:off x="633850" y="1436000"/>
            <a:ext cx="7363524" cy="1888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34"/>
          <p:cNvSpPr txBox="1">
            <a:spLocks noGrp="1"/>
          </p:cNvSpPr>
          <p:nvPr>
            <p:ph type="title"/>
          </p:nvPr>
        </p:nvSpPr>
        <p:spPr>
          <a:xfrm>
            <a:off x="633845" y="274320"/>
            <a:ext cx="7084200" cy="6195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SzPts val="1400"/>
              <a:buNone/>
            </a:pPr>
            <a:r>
              <a:rPr lang="en" sz="1800"/>
              <a:t>Dependency Analysis of Chemical Attributes Using Chi-Square Test</a:t>
            </a:r>
            <a:endParaRPr sz="1800"/>
          </a:p>
        </p:txBody>
      </p:sp>
      <p:sp>
        <p:nvSpPr>
          <p:cNvPr id="291" name="Google Shape;291;p34"/>
          <p:cNvSpPr txBox="1">
            <a:spLocks noGrp="1"/>
          </p:cNvSpPr>
          <p:nvPr>
            <p:ph type="body" idx="1"/>
          </p:nvPr>
        </p:nvSpPr>
        <p:spPr>
          <a:xfrm>
            <a:off x="633845" y="1035887"/>
            <a:ext cx="7886700" cy="35994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800"/>
              </a:spcBef>
              <a:spcAft>
                <a:spcPts val="0"/>
              </a:spcAft>
              <a:buClr>
                <a:schemeClr val="dk1"/>
              </a:buClr>
              <a:buSzPts val="1100"/>
              <a:buFont typeface="Arial"/>
              <a:buNone/>
            </a:pPr>
            <a:r>
              <a:rPr lang="en" sz="1300" b="1"/>
              <a:t>Why We Conducted the Test </a:t>
            </a:r>
            <a:endParaRPr sz="1100">
              <a:latin typeface="Arial"/>
              <a:ea typeface="Arial"/>
              <a:cs typeface="Arial"/>
              <a:sym typeface="Arial"/>
            </a:endParaRPr>
          </a:p>
          <a:p>
            <a:pPr marL="0" lvl="0" indent="0" algn="l" rtl="0">
              <a:lnSpc>
                <a:spcPct val="90000"/>
              </a:lnSpc>
              <a:spcBef>
                <a:spcPts val="800"/>
              </a:spcBef>
              <a:spcAft>
                <a:spcPts val="0"/>
              </a:spcAft>
              <a:buSzPts val="1400"/>
              <a:buNone/>
            </a:pPr>
            <a:r>
              <a:rPr lang="en" sz="1100">
                <a:latin typeface="Arial"/>
                <a:ea typeface="Arial"/>
                <a:cs typeface="Arial"/>
                <a:sym typeface="Arial"/>
              </a:rPr>
              <a:t>To improve AQI prediction accuracy, we analyzed whether chemical attributes (like PM2.5, NO2, and CO) are statistically dependent. Identifying dependencies helps us understand relationships between pollutants, which could refine our predictive model.This dependency analysis enables better feature extraction and selection, allowing us to focus on independent variables that contribute uniquely to AQI variations.</a:t>
            </a:r>
            <a:endParaRPr sz="1100">
              <a:latin typeface="Arial"/>
              <a:ea typeface="Arial"/>
              <a:cs typeface="Arial"/>
              <a:sym typeface="Arial"/>
            </a:endParaRPr>
          </a:p>
          <a:p>
            <a:pPr marL="0" lvl="0" indent="0" algn="l" rtl="0">
              <a:lnSpc>
                <a:spcPct val="90000"/>
              </a:lnSpc>
              <a:spcBef>
                <a:spcPts val="800"/>
              </a:spcBef>
              <a:spcAft>
                <a:spcPts val="0"/>
              </a:spcAft>
              <a:buClr>
                <a:schemeClr val="dk1"/>
              </a:buClr>
              <a:buSzPts val="1100"/>
              <a:buFont typeface="Arial"/>
              <a:buNone/>
            </a:pPr>
            <a:r>
              <a:rPr lang="en" sz="1100" b="1">
                <a:latin typeface="Arial"/>
                <a:ea typeface="Arial"/>
                <a:cs typeface="Arial"/>
                <a:sym typeface="Arial"/>
              </a:rPr>
              <a:t>Null Hypothesis (H0)</a:t>
            </a:r>
            <a:r>
              <a:rPr lang="en" sz="1100">
                <a:latin typeface="Arial"/>
                <a:ea typeface="Arial"/>
                <a:cs typeface="Arial"/>
                <a:sym typeface="Arial"/>
              </a:rPr>
              <a:t>: There is no association between each pair of chemical attributes.</a:t>
            </a:r>
            <a:endParaRPr sz="1100">
              <a:latin typeface="Arial"/>
              <a:ea typeface="Arial"/>
              <a:cs typeface="Arial"/>
              <a:sym typeface="Arial"/>
            </a:endParaRPr>
          </a:p>
          <a:p>
            <a:pPr marL="0" lvl="0" indent="0" algn="l" rtl="0">
              <a:lnSpc>
                <a:spcPct val="90000"/>
              </a:lnSpc>
              <a:spcBef>
                <a:spcPts val="800"/>
              </a:spcBef>
              <a:spcAft>
                <a:spcPts val="0"/>
              </a:spcAft>
              <a:buSzPts val="1400"/>
              <a:buNone/>
            </a:pPr>
            <a:r>
              <a:rPr lang="en" sz="1100" b="1">
                <a:latin typeface="Arial"/>
                <a:ea typeface="Arial"/>
                <a:cs typeface="Arial"/>
                <a:sym typeface="Arial"/>
              </a:rPr>
              <a:t>Alternate Hypothesis (H1)</a:t>
            </a:r>
            <a:r>
              <a:rPr lang="en" sz="1100">
                <a:latin typeface="Arial"/>
                <a:ea typeface="Arial"/>
                <a:cs typeface="Arial"/>
                <a:sym typeface="Arial"/>
              </a:rPr>
              <a:t>: There is an association between each pair of chemical attributes</a:t>
            </a:r>
            <a:endParaRPr sz="1100">
              <a:latin typeface="Arial"/>
              <a:ea typeface="Arial"/>
              <a:cs typeface="Arial"/>
              <a:sym typeface="Arial"/>
            </a:endParaRPr>
          </a:p>
          <a:p>
            <a:pPr marL="0" lvl="0" indent="0" algn="l" rtl="0">
              <a:lnSpc>
                <a:spcPct val="90000"/>
              </a:lnSpc>
              <a:spcBef>
                <a:spcPts val="800"/>
              </a:spcBef>
              <a:spcAft>
                <a:spcPts val="0"/>
              </a:spcAft>
              <a:buClr>
                <a:schemeClr val="dk1"/>
              </a:buClr>
              <a:buSzPts val="1100"/>
              <a:buFont typeface="Arial"/>
              <a:buNone/>
            </a:pPr>
            <a:r>
              <a:rPr lang="en" sz="1100">
                <a:latin typeface="Arial"/>
                <a:ea typeface="Arial"/>
                <a:cs typeface="Arial"/>
                <a:sym typeface="Arial"/>
              </a:rPr>
              <a:t>If the test statistic is greater than the adjusted critical value, we reject the null hypothesis (indicating a significant association)</a:t>
            </a:r>
            <a:endParaRPr sz="1100">
              <a:latin typeface="Arial"/>
              <a:ea typeface="Arial"/>
              <a:cs typeface="Arial"/>
              <a:sym typeface="Arial"/>
            </a:endParaRPr>
          </a:p>
          <a:p>
            <a:pPr marL="0" lvl="0" indent="0" algn="l" rtl="0">
              <a:lnSpc>
                <a:spcPct val="90000"/>
              </a:lnSpc>
              <a:spcBef>
                <a:spcPts val="800"/>
              </a:spcBef>
              <a:spcAft>
                <a:spcPts val="0"/>
              </a:spcAft>
              <a:buSzPts val="1400"/>
              <a:buNone/>
            </a:pPr>
            <a:r>
              <a:rPr lang="en" sz="1100">
                <a:latin typeface="Arial"/>
                <a:ea typeface="Arial"/>
                <a:cs typeface="Arial"/>
                <a:sym typeface="Arial"/>
              </a:rPr>
              <a:t>Each chemical attribute's values are categorized into four equal-sized bins (quartiles) to create discrete categories, which makes them suitable for the chi-square test. The code then performs pairwise chi-square tests to evaluate dependency, adjusting for multiple comparisons. Finally, it identifies and lists pairs of chemical attributes that show statistically significant dependencies.</a:t>
            </a:r>
            <a:endParaRPr sz="1100">
              <a:latin typeface="Arial"/>
              <a:ea typeface="Arial"/>
              <a:cs typeface="Arial"/>
              <a:sym typeface="Arial"/>
            </a:endParaRPr>
          </a:p>
        </p:txBody>
      </p:sp>
      <p:sp>
        <p:nvSpPr>
          <p:cNvPr id="292" name="Google Shape;292;p34"/>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Clr>
                <a:srgbClr val="000000"/>
              </a:buClr>
              <a:buSzPts val="800"/>
              <a:buFont typeface="Arial"/>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5"/>
          <p:cNvSpPr txBox="1">
            <a:spLocks noGrp="1"/>
          </p:cNvSpPr>
          <p:nvPr>
            <p:ph type="title"/>
          </p:nvPr>
        </p:nvSpPr>
        <p:spPr>
          <a:xfrm>
            <a:off x="633845" y="274320"/>
            <a:ext cx="7084200" cy="6195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SzPts val="1400"/>
              <a:buNone/>
            </a:pPr>
            <a:endParaRPr sz="1800"/>
          </a:p>
          <a:p>
            <a:pPr marL="0" lvl="0" indent="0" algn="l" rtl="0">
              <a:lnSpc>
                <a:spcPct val="90000"/>
              </a:lnSpc>
              <a:spcBef>
                <a:spcPts val="0"/>
              </a:spcBef>
              <a:spcAft>
                <a:spcPts val="0"/>
              </a:spcAft>
              <a:buSzPts val="1400"/>
              <a:buNone/>
            </a:pPr>
            <a:endParaRPr sz="1800"/>
          </a:p>
          <a:p>
            <a:pPr marL="0" lvl="0" indent="0" algn="l" rtl="0">
              <a:lnSpc>
                <a:spcPct val="90000"/>
              </a:lnSpc>
              <a:spcBef>
                <a:spcPts val="0"/>
              </a:spcBef>
              <a:spcAft>
                <a:spcPts val="0"/>
              </a:spcAft>
              <a:buClr>
                <a:schemeClr val="dk1"/>
              </a:buClr>
              <a:buSzPts val="1100"/>
              <a:buFont typeface="Arial"/>
              <a:buNone/>
            </a:pPr>
            <a:r>
              <a:rPr lang="en" sz="1800"/>
              <a:t>Dependency Analysis of Chemical Attributes Using Chi-Square Test</a:t>
            </a:r>
            <a:endParaRPr sz="1800"/>
          </a:p>
          <a:p>
            <a:pPr marL="0" lvl="0" indent="0" algn="l" rtl="0">
              <a:lnSpc>
                <a:spcPct val="90000"/>
              </a:lnSpc>
              <a:spcBef>
                <a:spcPts val="0"/>
              </a:spcBef>
              <a:spcAft>
                <a:spcPts val="0"/>
              </a:spcAft>
              <a:buSzPts val="1400"/>
              <a:buNone/>
            </a:pPr>
            <a:endParaRPr/>
          </a:p>
        </p:txBody>
      </p:sp>
      <p:sp>
        <p:nvSpPr>
          <p:cNvPr id="298" name="Google Shape;298;p35"/>
          <p:cNvSpPr txBox="1">
            <a:spLocks noGrp="1"/>
          </p:cNvSpPr>
          <p:nvPr>
            <p:ph type="body" idx="1"/>
          </p:nvPr>
        </p:nvSpPr>
        <p:spPr>
          <a:xfrm>
            <a:off x="633845" y="1035887"/>
            <a:ext cx="7886700" cy="35994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800"/>
              </a:spcBef>
              <a:spcAft>
                <a:spcPts val="0"/>
              </a:spcAft>
              <a:buSzPts val="1400"/>
              <a:buNone/>
            </a:pPr>
            <a:r>
              <a:rPr lang="en"/>
              <a:t>                           						</a:t>
            </a:r>
            <a:r>
              <a:rPr lang="en" sz="1100">
                <a:latin typeface="Arial"/>
                <a:ea typeface="Arial"/>
                <a:cs typeface="Arial"/>
                <a:sym typeface="Arial"/>
              </a:rPr>
              <a:t>No of dependent pairs=52</a:t>
            </a:r>
            <a:endParaRPr sz="1600"/>
          </a:p>
          <a:p>
            <a:pPr marL="0" lvl="0" indent="0" algn="l" rtl="0">
              <a:lnSpc>
                <a:spcPct val="90000"/>
              </a:lnSpc>
              <a:spcBef>
                <a:spcPts val="800"/>
              </a:spcBef>
              <a:spcAft>
                <a:spcPts val="0"/>
              </a:spcAft>
              <a:buSzPts val="1400"/>
              <a:buNone/>
            </a:pPr>
            <a:r>
              <a:rPr lang="en" sz="1600"/>
              <a:t>	</a:t>
            </a:r>
            <a:endParaRPr sz="1600"/>
          </a:p>
          <a:p>
            <a:pPr marL="0" lvl="0" indent="0" algn="l" rtl="0">
              <a:lnSpc>
                <a:spcPct val="90000"/>
              </a:lnSpc>
              <a:spcBef>
                <a:spcPts val="800"/>
              </a:spcBef>
              <a:spcAft>
                <a:spcPts val="0"/>
              </a:spcAft>
              <a:buSzPts val="1400"/>
              <a:buNone/>
            </a:pPr>
            <a:endParaRPr sz="1600"/>
          </a:p>
          <a:p>
            <a:pPr marL="0" lvl="0" indent="0" algn="l" rtl="0">
              <a:lnSpc>
                <a:spcPct val="90000"/>
              </a:lnSpc>
              <a:spcBef>
                <a:spcPts val="800"/>
              </a:spcBef>
              <a:spcAft>
                <a:spcPts val="0"/>
              </a:spcAft>
              <a:buSzPts val="1400"/>
              <a:buNone/>
            </a:pPr>
            <a:endParaRPr sz="1600"/>
          </a:p>
          <a:p>
            <a:pPr marL="0" lvl="0" indent="0" algn="l" rtl="0">
              <a:lnSpc>
                <a:spcPct val="90000"/>
              </a:lnSpc>
              <a:spcBef>
                <a:spcPts val="800"/>
              </a:spcBef>
              <a:spcAft>
                <a:spcPts val="0"/>
              </a:spcAft>
              <a:buSzPts val="1400"/>
              <a:buNone/>
            </a:pPr>
            <a:endParaRPr sz="1600"/>
          </a:p>
          <a:p>
            <a:pPr marL="0" lvl="0" indent="0" algn="l" rtl="0">
              <a:lnSpc>
                <a:spcPct val="90000"/>
              </a:lnSpc>
              <a:spcBef>
                <a:spcPts val="800"/>
              </a:spcBef>
              <a:spcAft>
                <a:spcPts val="0"/>
              </a:spcAft>
              <a:buSzPts val="1400"/>
              <a:buNone/>
            </a:pPr>
            <a:endParaRPr sz="1600"/>
          </a:p>
          <a:p>
            <a:pPr marL="0" lvl="0" indent="0" algn="l" rtl="0">
              <a:lnSpc>
                <a:spcPct val="90000"/>
              </a:lnSpc>
              <a:spcBef>
                <a:spcPts val="800"/>
              </a:spcBef>
              <a:spcAft>
                <a:spcPts val="0"/>
              </a:spcAft>
              <a:buSzPts val="1400"/>
              <a:buNone/>
            </a:pPr>
            <a:endParaRPr sz="1600"/>
          </a:p>
          <a:p>
            <a:pPr marL="0" lvl="0" indent="0" algn="l" rtl="0">
              <a:lnSpc>
                <a:spcPct val="90000"/>
              </a:lnSpc>
              <a:spcBef>
                <a:spcPts val="800"/>
              </a:spcBef>
              <a:spcAft>
                <a:spcPts val="0"/>
              </a:spcAft>
              <a:buSzPts val="1400"/>
              <a:buNone/>
            </a:pPr>
            <a:r>
              <a:rPr lang="en" sz="1100">
                <a:latin typeface="Arial"/>
                <a:ea typeface="Arial"/>
                <a:cs typeface="Arial"/>
                <a:sym typeface="Arial"/>
              </a:rPr>
              <a:t>The result of 52 dependent pairs among chemical attributes suggests significant interrelationships, likely due to shared sources or environmental interactions. This dependency can introduce redundancy in the data, which may affect model performance due to collinearity. To address this, we can consider dimensionality reduction or feature selection to retain essential information without redundancy, leading to a more effective  AQI prediction model.</a:t>
            </a:r>
            <a:r>
              <a:rPr lang="en" sz="1600"/>
              <a:t>	</a:t>
            </a:r>
            <a:endParaRPr sz="1600"/>
          </a:p>
          <a:p>
            <a:pPr marL="0" lvl="0" indent="0" algn="l" rtl="0">
              <a:lnSpc>
                <a:spcPct val="90000"/>
              </a:lnSpc>
              <a:spcBef>
                <a:spcPts val="800"/>
              </a:spcBef>
              <a:spcAft>
                <a:spcPts val="0"/>
              </a:spcAft>
              <a:buSzPts val="1400"/>
              <a:buNone/>
            </a:pPr>
            <a:endParaRPr sz="1600"/>
          </a:p>
        </p:txBody>
      </p:sp>
      <p:sp>
        <p:nvSpPr>
          <p:cNvPr id="299" name="Google Shape;299;p35"/>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Clr>
                <a:srgbClr val="000000"/>
              </a:buClr>
              <a:buSzPts val="800"/>
              <a:buFont typeface="Arial"/>
              <a:buNone/>
            </a:pPr>
            <a:fld id="{00000000-1234-1234-1234-123412341234}" type="slidenum">
              <a:rPr lang="en"/>
              <a:t>17</a:t>
            </a:fld>
            <a:endParaRPr/>
          </a:p>
        </p:txBody>
      </p:sp>
      <p:pic>
        <p:nvPicPr>
          <p:cNvPr id="300" name="Google Shape;300;p35"/>
          <p:cNvPicPr preferRelativeResize="0"/>
          <p:nvPr/>
        </p:nvPicPr>
        <p:blipFill rotWithShape="1">
          <a:blip r:embed="rId3">
            <a:alphaModFix/>
          </a:blip>
          <a:srcRect/>
          <a:stretch/>
        </p:blipFill>
        <p:spPr>
          <a:xfrm>
            <a:off x="633850" y="973475"/>
            <a:ext cx="3850675" cy="23831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6"/>
          <p:cNvSpPr txBox="1">
            <a:spLocks noGrp="1"/>
          </p:cNvSpPr>
          <p:nvPr>
            <p:ph type="title"/>
          </p:nvPr>
        </p:nvSpPr>
        <p:spPr>
          <a:xfrm>
            <a:off x="633845" y="274320"/>
            <a:ext cx="7084200" cy="619500"/>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SzPts val="1400"/>
              <a:buNone/>
            </a:pPr>
            <a:r>
              <a:rPr lang="en"/>
              <a:t>MODEL </a:t>
            </a:r>
            <a:endParaRPr/>
          </a:p>
        </p:txBody>
      </p:sp>
      <p:sp>
        <p:nvSpPr>
          <p:cNvPr id="306" name="Google Shape;306;p36"/>
          <p:cNvSpPr txBox="1">
            <a:spLocks noGrp="1"/>
          </p:cNvSpPr>
          <p:nvPr>
            <p:ph type="body" idx="1"/>
          </p:nvPr>
        </p:nvSpPr>
        <p:spPr>
          <a:xfrm>
            <a:off x="633845" y="1035887"/>
            <a:ext cx="7886700" cy="35994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sz="1100" b="1">
                <a:latin typeface="Arial"/>
                <a:ea typeface="Arial"/>
                <a:cs typeface="Arial"/>
                <a:sym typeface="Arial"/>
              </a:rPr>
              <a:t>Random Forest Regression for AQI Prediction</a:t>
            </a:r>
            <a:endParaRPr sz="1100" b="1">
              <a:latin typeface="Arial"/>
              <a:ea typeface="Arial"/>
              <a:cs typeface="Arial"/>
              <a:sym typeface="Arial"/>
            </a:endParaRPr>
          </a:p>
          <a:p>
            <a:pPr marL="457200" lvl="0" indent="-298450" algn="l" rtl="0">
              <a:lnSpc>
                <a:spcPct val="115000"/>
              </a:lnSpc>
              <a:spcBef>
                <a:spcPts val="1200"/>
              </a:spcBef>
              <a:spcAft>
                <a:spcPts val="0"/>
              </a:spcAft>
              <a:buSzPts val="1100"/>
              <a:buFont typeface="Arial"/>
              <a:buChar char="●"/>
            </a:pPr>
            <a:r>
              <a:rPr lang="en" sz="1100" b="1">
                <a:latin typeface="Arial"/>
                <a:ea typeface="Arial"/>
                <a:cs typeface="Arial"/>
                <a:sym typeface="Arial"/>
              </a:rPr>
              <a:t>Objective:</a:t>
            </a:r>
            <a:r>
              <a:rPr lang="en" sz="1100">
                <a:latin typeface="Arial"/>
                <a:ea typeface="Arial"/>
                <a:cs typeface="Arial"/>
                <a:sym typeface="Arial"/>
              </a:rPr>
              <a:t> Predict Air Quality Index (AQI) using a time series approach based on various pollutants.</a:t>
            </a:r>
            <a:endParaRPr sz="1100">
              <a:latin typeface="Arial"/>
              <a:ea typeface="Arial"/>
              <a:cs typeface="Arial"/>
              <a:sym typeface="Arial"/>
            </a:endParaRPr>
          </a:p>
          <a:p>
            <a:pPr marL="457200" lvl="0" indent="-298450" algn="l" rtl="0">
              <a:lnSpc>
                <a:spcPct val="115000"/>
              </a:lnSpc>
              <a:spcBef>
                <a:spcPts val="0"/>
              </a:spcBef>
              <a:spcAft>
                <a:spcPts val="0"/>
              </a:spcAft>
              <a:buSzPts val="1100"/>
              <a:buFont typeface="Arial"/>
              <a:buChar char="●"/>
            </a:pPr>
            <a:r>
              <a:rPr lang="en" sz="1100" b="1">
                <a:latin typeface="Arial"/>
                <a:ea typeface="Arial"/>
                <a:cs typeface="Arial"/>
                <a:sym typeface="Arial"/>
              </a:rPr>
              <a:t>Why Random Forest?</a:t>
            </a:r>
            <a:endParaRPr sz="1100" b="1">
              <a:latin typeface="Arial"/>
              <a:ea typeface="Arial"/>
              <a:cs typeface="Arial"/>
              <a:sym typeface="Arial"/>
            </a:endParaRPr>
          </a:p>
          <a:p>
            <a:pPr marL="914400" lvl="1" indent="-298450" algn="l" rtl="0">
              <a:lnSpc>
                <a:spcPct val="115000"/>
              </a:lnSpc>
              <a:spcBef>
                <a:spcPts val="0"/>
              </a:spcBef>
              <a:spcAft>
                <a:spcPts val="0"/>
              </a:spcAft>
              <a:buSzPts val="1100"/>
              <a:buFont typeface="Arial"/>
              <a:buChar char="○"/>
            </a:pPr>
            <a:r>
              <a:rPr lang="en" sz="1100">
                <a:latin typeface="Arial"/>
                <a:ea typeface="Arial"/>
                <a:cs typeface="Arial"/>
                <a:sym typeface="Arial"/>
              </a:rPr>
              <a:t>Handles non-linear relationships effectively.</a:t>
            </a:r>
            <a:endParaRPr sz="1100">
              <a:latin typeface="Arial"/>
              <a:ea typeface="Arial"/>
              <a:cs typeface="Arial"/>
              <a:sym typeface="Arial"/>
            </a:endParaRPr>
          </a:p>
          <a:p>
            <a:pPr marL="914400" lvl="1" indent="-298450" algn="l" rtl="0">
              <a:lnSpc>
                <a:spcPct val="115000"/>
              </a:lnSpc>
              <a:spcBef>
                <a:spcPts val="0"/>
              </a:spcBef>
              <a:spcAft>
                <a:spcPts val="0"/>
              </a:spcAft>
              <a:buSzPts val="1100"/>
              <a:buFont typeface="Arial"/>
              <a:buChar char="○"/>
            </a:pPr>
            <a:r>
              <a:rPr lang="en" sz="1100">
                <a:latin typeface="Arial"/>
                <a:ea typeface="Arial"/>
                <a:cs typeface="Arial"/>
                <a:sym typeface="Arial"/>
              </a:rPr>
              <a:t>Robust to overfitting with many trees.</a:t>
            </a:r>
            <a:endParaRPr sz="1100">
              <a:latin typeface="Arial"/>
              <a:ea typeface="Arial"/>
              <a:cs typeface="Arial"/>
              <a:sym typeface="Arial"/>
            </a:endParaRPr>
          </a:p>
          <a:p>
            <a:pPr marL="914400" lvl="1" indent="-298450" algn="l" rtl="0">
              <a:lnSpc>
                <a:spcPct val="115000"/>
              </a:lnSpc>
              <a:spcBef>
                <a:spcPts val="0"/>
              </a:spcBef>
              <a:spcAft>
                <a:spcPts val="0"/>
              </a:spcAft>
              <a:buSzPts val="1100"/>
              <a:buFont typeface="Arial"/>
              <a:buChar char="○"/>
            </a:pPr>
            <a:r>
              <a:rPr lang="en" sz="1100">
                <a:latin typeface="Arial"/>
                <a:ea typeface="Arial"/>
                <a:cs typeface="Arial"/>
                <a:sym typeface="Arial"/>
              </a:rPr>
              <a:t>Provides feature importance metrics.</a:t>
            </a:r>
            <a:endParaRPr sz="1100">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r>
              <a:rPr lang="en" sz="1100" b="1">
                <a:latin typeface="Arial"/>
                <a:ea typeface="Arial"/>
                <a:cs typeface="Arial"/>
                <a:sym typeface="Arial"/>
              </a:rPr>
              <a:t>Why PCA?</a:t>
            </a:r>
            <a:endParaRPr sz="1100" b="1">
              <a:latin typeface="Arial"/>
              <a:ea typeface="Arial"/>
              <a:cs typeface="Arial"/>
              <a:sym typeface="Arial"/>
            </a:endParaRPr>
          </a:p>
          <a:p>
            <a:pPr marL="457200" lvl="0" indent="-298450" algn="l" rtl="0">
              <a:lnSpc>
                <a:spcPct val="115000"/>
              </a:lnSpc>
              <a:spcBef>
                <a:spcPts val="1200"/>
              </a:spcBef>
              <a:spcAft>
                <a:spcPts val="0"/>
              </a:spcAft>
              <a:buSzPts val="1100"/>
              <a:buFont typeface="Arial"/>
              <a:buChar char="●"/>
            </a:pPr>
            <a:r>
              <a:rPr lang="en" sz="1100" b="1">
                <a:latin typeface="Arial"/>
                <a:ea typeface="Arial"/>
                <a:cs typeface="Arial"/>
                <a:sym typeface="Arial"/>
              </a:rPr>
              <a:t>Dimensionality Reduction:</a:t>
            </a:r>
            <a:endParaRPr sz="1100" b="1">
              <a:latin typeface="Arial"/>
              <a:ea typeface="Arial"/>
              <a:cs typeface="Arial"/>
              <a:sym typeface="Arial"/>
            </a:endParaRPr>
          </a:p>
          <a:p>
            <a:pPr marL="914400" lvl="1" indent="-298450" algn="l" rtl="0">
              <a:lnSpc>
                <a:spcPct val="115000"/>
              </a:lnSpc>
              <a:spcBef>
                <a:spcPts val="0"/>
              </a:spcBef>
              <a:spcAft>
                <a:spcPts val="0"/>
              </a:spcAft>
              <a:buSzPts val="1100"/>
              <a:buFont typeface="Arial"/>
              <a:buChar char="○"/>
            </a:pPr>
            <a:r>
              <a:rPr lang="en" sz="1100">
                <a:latin typeface="Arial"/>
                <a:ea typeface="Arial"/>
                <a:cs typeface="Arial"/>
                <a:sym typeface="Arial"/>
              </a:rPr>
              <a:t>Reduces the feature space while retaining 95% variance.</a:t>
            </a:r>
            <a:endParaRPr sz="1100">
              <a:latin typeface="Arial"/>
              <a:ea typeface="Arial"/>
              <a:cs typeface="Arial"/>
              <a:sym typeface="Arial"/>
            </a:endParaRPr>
          </a:p>
          <a:p>
            <a:pPr marL="914400" lvl="1" indent="-298450" algn="l" rtl="0">
              <a:lnSpc>
                <a:spcPct val="115000"/>
              </a:lnSpc>
              <a:spcBef>
                <a:spcPts val="0"/>
              </a:spcBef>
              <a:spcAft>
                <a:spcPts val="0"/>
              </a:spcAft>
              <a:buSzPts val="1100"/>
              <a:buFont typeface="Arial"/>
              <a:buChar char="○"/>
            </a:pPr>
            <a:r>
              <a:rPr lang="en" sz="1100">
                <a:latin typeface="Arial"/>
                <a:ea typeface="Arial"/>
                <a:cs typeface="Arial"/>
                <a:sym typeface="Arial"/>
              </a:rPr>
              <a:t>Helps mitigate the curse of dimensionality, leading to better model performance.</a:t>
            </a:r>
            <a:endParaRPr sz="1100">
              <a:latin typeface="Arial"/>
              <a:ea typeface="Arial"/>
              <a:cs typeface="Arial"/>
              <a:sym typeface="Arial"/>
            </a:endParaRPr>
          </a:p>
          <a:p>
            <a:pPr marL="457200" lvl="0" indent="-298450" algn="l" rtl="0">
              <a:lnSpc>
                <a:spcPct val="115000"/>
              </a:lnSpc>
              <a:spcBef>
                <a:spcPts val="0"/>
              </a:spcBef>
              <a:spcAft>
                <a:spcPts val="0"/>
              </a:spcAft>
              <a:buSzPts val="1100"/>
              <a:buFont typeface="Arial"/>
              <a:buChar char="●"/>
            </a:pPr>
            <a:r>
              <a:rPr lang="en" sz="1100" b="1">
                <a:latin typeface="Arial"/>
                <a:ea typeface="Arial"/>
                <a:cs typeface="Arial"/>
                <a:sym typeface="Arial"/>
              </a:rPr>
              <a:t>Enhanced Interpretability:</a:t>
            </a:r>
            <a:endParaRPr sz="1100" b="1">
              <a:latin typeface="Arial"/>
              <a:ea typeface="Arial"/>
              <a:cs typeface="Arial"/>
              <a:sym typeface="Arial"/>
            </a:endParaRPr>
          </a:p>
          <a:p>
            <a:pPr marL="914400" lvl="1" indent="-298450" algn="l" rtl="0">
              <a:lnSpc>
                <a:spcPct val="115000"/>
              </a:lnSpc>
              <a:spcBef>
                <a:spcPts val="0"/>
              </a:spcBef>
              <a:spcAft>
                <a:spcPts val="0"/>
              </a:spcAft>
              <a:buSzPts val="1100"/>
              <a:buFont typeface="Arial"/>
              <a:buChar char="○"/>
            </a:pPr>
            <a:r>
              <a:rPr lang="en" sz="1100">
                <a:latin typeface="Arial"/>
                <a:ea typeface="Arial"/>
                <a:cs typeface="Arial"/>
                <a:sym typeface="Arial"/>
              </a:rPr>
              <a:t>Transforms correlated features into a set of uncorrelated principal components.</a:t>
            </a:r>
            <a:endParaRPr sz="1100">
              <a:latin typeface="Arial"/>
              <a:ea typeface="Arial"/>
              <a:cs typeface="Arial"/>
              <a:sym typeface="Arial"/>
            </a:endParaRPr>
          </a:p>
          <a:p>
            <a:pPr marL="0" lvl="0" indent="0" algn="l" rtl="0">
              <a:lnSpc>
                <a:spcPct val="90000"/>
              </a:lnSpc>
              <a:spcBef>
                <a:spcPts val="1200"/>
              </a:spcBef>
              <a:spcAft>
                <a:spcPts val="0"/>
              </a:spcAft>
              <a:buSzPts val="1400"/>
              <a:buNone/>
            </a:pPr>
            <a:endParaRPr/>
          </a:p>
        </p:txBody>
      </p:sp>
      <p:sp>
        <p:nvSpPr>
          <p:cNvPr id="307" name="Google Shape;307;p36"/>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Clr>
                <a:srgbClr val="000000"/>
              </a:buClr>
              <a:buSzPts val="800"/>
              <a:buFont typeface="Arial"/>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37"/>
          <p:cNvSpPr txBox="1">
            <a:spLocks noGrp="1"/>
          </p:cNvSpPr>
          <p:nvPr>
            <p:ph type="title"/>
          </p:nvPr>
        </p:nvSpPr>
        <p:spPr>
          <a:xfrm>
            <a:off x="633845" y="274320"/>
            <a:ext cx="7084200" cy="619500"/>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SzPts val="1400"/>
              <a:buNone/>
            </a:pPr>
            <a:r>
              <a:rPr lang="en"/>
              <a:t>Results</a:t>
            </a:r>
            <a:endParaRPr/>
          </a:p>
        </p:txBody>
      </p:sp>
      <p:sp>
        <p:nvSpPr>
          <p:cNvPr id="313" name="Google Shape;313;p37"/>
          <p:cNvSpPr txBox="1">
            <a:spLocks noGrp="1"/>
          </p:cNvSpPr>
          <p:nvPr>
            <p:ph type="body" idx="1"/>
          </p:nvPr>
        </p:nvSpPr>
        <p:spPr>
          <a:xfrm>
            <a:off x="633845" y="1035887"/>
            <a:ext cx="7886700" cy="35994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800"/>
              </a:spcBef>
              <a:spcAft>
                <a:spcPts val="0"/>
              </a:spcAft>
              <a:buSzPts val="1400"/>
              <a:buNone/>
            </a:pPr>
            <a:endParaRPr/>
          </a:p>
        </p:txBody>
      </p:sp>
      <p:sp>
        <p:nvSpPr>
          <p:cNvPr id="314" name="Google Shape;314;p37"/>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Clr>
                <a:srgbClr val="000000"/>
              </a:buClr>
              <a:buSzPts val="800"/>
              <a:buFont typeface="Arial"/>
              <a:buNone/>
            </a:pPr>
            <a:fld id="{00000000-1234-1234-1234-123412341234}" type="slidenum">
              <a:rPr lang="en"/>
              <a:t>19</a:t>
            </a:fld>
            <a:endParaRPr/>
          </a:p>
        </p:txBody>
      </p:sp>
      <p:pic>
        <p:nvPicPr>
          <p:cNvPr id="315" name="Google Shape;315;p37"/>
          <p:cNvPicPr preferRelativeResize="0"/>
          <p:nvPr/>
        </p:nvPicPr>
        <p:blipFill rotWithShape="1">
          <a:blip r:embed="rId3">
            <a:alphaModFix/>
          </a:blip>
          <a:srcRect/>
          <a:stretch/>
        </p:blipFill>
        <p:spPr>
          <a:xfrm>
            <a:off x="633850" y="1113775"/>
            <a:ext cx="2118650" cy="3463000"/>
          </a:xfrm>
          <a:prstGeom prst="rect">
            <a:avLst/>
          </a:prstGeom>
          <a:noFill/>
          <a:ln>
            <a:noFill/>
          </a:ln>
        </p:spPr>
      </p:pic>
      <p:pic>
        <p:nvPicPr>
          <p:cNvPr id="316" name="Google Shape;316;p37"/>
          <p:cNvPicPr preferRelativeResize="0"/>
          <p:nvPr/>
        </p:nvPicPr>
        <p:blipFill rotWithShape="1">
          <a:blip r:embed="rId4">
            <a:alphaModFix/>
          </a:blip>
          <a:srcRect/>
          <a:stretch/>
        </p:blipFill>
        <p:spPr>
          <a:xfrm>
            <a:off x="2752500" y="1035875"/>
            <a:ext cx="5698749" cy="2399625"/>
          </a:xfrm>
          <a:prstGeom prst="rect">
            <a:avLst/>
          </a:prstGeom>
          <a:noFill/>
          <a:ln>
            <a:noFill/>
          </a:ln>
        </p:spPr>
      </p:pic>
      <p:sp>
        <p:nvSpPr>
          <p:cNvPr id="317" name="Google Shape;317;p37"/>
          <p:cNvSpPr txBox="1"/>
          <p:nvPr/>
        </p:nvSpPr>
        <p:spPr>
          <a:xfrm>
            <a:off x="3301275" y="3614100"/>
            <a:ext cx="5854500" cy="831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100"/>
              <a:buFont typeface="Arial"/>
              <a:buNone/>
            </a:pPr>
            <a:r>
              <a:rPr lang="en" sz="2100" b="0" i="0" u="none" strike="noStrike" cap="none">
                <a:solidFill>
                  <a:schemeClr val="dk1"/>
                </a:solidFill>
                <a:latin typeface="Calibri"/>
                <a:ea typeface="Calibri"/>
                <a:cs typeface="Calibri"/>
                <a:sym typeface="Calibri"/>
              </a:rPr>
              <a:t>From Results we see Model works well on processed data.</a:t>
            </a:r>
            <a:endParaRPr sz="21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0"/>
          <p:cNvSpPr txBox="1">
            <a:spLocks noGrp="1"/>
          </p:cNvSpPr>
          <p:nvPr>
            <p:ph type="title"/>
          </p:nvPr>
        </p:nvSpPr>
        <p:spPr>
          <a:xfrm>
            <a:off x="633845" y="274320"/>
            <a:ext cx="7084200" cy="6195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SzPts val="1400"/>
              <a:buNone/>
            </a:pPr>
            <a:r>
              <a:rPr lang="en"/>
              <a:t>Problem Statement</a:t>
            </a:r>
            <a:endParaRPr/>
          </a:p>
        </p:txBody>
      </p:sp>
      <p:sp>
        <p:nvSpPr>
          <p:cNvPr id="175" name="Google Shape;175;p20"/>
          <p:cNvSpPr txBox="1">
            <a:spLocks noGrp="1"/>
          </p:cNvSpPr>
          <p:nvPr>
            <p:ph type="body" idx="1"/>
          </p:nvPr>
        </p:nvSpPr>
        <p:spPr>
          <a:xfrm>
            <a:off x="633850" y="1035875"/>
            <a:ext cx="7962600" cy="3599400"/>
          </a:xfrm>
          <a:prstGeom prst="rect">
            <a:avLst/>
          </a:prstGeom>
          <a:noFill/>
          <a:ln>
            <a:noFill/>
          </a:ln>
        </p:spPr>
        <p:txBody>
          <a:bodyPr spcFirstLastPara="1" wrap="square" lIns="68575" tIns="34275" rIns="68575" bIns="34275" anchor="t" anchorCtr="0">
            <a:noAutofit/>
          </a:bodyPr>
          <a:lstStyle/>
          <a:p>
            <a:pPr marL="0" lvl="0" indent="0" algn="just" rtl="0">
              <a:lnSpc>
                <a:spcPct val="150000"/>
              </a:lnSpc>
              <a:spcBef>
                <a:spcPts val="0"/>
              </a:spcBef>
              <a:spcAft>
                <a:spcPts val="1200"/>
              </a:spcAft>
              <a:buSzPts val="1400"/>
              <a:buNone/>
            </a:pPr>
            <a:r>
              <a:rPr lang="en" sz="1800">
                <a:solidFill>
                  <a:srgbClr val="434343"/>
                </a:solidFill>
                <a:latin typeface="Roboto"/>
                <a:ea typeface="Roboto"/>
                <a:cs typeface="Roboto"/>
                <a:sym typeface="Roboto"/>
              </a:rPr>
              <a:t>To predict the Air Quality Index (AQI) in a city over a specified period by analyzing time-series data of various chemical pollutants, identifying interdependencies among them to optimize feature selection and improve model accuracy.</a:t>
            </a:r>
            <a:endParaRPr sz="1800">
              <a:solidFill>
                <a:srgbClr val="434343"/>
              </a:solidFill>
              <a:latin typeface="Roboto"/>
              <a:ea typeface="Roboto"/>
              <a:cs typeface="Roboto"/>
              <a:sym typeface="Roboto"/>
            </a:endParaRPr>
          </a:p>
        </p:txBody>
      </p:sp>
      <p:sp>
        <p:nvSpPr>
          <p:cNvPr id="176" name="Google Shape;176;p20"/>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Clr>
                <a:srgbClr val="000000"/>
              </a:buClr>
              <a:buSzPts val="800"/>
              <a:buFont typeface="Arial"/>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8"/>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a:t>Moving Towards Deep Learning </a:t>
            </a:r>
            <a:endParaRPr/>
          </a:p>
        </p:txBody>
      </p:sp>
      <p:sp>
        <p:nvSpPr>
          <p:cNvPr id="323" name="Google Shape;323;p38"/>
          <p:cNvSpPr txBox="1">
            <a:spLocks noGrp="1"/>
          </p:cNvSpPr>
          <p:nvPr>
            <p:ph type="body" idx="1"/>
          </p:nvPr>
        </p:nvSpPr>
        <p:spPr>
          <a:xfrm>
            <a:off x="633848" y="1035875"/>
            <a:ext cx="5214600" cy="35994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800"/>
              <a:t>To Efficiently work we moved towards DL .</a:t>
            </a:r>
            <a:endParaRPr sz="1800"/>
          </a:p>
          <a:p>
            <a:pPr marL="0" lvl="0" indent="0" algn="l" rtl="0">
              <a:spcBef>
                <a:spcPts val="800"/>
              </a:spcBef>
              <a:spcAft>
                <a:spcPts val="0"/>
              </a:spcAft>
              <a:buNone/>
            </a:pPr>
            <a:r>
              <a:rPr lang="en" sz="1800">
                <a:latin typeface="Arial"/>
                <a:ea typeface="Arial"/>
                <a:cs typeface="Arial"/>
                <a:sym typeface="Arial"/>
              </a:rPr>
              <a:t>As we advance our approach, we're leveraging </a:t>
            </a:r>
            <a:r>
              <a:rPr lang="en" sz="1800" b="1">
                <a:latin typeface="Arial"/>
                <a:ea typeface="Arial"/>
                <a:cs typeface="Arial"/>
                <a:sym typeface="Arial"/>
              </a:rPr>
              <a:t>Deep Learning</a:t>
            </a:r>
            <a:r>
              <a:rPr lang="en" sz="1800">
                <a:latin typeface="Arial"/>
                <a:ea typeface="Arial"/>
                <a:cs typeface="Arial"/>
                <a:sym typeface="Arial"/>
              </a:rPr>
              <a:t> techniques to enhance the prediction of Air Quality Index (AQI) for various cities. </a:t>
            </a:r>
            <a:endParaRPr sz="1800">
              <a:latin typeface="Arial"/>
              <a:ea typeface="Arial"/>
              <a:cs typeface="Arial"/>
              <a:sym typeface="Arial"/>
            </a:endParaRPr>
          </a:p>
          <a:p>
            <a:pPr marL="0" lvl="0" indent="0" algn="l" rtl="0">
              <a:spcBef>
                <a:spcPts val="800"/>
              </a:spcBef>
              <a:spcAft>
                <a:spcPts val="0"/>
              </a:spcAft>
              <a:buNone/>
            </a:pPr>
            <a:r>
              <a:rPr lang="en" sz="1800">
                <a:latin typeface="Arial"/>
                <a:ea typeface="Arial"/>
                <a:cs typeface="Arial"/>
                <a:sym typeface="Arial"/>
              </a:rPr>
              <a:t>By transitioning from traditional machine learning models to neural networks, we aim to capture complex, non-linear relationships in the data. </a:t>
            </a:r>
            <a:endParaRPr sz="1800">
              <a:latin typeface="Arial"/>
              <a:ea typeface="Arial"/>
              <a:cs typeface="Arial"/>
              <a:sym typeface="Arial"/>
            </a:endParaRPr>
          </a:p>
          <a:p>
            <a:pPr marL="0" lvl="0" indent="0" algn="l" rtl="0">
              <a:spcBef>
                <a:spcPts val="800"/>
              </a:spcBef>
              <a:spcAft>
                <a:spcPts val="0"/>
              </a:spcAft>
              <a:buNone/>
            </a:pPr>
            <a:r>
              <a:rPr lang="en" sz="1800">
                <a:latin typeface="Arial"/>
                <a:ea typeface="Arial"/>
                <a:cs typeface="Arial"/>
                <a:sym typeface="Arial"/>
              </a:rPr>
              <a:t>This enables us to account for temporal patterns, seasonal variations, and spatial dependencies, improving the accuracy and robustness of our AQI predictions. </a:t>
            </a:r>
            <a:endParaRPr sz="1800"/>
          </a:p>
        </p:txBody>
      </p:sp>
      <p:sp>
        <p:nvSpPr>
          <p:cNvPr id="324" name="Google Shape;324;p38"/>
          <p:cNvSpPr txBox="1">
            <a:spLocks noGrp="1"/>
          </p:cNvSpPr>
          <p:nvPr>
            <p:ph type="sldNum" idx="12"/>
          </p:nvPr>
        </p:nvSpPr>
        <p:spPr>
          <a:xfrm>
            <a:off x="6463146" y="4767263"/>
            <a:ext cx="20574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SzPts val="800"/>
              <a:buFont typeface="Arial"/>
              <a:buNone/>
            </a:pPr>
            <a:fld id="{00000000-1234-1234-1234-123412341234}" type="slidenum">
              <a:rPr lang="en"/>
              <a:t>20</a:t>
            </a:fld>
            <a:endParaRPr/>
          </a:p>
        </p:txBody>
      </p:sp>
      <p:pic>
        <p:nvPicPr>
          <p:cNvPr id="325" name="Google Shape;325;p38"/>
          <p:cNvPicPr preferRelativeResize="0"/>
          <p:nvPr/>
        </p:nvPicPr>
        <p:blipFill>
          <a:blip r:embed="rId3">
            <a:alphaModFix/>
          </a:blip>
          <a:stretch>
            <a:fillRect/>
          </a:stretch>
        </p:blipFill>
        <p:spPr>
          <a:xfrm>
            <a:off x="6081800" y="1035878"/>
            <a:ext cx="2143125" cy="29652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40"/>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Autofit/>
          </a:bodyPr>
          <a:lstStyle/>
          <a:p>
            <a:pPr marL="0" lvl="0" indent="0" algn="ctr" rtl="0">
              <a:spcBef>
                <a:spcPts val="0"/>
              </a:spcBef>
              <a:spcAft>
                <a:spcPts val="0"/>
              </a:spcAft>
              <a:buNone/>
            </a:pPr>
            <a:r>
              <a:rPr lang="en"/>
              <a:t>What we did?</a:t>
            </a:r>
            <a:endParaRPr/>
          </a:p>
        </p:txBody>
      </p:sp>
      <p:sp>
        <p:nvSpPr>
          <p:cNvPr id="338" name="Google Shape;338;p40"/>
          <p:cNvSpPr txBox="1">
            <a:spLocks noGrp="1"/>
          </p:cNvSpPr>
          <p:nvPr>
            <p:ph type="body" idx="1"/>
          </p:nvPr>
        </p:nvSpPr>
        <p:spPr>
          <a:xfrm>
            <a:off x="633845" y="1035887"/>
            <a:ext cx="7886700" cy="3599400"/>
          </a:xfrm>
          <a:prstGeom prst="rect">
            <a:avLst/>
          </a:prstGeom>
        </p:spPr>
        <p:txBody>
          <a:bodyPr spcFirstLastPara="1" wrap="square" lIns="68575" tIns="34275" rIns="68575" bIns="34275" anchor="t" anchorCtr="0">
            <a:noAutofit/>
          </a:bodyPr>
          <a:lstStyle/>
          <a:p>
            <a:pPr marL="457200" lvl="0" indent="-323850" algn="l" rtl="0">
              <a:spcBef>
                <a:spcPts val="800"/>
              </a:spcBef>
              <a:spcAft>
                <a:spcPts val="0"/>
              </a:spcAft>
              <a:buSzPts val="1500"/>
              <a:buFont typeface="Arial"/>
              <a:buChar char="●"/>
            </a:pPr>
            <a:r>
              <a:rPr lang="en" sz="1400" dirty="0">
                <a:latin typeface="Arial"/>
                <a:ea typeface="Arial"/>
                <a:cs typeface="Arial"/>
                <a:sym typeface="Arial"/>
              </a:rPr>
              <a:t>Developed a Deep Learning-based </a:t>
            </a:r>
            <a:r>
              <a:rPr lang="en" sz="1400" b="1" dirty="0">
                <a:latin typeface="Arial"/>
                <a:ea typeface="Arial"/>
                <a:cs typeface="Arial"/>
                <a:sym typeface="Arial"/>
              </a:rPr>
              <a:t>Regression Model</a:t>
            </a:r>
            <a:r>
              <a:rPr lang="en" sz="1400" dirty="0">
                <a:latin typeface="Arial"/>
                <a:ea typeface="Arial"/>
                <a:cs typeface="Arial"/>
                <a:sym typeface="Arial"/>
              </a:rPr>
              <a:t> to predict AQI values for multiple cities.</a:t>
            </a:r>
            <a:endParaRPr sz="1400" dirty="0">
              <a:latin typeface="Arial"/>
              <a:ea typeface="Arial"/>
              <a:cs typeface="Arial"/>
              <a:sym typeface="Arial"/>
            </a:endParaRPr>
          </a:p>
          <a:p>
            <a:pPr marL="457200" lvl="0" indent="-323850" algn="l" rtl="0">
              <a:spcBef>
                <a:spcPts val="0"/>
              </a:spcBef>
              <a:spcAft>
                <a:spcPts val="0"/>
              </a:spcAft>
              <a:buSzPts val="1500"/>
              <a:buFont typeface="Arial"/>
              <a:buChar char="●"/>
            </a:pPr>
            <a:r>
              <a:rPr lang="en" sz="1400" dirty="0">
                <a:latin typeface="Arial"/>
                <a:ea typeface="Arial"/>
                <a:cs typeface="Arial"/>
                <a:sym typeface="Arial"/>
              </a:rPr>
              <a:t>Used a </a:t>
            </a:r>
            <a:r>
              <a:rPr lang="en" sz="1400" b="1" dirty="0">
                <a:latin typeface="Arial"/>
                <a:ea typeface="Arial"/>
                <a:cs typeface="Arial"/>
                <a:sym typeface="Arial"/>
              </a:rPr>
              <a:t>time-series grouped train-test split</a:t>
            </a:r>
            <a:r>
              <a:rPr lang="en" sz="1400" dirty="0">
                <a:latin typeface="Arial"/>
                <a:ea typeface="Arial"/>
                <a:cs typeface="Arial"/>
                <a:sym typeface="Arial"/>
              </a:rPr>
              <a:t> to preserve temporal integrity in city-wise data.</a:t>
            </a:r>
            <a:endParaRPr sz="1400" dirty="0">
              <a:latin typeface="Arial"/>
              <a:ea typeface="Arial"/>
              <a:cs typeface="Arial"/>
              <a:sym typeface="Arial"/>
            </a:endParaRPr>
          </a:p>
          <a:p>
            <a:pPr marL="457200" lvl="0" indent="-323850" algn="l" rtl="0">
              <a:spcBef>
                <a:spcPts val="0"/>
              </a:spcBef>
              <a:spcAft>
                <a:spcPts val="0"/>
              </a:spcAft>
              <a:buSzPts val="1500"/>
              <a:buFont typeface="Arial"/>
              <a:buChar char="●"/>
            </a:pPr>
            <a:r>
              <a:rPr lang="en" sz="1400" dirty="0">
                <a:latin typeface="Arial"/>
                <a:ea typeface="Arial"/>
                <a:cs typeface="Arial"/>
                <a:sym typeface="Arial"/>
              </a:rPr>
              <a:t>Normalized features using </a:t>
            </a:r>
            <a:r>
              <a:rPr lang="en" sz="1400" b="1" dirty="0">
                <a:latin typeface="Arial"/>
                <a:ea typeface="Arial"/>
                <a:cs typeface="Arial"/>
                <a:sym typeface="Arial"/>
              </a:rPr>
              <a:t>MinMaxScaler</a:t>
            </a:r>
            <a:r>
              <a:rPr lang="en" sz="1400" dirty="0">
                <a:latin typeface="Arial"/>
                <a:ea typeface="Arial"/>
                <a:cs typeface="Arial"/>
                <a:sym typeface="Arial"/>
              </a:rPr>
              <a:t> and utilized </a:t>
            </a:r>
            <a:r>
              <a:rPr lang="en" sz="1400" b="1" dirty="0">
                <a:latin typeface="Arial"/>
                <a:ea typeface="Arial"/>
                <a:cs typeface="Arial"/>
                <a:sym typeface="Arial"/>
              </a:rPr>
              <a:t>PyTorch</a:t>
            </a:r>
            <a:r>
              <a:rPr lang="en" sz="1400" dirty="0">
                <a:latin typeface="Arial"/>
                <a:ea typeface="Arial"/>
                <a:cs typeface="Arial"/>
                <a:sym typeface="Arial"/>
              </a:rPr>
              <a:t> for model implementation.</a:t>
            </a:r>
            <a:endParaRPr sz="1400" dirty="0">
              <a:latin typeface="Arial"/>
              <a:ea typeface="Arial"/>
              <a:cs typeface="Arial"/>
              <a:sym typeface="Arial"/>
            </a:endParaRPr>
          </a:p>
          <a:p>
            <a:pPr marL="457200" lvl="0" indent="-323850" algn="l" rtl="0">
              <a:spcBef>
                <a:spcPts val="0"/>
              </a:spcBef>
              <a:spcAft>
                <a:spcPts val="0"/>
              </a:spcAft>
              <a:buSzPts val="1500"/>
              <a:buFont typeface="Arial"/>
              <a:buChar char="●"/>
            </a:pPr>
            <a:r>
              <a:rPr lang="en" sz="1400" dirty="0">
                <a:latin typeface="Arial"/>
                <a:ea typeface="Arial"/>
                <a:cs typeface="Arial"/>
                <a:sym typeface="Arial"/>
              </a:rPr>
              <a:t>Model architecture: </a:t>
            </a:r>
            <a:r>
              <a:rPr lang="en" sz="1400" b="1" dirty="0">
                <a:latin typeface="Arial"/>
                <a:ea typeface="Arial"/>
                <a:cs typeface="Arial"/>
                <a:sym typeface="Arial"/>
              </a:rPr>
              <a:t>3 fully connected layers</a:t>
            </a:r>
            <a:r>
              <a:rPr lang="en" sz="1400" dirty="0">
                <a:latin typeface="Arial"/>
                <a:ea typeface="Arial"/>
                <a:cs typeface="Arial"/>
                <a:sym typeface="Arial"/>
              </a:rPr>
              <a:t> with ReLU activations.</a:t>
            </a:r>
            <a:endParaRPr sz="1400" dirty="0">
              <a:latin typeface="Arial"/>
              <a:ea typeface="Arial"/>
              <a:cs typeface="Arial"/>
              <a:sym typeface="Arial"/>
            </a:endParaRPr>
          </a:p>
          <a:p>
            <a:pPr marL="457200" lvl="0" indent="-323850" algn="l" rtl="0">
              <a:spcBef>
                <a:spcPts val="0"/>
              </a:spcBef>
              <a:spcAft>
                <a:spcPts val="0"/>
              </a:spcAft>
              <a:buSzPts val="1500"/>
              <a:buFont typeface="Arial"/>
              <a:buChar char="●"/>
            </a:pPr>
            <a:r>
              <a:rPr lang="en" sz="1400" dirty="0">
                <a:latin typeface="Arial"/>
                <a:ea typeface="Arial"/>
                <a:cs typeface="Arial"/>
                <a:sym typeface="Arial"/>
              </a:rPr>
              <a:t>Trained with </a:t>
            </a:r>
            <a:r>
              <a:rPr lang="en" sz="1400" b="1" dirty="0">
                <a:latin typeface="Arial"/>
                <a:ea typeface="Arial"/>
                <a:cs typeface="Arial"/>
                <a:sym typeface="Arial"/>
              </a:rPr>
              <a:t>Adam optimizer</a:t>
            </a:r>
            <a:r>
              <a:rPr lang="en" sz="1400" dirty="0">
                <a:latin typeface="Arial"/>
                <a:ea typeface="Arial"/>
                <a:cs typeface="Arial"/>
                <a:sym typeface="Arial"/>
              </a:rPr>
              <a:t> and </a:t>
            </a:r>
            <a:r>
              <a:rPr lang="en" sz="1400" b="1" dirty="0">
                <a:latin typeface="Arial"/>
                <a:ea typeface="Arial"/>
                <a:cs typeface="Arial"/>
                <a:sym typeface="Arial"/>
              </a:rPr>
              <a:t>MSE loss</a:t>
            </a:r>
            <a:r>
              <a:rPr lang="en" sz="1400" dirty="0">
                <a:latin typeface="Arial"/>
                <a:ea typeface="Arial"/>
                <a:cs typeface="Arial"/>
                <a:sym typeface="Arial"/>
              </a:rPr>
              <a:t> over 200 epochs.</a:t>
            </a:r>
            <a:endParaRPr sz="1400" dirty="0">
              <a:latin typeface="Arial"/>
              <a:ea typeface="Arial"/>
              <a:cs typeface="Arial"/>
              <a:sym typeface="Arial"/>
            </a:endParaRPr>
          </a:p>
          <a:p>
            <a:pPr marL="133350" indent="0">
              <a:spcBef>
                <a:spcPts val="1200"/>
              </a:spcBef>
              <a:buSzPts val="1500"/>
              <a:buNone/>
            </a:pPr>
            <a:r>
              <a:rPr lang="en-US" sz="1400" b="1" dirty="0">
                <a:latin typeface="Arial"/>
                <a:cs typeface="Arial"/>
                <a:sym typeface="Arial"/>
              </a:rPr>
              <a:t>Model Evaluation Metrics:</a:t>
            </a:r>
            <a:br>
              <a:rPr lang="en-US" sz="1400" dirty="0">
                <a:latin typeface="Arial"/>
                <a:cs typeface="Arial"/>
                <a:sym typeface="Arial"/>
              </a:rPr>
            </a:br>
            <a:r>
              <a:rPr lang="en-US" sz="1400" dirty="0">
                <a:latin typeface="Arial"/>
                <a:cs typeface="Arial"/>
                <a:sym typeface="Arial"/>
              </a:rPr>
              <a:t>The model trained on importance-sampled coresets was evaluated using the test dataset. The performance metrics were:</a:t>
            </a:r>
          </a:p>
          <a:p>
            <a:pPr indent="-323850">
              <a:spcBef>
                <a:spcPts val="1200"/>
              </a:spcBef>
              <a:buSzPts val="1500"/>
              <a:buFont typeface="Arial"/>
              <a:buChar char="●"/>
            </a:pPr>
            <a:r>
              <a:rPr lang="en-US" sz="1400" b="1" dirty="0">
                <a:latin typeface="Arial"/>
                <a:cs typeface="Arial"/>
                <a:sym typeface="Arial"/>
              </a:rPr>
              <a:t>Mean Squared Error (MSE): </a:t>
            </a:r>
            <a:r>
              <a:rPr lang="en-US" sz="1400" dirty="0">
                <a:latin typeface="Arial"/>
                <a:cs typeface="Arial"/>
                <a:sym typeface="Arial"/>
              </a:rPr>
              <a:t>Indicates the average squared error between predictions and actual values.</a:t>
            </a:r>
          </a:p>
          <a:p>
            <a:pPr indent="-323850">
              <a:spcBef>
                <a:spcPts val="0"/>
              </a:spcBef>
              <a:buSzPts val="1500"/>
              <a:buFont typeface="Arial"/>
              <a:buChar char="●"/>
            </a:pPr>
            <a:r>
              <a:rPr lang="en-US" sz="1400" b="1" dirty="0">
                <a:latin typeface="Arial"/>
                <a:cs typeface="Arial"/>
                <a:sym typeface="Arial"/>
              </a:rPr>
              <a:t>Mean Absolute Error (MAE): </a:t>
            </a:r>
            <a:r>
              <a:rPr lang="en-US" sz="1400" dirty="0">
                <a:latin typeface="Arial"/>
                <a:cs typeface="Arial"/>
                <a:sym typeface="Arial"/>
              </a:rPr>
              <a:t>Reflects the average absolute prediction error.</a:t>
            </a:r>
          </a:p>
          <a:p>
            <a:pPr indent="-323850">
              <a:spcBef>
                <a:spcPts val="0"/>
              </a:spcBef>
              <a:buSzPts val="1500"/>
              <a:buFont typeface="Arial"/>
              <a:buChar char="●"/>
            </a:pPr>
            <a:r>
              <a:rPr lang="en-US" sz="1400" b="1" dirty="0">
                <a:latin typeface="Arial"/>
                <a:cs typeface="Arial"/>
                <a:sym typeface="Arial"/>
              </a:rPr>
              <a:t>R² Score</a:t>
            </a:r>
            <a:r>
              <a:rPr lang="en-US" sz="1400" dirty="0">
                <a:latin typeface="Arial"/>
                <a:cs typeface="Arial"/>
                <a:sym typeface="Arial"/>
              </a:rPr>
              <a:t>: Measures the proportion of variance in the target variable explained by the model.</a:t>
            </a:r>
          </a:p>
          <a:p>
            <a:pPr marL="0" lvl="0" indent="0" algn="l" rtl="0">
              <a:spcBef>
                <a:spcPts val="1200"/>
              </a:spcBef>
              <a:spcAft>
                <a:spcPts val="0"/>
              </a:spcAft>
              <a:buNone/>
            </a:pPr>
            <a:endParaRPr lang="en-US" sz="1600" dirty="0"/>
          </a:p>
          <a:p>
            <a:pPr marL="133350" lvl="0" indent="0" algn="l" rtl="0">
              <a:spcBef>
                <a:spcPts val="0"/>
              </a:spcBef>
              <a:spcAft>
                <a:spcPts val="0"/>
              </a:spcAft>
              <a:buSzPts val="1500"/>
              <a:buNone/>
            </a:pPr>
            <a:endParaRPr sz="1500" dirty="0">
              <a:latin typeface="Arial"/>
              <a:ea typeface="Arial"/>
              <a:cs typeface="Arial"/>
              <a:sym typeface="Arial"/>
            </a:endParaRPr>
          </a:p>
          <a:p>
            <a:pPr marL="457200" lvl="0" indent="0" algn="l" rtl="0">
              <a:spcBef>
                <a:spcPts val="800"/>
              </a:spcBef>
              <a:spcAft>
                <a:spcPts val="0"/>
              </a:spcAft>
              <a:buNone/>
            </a:pPr>
            <a:endParaRPr sz="1500" dirty="0">
              <a:latin typeface="Arial"/>
              <a:ea typeface="Arial"/>
              <a:cs typeface="Arial"/>
              <a:sym typeface="Arial"/>
            </a:endParaRPr>
          </a:p>
        </p:txBody>
      </p:sp>
      <p:sp>
        <p:nvSpPr>
          <p:cNvPr id="339" name="Google Shape;339;p40"/>
          <p:cNvSpPr txBox="1">
            <a:spLocks noGrp="1"/>
          </p:cNvSpPr>
          <p:nvPr>
            <p:ph type="sldNum" idx="12"/>
          </p:nvPr>
        </p:nvSpPr>
        <p:spPr>
          <a:xfrm>
            <a:off x="6463146" y="4767263"/>
            <a:ext cx="20574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SzPts val="800"/>
              <a:buFont typeface="Arial"/>
              <a:buNone/>
            </a:pPr>
            <a:fld id="{00000000-1234-1234-1234-123412341234}" type="slidenum">
              <a:rPr lang="e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41"/>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a:t>Results on Actual Dataset</a:t>
            </a:r>
            <a:endParaRPr/>
          </a:p>
        </p:txBody>
      </p:sp>
      <p:sp>
        <p:nvSpPr>
          <p:cNvPr id="345" name="Google Shape;345;p41"/>
          <p:cNvSpPr txBox="1">
            <a:spLocks noGrp="1"/>
          </p:cNvSpPr>
          <p:nvPr>
            <p:ph type="body" idx="1"/>
          </p:nvPr>
        </p:nvSpPr>
        <p:spPr>
          <a:xfrm>
            <a:off x="633845" y="1035887"/>
            <a:ext cx="7886700" cy="35994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endParaRPr/>
          </a:p>
        </p:txBody>
      </p:sp>
      <p:sp>
        <p:nvSpPr>
          <p:cNvPr id="346" name="Google Shape;346;p41"/>
          <p:cNvSpPr txBox="1">
            <a:spLocks noGrp="1"/>
          </p:cNvSpPr>
          <p:nvPr>
            <p:ph type="sldNum" idx="12"/>
          </p:nvPr>
        </p:nvSpPr>
        <p:spPr>
          <a:xfrm>
            <a:off x="6463146" y="4767263"/>
            <a:ext cx="20574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SzPts val="800"/>
              <a:buFont typeface="Arial"/>
              <a:buNone/>
            </a:pPr>
            <a:fld id="{00000000-1234-1234-1234-123412341234}" type="slidenum">
              <a:rPr lang="en"/>
              <a:t>22</a:t>
            </a:fld>
            <a:endParaRPr/>
          </a:p>
        </p:txBody>
      </p:sp>
      <p:pic>
        <p:nvPicPr>
          <p:cNvPr id="347" name="Google Shape;347;p41"/>
          <p:cNvPicPr preferRelativeResize="0"/>
          <p:nvPr/>
        </p:nvPicPr>
        <p:blipFill>
          <a:blip r:embed="rId3">
            <a:alphaModFix/>
          </a:blip>
          <a:stretch>
            <a:fillRect/>
          </a:stretch>
        </p:blipFill>
        <p:spPr>
          <a:xfrm>
            <a:off x="633850" y="1052437"/>
            <a:ext cx="3876700" cy="3566276"/>
          </a:xfrm>
          <a:prstGeom prst="rect">
            <a:avLst/>
          </a:prstGeom>
          <a:noFill/>
          <a:ln>
            <a:noFill/>
          </a:ln>
        </p:spPr>
      </p:pic>
      <p:pic>
        <p:nvPicPr>
          <p:cNvPr id="348" name="Google Shape;348;p41"/>
          <p:cNvPicPr preferRelativeResize="0"/>
          <p:nvPr/>
        </p:nvPicPr>
        <p:blipFill>
          <a:blip r:embed="rId4">
            <a:alphaModFix/>
          </a:blip>
          <a:stretch>
            <a:fillRect/>
          </a:stretch>
        </p:blipFill>
        <p:spPr>
          <a:xfrm>
            <a:off x="4510550" y="1035875"/>
            <a:ext cx="3876700" cy="35046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42"/>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a:t>Analysis</a:t>
            </a:r>
            <a:endParaRPr/>
          </a:p>
        </p:txBody>
      </p:sp>
      <p:sp>
        <p:nvSpPr>
          <p:cNvPr id="354" name="Google Shape;354;p42"/>
          <p:cNvSpPr txBox="1">
            <a:spLocks noGrp="1"/>
          </p:cNvSpPr>
          <p:nvPr>
            <p:ph type="body" idx="1"/>
          </p:nvPr>
        </p:nvSpPr>
        <p:spPr>
          <a:xfrm>
            <a:off x="633845" y="1035887"/>
            <a:ext cx="7886700" cy="3599400"/>
          </a:xfrm>
          <a:prstGeom prst="rect">
            <a:avLst/>
          </a:prstGeom>
        </p:spPr>
        <p:txBody>
          <a:bodyPr spcFirstLastPara="1" wrap="square" lIns="68575" tIns="34275" rIns="68575" bIns="3427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sz="1100">
                <a:latin typeface="Arial"/>
                <a:ea typeface="Arial"/>
                <a:cs typeface="Arial"/>
                <a:sym typeface="Arial"/>
              </a:rPr>
              <a:t>The regression model for predicting AQI achieved a </a:t>
            </a:r>
            <a:r>
              <a:rPr lang="en" sz="1100" b="1">
                <a:latin typeface="Arial"/>
                <a:ea typeface="Arial"/>
                <a:cs typeface="Arial"/>
                <a:sym typeface="Arial"/>
              </a:rPr>
              <a:t>Mean Absolute Error (MAE)</a:t>
            </a:r>
            <a:r>
              <a:rPr lang="en" sz="1100">
                <a:latin typeface="Arial"/>
                <a:ea typeface="Arial"/>
                <a:cs typeface="Arial"/>
                <a:sym typeface="Arial"/>
              </a:rPr>
              <a:t> of </a:t>
            </a:r>
            <a:r>
              <a:rPr lang="en" sz="1100" b="1">
                <a:latin typeface="Arial"/>
                <a:ea typeface="Arial"/>
                <a:cs typeface="Arial"/>
                <a:sym typeface="Arial"/>
              </a:rPr>
              <a:t>26.01</a:t>
            </a:r>
            <a:r>
              <a:rPr lang="en" sz="1100">
                <a:latin typeface="Arial"/>
                <a:ea typeface="Arial"/>
                <a:cs typeface="Arial"/>
                <a:sym typeface="Arial"/>
              </a:rPr>
              <a:t>, indicating that the model predicts AQI values with a moderate average error. The </a:t>
            </a:r>
            <a:r>
              <a:rPr lang="en" sz="1100" b="1">
                <a:latin typeface="Arial"/>
                <a:ea typeface="Arial"/>
                <a:cs typeface="Arial"/>
                <a:sym typeface="Arial"/>
              </a:rPr>
              <a:t>R² score</a:t>
            </a:r>
            <a:r>
              <a:rPr lang="en" sz="1100">
                <a:latin typeface="Arial"/>
                <a:ea typeface="Arial"/>
                <a:cs typeface="Arial"/>
                <a:sym typeface="Arial"/>
              </a:rPr>
              <a:t> of </a:t>
            </a:r>
            <a:r>
              <a:rPr lang="en" sz="1100" b="1">
                <a:latin typeface="Arial"/>
                <a:ea typeface="Arial"/>
                <a:cs typeface="Arial"/>
                <a:sym typeface="Arial"/>
              </a:rPr>
              <a:t>0.7829</a:t>
            </a:r>
            <a:r>
              <a:rPr lang="en" sz="1100">
                <a:latin typeface="Arial"/>
                <a:ea typeface="Arial"/>
                <a:cs typeface="Arial"/>
                <a:sym typeface="Arial"/>
              </a:rPr>
              <a:t> suggests that the model explains approximately </a:t>
            </a:r>
            <a:r>
              <a:rPr lang="en" sz="1100" b="1">
                <a:latin typeface="Arial"/>
                <a:ea typeface="Arial"/>
                <a:cs typeface="Arial"/>
                <a:sym typeface="Arial"/>
              </a:rPr>
              <a:t>78.3%</a:t>
            </a:r>
            <a:r>
              <a:rPr lang="en" sz="1100">
                <a:latin typeface="Arial"/>
                <a:ea typeface="Arial"/>
                <a:cs typeface="Arial"/>
                <a:sym typeface="Arial"/>
              </a:rPr>
              <a:t> of the variance in the AQI data, reflecting a strong correlation between the predicted and actual values.</a:t>
            </a:r>
            <a:endParaRPr sz="1100">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r>
              <a:rPr lang="en" sz="1100">
                <a:latin typeface="Arial"/>
                <a:ea typeface="Arial"/>
                <a:cs typeface="Arial"/>
                <a:sym typeface="Arial"/>
              </a:rPr>
              <a:t>The training process demonstrated stable loss convergence over epochs, with the final </a:t>
            </a:r>
            <a:r>
              <a:rPr lang="en" sz="1100" b="1">
                <a:latin typeface="Arial"/>
                <a:ea typeface="Arial"/>
                <a:cs typeface="Arial"/>
                <a:sym typeface="Arial"/>
              </a:rPr>
              <a:t>Regression Loss</a:t>
            </a:r>
            <a:r>
              <a:rPr lang="en" sz="1100">
                <a:latin typeface="Arial"/>
                <a:ea typeface="Arial"/>
                <a:cs typeface="Arial"/>
                <a:sym typeface="Arial"/>
              </a:rPr>
              <a:t> around </a:t>
            </a:r>
            <a:r>
              <a:rPr lang="en" sz="1100" b="1">
                <a:latin typeface="Arial"/>
                <a:ea typeface="Arial"/>
                <a:cs typeface="Arial"/>
                <a:sym typeface="Arial"/>
              </a:rPr>
              <a:t>2016.86</a:t>
            </a:r>
            <a:r>
              <a:rPr lang="en" sz="1100">
                <a:latin typeface="Arial"/>
                <a:ea typeface="Arial"/>
                <a:cs typeface="Arial"/>
                <a:sym typeface="Arial"/>
              </a:rPr>
              <a:t>, showing consistent learning without significant overfitting. However, the relatively high loss values suggest that there may still be room for improvement in feature engineering, hyperparameter tuning, or model architecture.</a:t>
            </a:r>
            <a:endParaRPr sz="1100">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r>
              <a:rPr lang="en" sz="1100">
                <a:latin typeface="Arial"/>
                <a:ea typeface="Arial"/>
                <a:cs typeface="Arial"/>
                <a:sym typeface="Arial"/>
              </a:rPr>
              <a:t>Overall, the model performs well but could benefit from further optimizations to reduce the prediction error and enhance its ability to generalize across different city datasets.</a:t>
            </a:r>
            <a:endParaRPr sz="1100">
              <a:latin typeface="Arial"/>
              <a:ea typeface="Arial"/>
              <a:cs typeface="Arial"/>
              <a:sym typeface="Arial"/>
            </a:endParaRPr>
          </a:p>
          <a:p>
            <a:pPr marL="0" lvl="0" indent="0" algn="l" rtl="0">
              <a:spcBef>
                <a:spcPts val="1200"/>
              </a:spcBef>
              <a:spcAft>
                <a:spcPts val="0"/>
              </a:spcAft>
              <a:buNone/>
            </a:pPr>
            <a:endParaRPr/>
          </a:p>
        </p:txBody>
      </p:sp>
      <p:sp>
        <p:nvSpPr>
          <p:cNvPr id="355" name="Google Shape;355;p42"/>
          <p:cNvSpPr txBox="1">
            <a:spLocks noGrp="1"/>
          </p:cNvSpPr>
          <p:nvPr>
            <p:ph type="sldNum" idx="12"/>
          </p:nvPr>
        </p:nvSpPr>
        <p:spPr>
          <a:xfrm>
            <a:off x="6463146" y="4767263"/>
            <a:ext cx="20574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SzPts val="800"/>
              <a:buFont typeface="Arial"/>
              <a:buNone/>
            </a:pPr>
            <a:fld id="{00000000-1234-1234-1234-123412341234}" type="slidenum">
              <a:rPr lang="en"/>
              <a:t>23</a:t>
            </a:fld>
            <a:endParaRPr/>
          </a:p>
        </p:txBody>
      </p:sp>
      <p:pic>
        <p:nvPicPr>
          <p:cNvPr id="356" name="Google Shape;356;p42"/>
          <p:cNvPicPr preferRelativeResize="0"/>
          <p:nvPr/>
        </p:nvPicPr>
        <p:blipFill>
          <a:blip r:embed="rId3">
            <a:alphaModFix/>
          </a:blip>
          <a:stretch>
            <a:fillRect/>
          </a:stretch>
        </p:blipFill>
        <p:spPr>
          <a:xfrm>
            <a:off x="889850" y="3270175"/>
            <a:ext cx="4708275" cy="12511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43"/>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2800"/>
              <a:t>Dataset Reduction using Coresets(K-Means)</a:t>
            </a:r>
            <a:endParaRPr sz="2800"/>
          </a:p>
        </p:txBody>
      </p:sp>
      <p:sp>
        <p:nvSpPr>
          <p:cNvPr id="362" name="Google Shape;362;p43"/>
          <p:cNvSpPr txBox="1">
            <a:spLocks noGrp="1"/>
          </p:cNvSpPr>
          <p:nvPr>
            <p:ph type="body" idx="1"/>
          </p:nvPr>
        </p:nvSpPr>
        <p:spPr>
          <a:xfrm>
            <a:off x="633845" y="1035887"/>
            <a:ext cx="7886700" cy="35994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000" b="1"/>
              <a:t>a)Why Use k-Means Clustering for Coresets?</a:t>
            </a:r>
            <a:endParaRPr sz="1000" b="1"/>
          </a:p>
          <a:p>
            <a:pPr marL="0" lvl="0" indent="0" algn="l" rtl="0">
              <a:spcBef>
                <a:spcPts val="800"/>
              </a:spcBef>
              <a:spcAft>
                <a:spcPts val="0"/>
              </a:spcAft>
              <a:buNone/>
            </a:pPr>
            <a:r>
              <a:rPr lang="en" sz="1000"/>
              <a:t>k-Means clustering creates representative subsets by grouping data points into clusters, with each cluster's center acting as a proxy for its members. This approach ensures that the dataset's structure is preserved while dramatically reducing its size. Coresets generated in this way provide a balance between data reduction and fidelity to the original dataset.</a:t>
            </a:r>
            <a:endParaRPr sz="1000"/>
          </a:p>
          <a:p>
            <a:pPr marL="0" lvl="0" indent="0" algn="l" rtl="0">
              <a:spcBef>
                <a:spcPts val="800"/>
              </a:spcBef>
              <a:spcAft>
                <a:spcPts val="0"/>
              </a:spcAft>
              <a:buNone/>
            </a:pPr>
            <a:r>
              <a:rPr lang="en" sz="1000" b="1"/>
              <a:t>b)Determining the Optimal Number of Clusters:</a:t>
            </a:r>
            <a:endParaRPr sz="1000" b="1"/>
          </a:p>
          <a:p>
            <a:pPr marL="0" lvl="0" indent="0" algn="l" rtl="0">
              <a:spcBef>
                <a:spcPts val="800"/>
              </a:spcBef>
              <a:spcAft>
                <a:spcPts val="0"/>
              </a:spcAft>
              <a:buNone/>
            </a:pPr>
            <a:r>
              <a:rPr lang="en" sz="1000"/>
              <a:t>The optimal number of clusters balances data fidelity with computational efficiency. This is achieved by calculating the reconstruction error, which measures the average minimum distance between data points and their closest cluster centers. By plotting reconstruction error against the number of clusters, we identify a point where adding more clusters yields diminishing returns—commonly referred to as the "elbow point." This ensures an effective trade-off between data representation and processing cost.</a:t>
            </a:r>
            <a:endParaRPr sz="1000"/>
          </a:p>
          <a:p>
            <a:pPr marL="0" lvl="0" indent="0" algn="l" rtl="0">
              <a:spcBef>
                <a:spcPts val="800"/>
              </a:spcBef>
              <a:spcAft>
                <a:spcPts val="0"/>
              </a:spcAft>
              <a:buNone/>
            </a:pPr>
            <a:r>
              <a:rPr lang="en" sz="1000" b="1"/>
              <a:t>c)Running the Model:-</a:t>
            </a:r>
            <a:endParaRPr sz="1000" b="1"/>
          </a:p>
          <a:p>
            <a:pPr marL="0" lvl="0" indent="0" algn="l" rtl="0">
              <a:spcBef>
                <a:spcPts val="800"/>
              </a:spcBef>
              <a:spcAft>
                <a:spcPts val="0"/>
              </a:spcAft>
              <a:buNone/>
            </a:pPr>
            <a:r>
              <a:rPr lang="en" sz="1000"/>
              <a:t>Identifying 2000 as the optimal no of cloisters, we finally ran the above described nn with lr=10^-2 and no of epochs=500.</a:t>
            </a:r>
            <a:endParaRPr sz="1000"/>
          </a:p>
        </p:txBody>
      </p:sp>
      <p:sp>
        <p:nvSpPr>
          <p:cNvPr id="363" name="Google Shape;363;p43"/>
          <p:cNvSpPr txBox="1">
            <a:spLocks noGrp="1"/>
          </p:cNvSpPr>
          <p:nvPr>
            <p:ph type="sldNum" idx="12"/>
          </p:nvPr>
        </p:nvSpPr>
        <p:spPr>
          <a:xfrm>
            <a:off x="6463146" y="4767263"/>
            <a:ext cx="20574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SzPts val="800"/>
              <a:buFont typeface="Arial"/>
              <a:buNone/>
            </a:pPr>
            <a:fld id="{00000000-1234-1234-1234-123412341234}" type="slidenum">
              <a:rPr lang="en"/>
              <a:t>24</a:t>
            </a:fld>
            <a:endParaRPr/>
          </a:p>
        </p:txBody>
      </p:sp>
      <p:pic>
        <p:nvPicPr>
          <p:cNvPr id="364" name="Google Shape;364;p43"/>
          <p:cNvPicPr preferRelativeResize="0"/>
          <p:nvPr/>
        </p:nvPicPr>
        <p:blipFill>
          <a:blip r:embed="rId3">
            <a:alphaModFix/>
          </a:blip>
          <a:stretch>
            <a:fillRect/>
          </a:stretch>
        </p:blipFill>
        <p:spPr>
          <a:xfrm rot="-5400000">
            <a:off x="-629191" y="3000145"/>
            <a:ext cx="31042350" cy="762550"/>
          </a:xfrm>
          <a:prstGeom prst="rect">
            <a:avLst/>
          </a:prstGeom>
          <a:noFill/>
          <a:ln>
            <a:noFill/>
          </a:ln>
        </p:spPr>
      </p:pic>
      <p:pic>
        <p:nvPicPr>
          <p:cNvPr id="365" name="Google Shape;365;p43"/>
          <p:cNvPicPr preferRelativeResize="0"/>
          <p:nvPr/>
        </p:nvPicPr>
        <p:blipFill>
          <a:blip r:embed="rId4">
            <a:alphaModFix/>
          </a:blip>
          <a:stretch>
            <a:fillRect/>
          </a:stretch>
        </p:blipFill>
        <p:spPr>
          <a:xfrm>
            <a:off x="717450" y="3290375"/>
            <a:ext cx="3002200" cy="424450"/>
          </a:xfrm>
          <a:prstGeom prst="rect">
            <a:avLst/>
          </a:prstGeom>
          <a:noFill/>
          <a:ln>
            <a:noFill/>
          </a:ln>
        </p:spPr>
      </p:pic>
      <p:pic>
        <p:nvPicPr>
          <p:cNvPr id="366" name="Google Shape;366;p43"/>
          <p:cNvPicPr preferRelativeResize="0"/>
          <p:nvPr/>
        </p:nvPicPr>
        <p:blipFill>
          <a:blip r:embed="rId5">
            <a:alphaModFix/>
          </a:blip>
          <a:stretch>
            <a:fillRect/>
          </a:stretch>
        </p:blipFill>
        <p:spPr>
          <a:xfrm>
            <a:off x="4006148" y="3290373"/>
            <a:ext cx="1792475" cy="1383250"/>
          </a:xfrm>
          <a:prstGeom prst="rect">
            <a:avLst/>
          </a:prstGeom>
          <a:noFill/>
          <a:ln>
            <a:noFill/>
          </a:ln>
        </p:spPr>
      </p:pic>
      <p:sp>
        <p:nvSpPr>
          <p:cNvPr id="367" name="Google Shape;367;p43"/>
          <p:cNvSpPr txBox="1"/>
          <p:nvPr/>
        </p:nvSpPr>
        <p:spPr>
          <a:xfrm>
            <a:off x="407725" y="3903675"/>
            <a:ext cx="3375900" cy="79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chemeClr val="dk1"/>
                </a:solidFill>
                <a:latin typeface="Calibri"/>
                <a:ea typeface="Calibri"/>
                <a:cs typeface="Calibri"/>
                <a:sym typeface="Calibri"/>
              </a:rPr>
              <a:t>Trained only on Delhi’s</a:t>
            </a:r>
            <a:r>
              <a:rPr lang="en" sz="2200" b="1">
                <a:solidFill>
                  <a:schemeClr val="dk1"/>
                </a:solidFill>
                <a:latin typeface="Calibri"/>
                <a:ea typeface="Calibri"/>
                <a:cs typeface="Calibri"/>
                <a:sym typeface="Calibri"/>
              </a:rPr>
              <a:t> </a:t>
            </a:r>
            <a:r>
              <a:rPr lang="en" sz="1100" b="1">
                <a:solidFill>
                  <a:schemeClr val="dk1"/>
                </a:solidFill>
                <a:latin typeface="Calibri"/>
                <a:ea typeface="Calibri"/>
                <a:cs typeface="Calibri"/>
                <a:sym typeface="Calibri"/>
              </a:rPr>
              <a:t>Data</a:t>
            </a:r>
            <a:endParaRPr sz="2200" b="1">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44"/>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2800"/>
              <a:t>Dataset Reduction using Coresets(K-Means)</a:t>
            </a:r>
            <a:endParaRPr/>
          </a:p>
        </p:txBody>
      </p:sp>
      <p:sp>
        <p:nvSpPr>
          <p:cNvPr id="373" name="Google Shape;373;p44"/>
          <p:cNvSpPr txBox="1">
            <a:spLocks noGrp="1"/>
          </p:cNvSpPr>
          <p:nvPr>
            <p:ph type="body" idx="1"/>
          </p:nvPr>
        </p:nvSpPr>
        <p:spPr>
          <a:xfrm>
            <a:off x="633845" y="1035887"/>
            <a:ext cx="7886700" cy="35994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600" b="1"/>
              <a:t>Results</a:t>
            </a:r>
            <a:endParaRPr sz="1600" b="1"/>
          </a:p>
        </p:txBody>
      </p:sp>
      <p:sp>
        <p:nvSpPr>
          <p:cNvPr id="374" name="Google Shape;374;p44"/>
          <p:cNvSpPr txBox="1">
            <a:spLocks noGrp="1"/>
          </p:cNvSpPr>
          <p:nvPr>
            <p:ph type="sldNum" idx="12"/>
          </p:nvPr>
        </p:nvSpPr>
        <p:spPr>
          <a:xfrm>
            <a:off x="6463146" y="4767263"/>
            <a:ext cx="20574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SzPts val="800"/>
              <a:buFont typeface="Arial"/>
              <a:buNone/>
            </a:pPr>
            <a:fld id="{00000000-1234-1234-1234-123412341234}" type="slidenum">
              <a:rPr lang="en"/>
              <a:t>25</a:t>
            </a:fld>
            <a:endParaRPr/>
          </a:p>
        </p:txBody>
      </p:sp>
      <p:pic>
        <p:nvPicPr>
          <p:cNvPr id="375" name="Google Shape;375;p44"/>
          <p:cNvPicPr preferRelativeResize="0"/>
          <p:nvPr/>
        </p:nvPicPr>
        <p:blipFill>
          <a:blip r:embed="rId3">
            <a:alphaModFix/>
          </a:blip>
          <a:stretch>
            <a:fillRect/>
          </a:stretch>
        </p:blipFill>
        <p:spPr>
          <a:xfrm>
            <a:off x="633851" y="1382250"/>
            <a:ext cx="3379901" cy="2191399"/>
          </a:xfrm>
          <a:prstGeom prst="rect">
            <a:avLst/>
          </a:prstGeom>
          <a:noFill/>
          <a:ln>
            <a:noFill/>
          </a:ln>
        </p:spPr>
      </p:pic>
      <p:pic>
        <p:nvPicPr>
          <p:cNvPr id="376" name="Google Shape;376;p44"/>
          <p:cNvPicPr preferRelativeResize="0"/>
          <p:nvPr/>
        </p:nvPicPr>
        <p:blipFill>
          <a:blip r:embed="rId4">
            <a:alphaModFix/>
          </a:blip>
          <a:stretch>
            <a:fillRect/>
          </a:stretch>
        </p:blipFill>
        <p:spPr>
          <a:xfrm>
            <a:off x="5643250" y="1548150"/>
            <a:ext cx="3007151" cy="1705250"/>
          </a:xfrm>
          <a:prstGeom prst="rect">
            <a:avLst/>
          </a:prstGeom>
          <a:noFill/>
          <a:ln>
            <a:noFill/>
          </a:ln>
        </p:spPr>
      </p:pic>
      <p:pic>
        <p:nvPicPr>
          <p:cNvPr id="377" name="Google Shape;377;p44"/>
          <p:cNvPicPr preferRelativeResize="0"/>
          <p:nvPr/>
        </p:nvPicPr>
        <p:blipFill>
          <a:blip r:embed="rId5">
            <a:alphaModFix/>
          </a:blip>
          <a:stretch>
            <a:fillRect/>
          </a:stretch>
        </p:blipFill>
        <p:spPr>
          <a:xfrm>
            <a:off x="6349638" y="3415613"/>
            <a:ext cx="2695575" cy="581025"/>
          </a:xfrm>
          <a:prstGeom prst="rect">
            <a:avLst/>
          </a:prstGeom>
          <a:noFill/>
          <a:ln>
            <a:noFill/>
          </a:ln>
        </p:spPr>
      </p:pic>
      <p:sp>
        <p:nvSpPr>
          <p:cNvPr id="378" name="Google Shape;378;p44"/>
          <p:cNvSpPr txBox="1"/>
          <p:nvPr/>
        </p:nvSpPr>
        <p:spPr>
          <a:xfrm>
            <a:off x="120550" y="3456225"/>
            <a:ext cx="6005100" cy="98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dk1"/>
                </a:solidFill>
                <a:latin typeface="Calibri"/>
                <a:ea typeface="Calibri"/>
                <a:cs typeface="Calibri"/>
                <a:sym typeface="Calibri"/>
              </a:rPr>
              <a:t>The results demonstrate the effectiveness of the coreset reduction technique in maintaining regression performance while reducing computational complexity. A Mean Squared Error (MSE) of </a:t>
            </a:r>
            <a:r>
              <a:rPr lang="en" sz="1000" b="1">
                <a:solidFill>
                  <a:schemeClr val="dk1"/>
                </a:solidFill>
                <a:latin typeface="Calibri"/>
                <a:ea typeface="Calibri"/>
                <a:cs typeface="Calibri"/>
                <a:sym typeface="Calibri"/>
              </a:rPr>
              <a:t>136.8305</a:t>
            </a:r>
            <a:r>
              <a:rPr lang="en" sz="1000">
                <a:solidFill>
                  <a:schemeClr val="dk1"/>
                </a:solidFill>
                <a:latin typeface="Calibri"/>
                <a:ea typeface="Calibri"/>
                <a:cs typeface="Calibri"/>
                <a:sym typeface="Calibri"/>
              </a:rPr>
              <a:t> and a Mean Absolute Error (MAE) of </a:t>
            </a:r>
            <a:r>
              <a:rPr lang="en" sz="1000" b="1">
                <a:solidFill>
                  <a:schemeClr val="dk1"/>
                </a:solidFill>
                <a:latin typeface="Calibri"/>
                <a:ea typeface="Calibri"/>
                <a:cs typeface="Calibri"/>
                <a:sym typeface="Calibri"/>
              </a:rPr>
              <a:t>5.8286</a:t>
            </a:r>
            <a:r>
              <a:rPr lang="en" sz="1000">
                <a:solidFill>
                  <a:schemeClr val="dk1"/>
                </a:solidFill>
                <a:latin typeface="Calibri"/>
                <a:ea typeface="Calibri"/>
                <a:cs typeface="Calibri"/>
                <a:sym typeface="Calibri"/>
              </a:rPr>
              <a:t> indicate that the model's predictions are closely aligned with actual values, with minimal deviations. The high R² score of </a:t>
            </a:r>
            <a:r>
              <a:rPr lang="en" sz="1000" b="1">
                <a:solidFill>
                  <a:schemeClr val="dk1"/>
                </a:solidFill>
                <a:latin typeface="Calibri"/>
                <a:ea typeface="Calibri"/>
                <a:cs typeface="Calibri"/>
                <a:sym typeface="Calibri"/>
              </a:rPr>
              <a:t>0.9874</a:t>
            </a:r>
            <a:r>
              <a:rPr lang="en" sz="1000">
                <a:solidFill>
                  <a:schemeClr val="dk1"/>
                </a:solidFill>
                <a:latin typeface="Calibri"/>
                <a:ea typeface="Calibri"/>
                <a:cs typeface="Calibri"/>
                <a:sym typeface="Calibri"/>
              </a:rPr>
              <a:t> further validates that the model explains approximately 98.74% of the variance in the target variable, showing that the coresets successfully preserve the essential structure of the dataset. These metrics collectively highlight that the clustering-based coreset approach achieves an optimal trade-off between efficiency and accuracy, making it a robust strategy for large-scale regression tasks.</a:t>
            </a:r>
            <a:endParaRPr sz="10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45"/>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2200"/>
              <a:t>Dataset Reduction using Coresets(Importance Sampling)</a:t>
            </a:r>
            <a:endParaRPr sz="2700"/>
          </a:p>
        </p:txBody>
      </p:sp>
      <p:sp>
        <p:nvSpPr>
          <p:cNvPr id="384" name="Google Shape;384;p45"/>
          <p:cNvSpPr txBox="1">
            <a:spLocks noGrp="1"/>
          </p:cNvSpPr>
          <p:nvPr>
            <p:ph type="body" idx="1"/>
          </p:nvPr>
        </p:nvSpPr>
        <p:spPr>
          <a:xfrm>
            <a:off x="633845" y="1035887"/>
            <a:ext cx="7886700" cy="35994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Clr>
                <a:schemeClr val="dk1"/>
              </a:buClr>
              <a:buSzPts val="1100"/>
              <a:buFont typeface="Arial"/>
              <a:buNone/>
            </a:pPr>
            <a:r>
              <a:rPr lang="en" sz="1000" b="1"/>
              <a:t>Why Importance Sampling?</a:t>
            </a:r>
            <a:endParaRPr sz="1000" b="1"/>
          </a:p>
          <a:p>
            <a:pPr marL="0" lvl="0" indent="0" algn="l" rtl="0">
              <a:spcBef>
                <a:spcPts val="800"/>
              </a:spcBef>
              <a:spcAft>
                <a:spcPts val="0"/>
              </a:spcAft>
              <a:buNone/>
            </a:pPr>
            <a:r>
              <a:rPr lang="en" sz="1000"/>
              <a:t>Importance sampling is used to select a representative subset (coreset) of the data that emphasizes points with higher variability or importance relative to the mean of the dataset. By assigning sampling probabilities based on distances from the mean, this method ensures that more significant points (those further from the mean) are included in the coreset. This approach helps retain the essential structure of the data, improving model performance while reducing computational costs.</a:t>
            </a:r>
            <a:endParaRPr sz="1000"/>
          </a:p>
          <a:p>
            <a:pPr marL="0" lvl="0" indent="0" algn="l" rtl="0">
              <a:spcBef>
                <a:spcPts val="800"/>
              </a:spcBef>
              <a:spcAft>
                <a:spcPts val="0"/>
              </a:spcAft>
              <a:buClr>
                <a:schemeClr val="dk1"/>
              </a:buClr>
              <a:buSzPts val="1100"/>
              <a:buFont typeface="Arial"/>
              <a:buNone/>
            </a:pPr>
            <a:r>
              <a:rPr lang="en" sz="1000" b="1"/>
              <a:t>Reconstruction Error Analysis:</a:t>
            </a:r>
            <a:endParaRPr sz="1100" b="1">
              <a:latin typeface="Arial"/>
              <a:ea typeface="Arial"/>
              <a:cs typeface="Arial"/>
              <a:sym typeface="Arial"/>
            </a:endParaRPr>
          </a:p>
          <a:p>
            <a:pPr marL="0" lvl="0" indent="0" algn="l" rtl="0">
              <a:spcBef>
                <a:spcPts val="800"/>
              </a:spcBef>
              <a:spcAft>
                <a:spcPts val="0"/>
              </a:spcAft>
              <a:buNone/>
            </a:pPr>
            <a:r>
              <a:rPr lang="en" sz="1000"/>
              <a:t>Reconstruction error was calculated by measuring how well the coreset approximates the original dataset. The Mean Squared Error (MSE) between the original and reconstructed datasets was plotted against various coreset sizes. The results show that as the coreset size increases, the reconstruction error decreases, confirming that larger coresets retain more information from the original data. However, the diminishing returns observed at higher coreset sizes emphasize the need for a balanced selection.</a:t>
            </a:r>
            <a:endParaRPr sz="1000"/>
          </a:p>
          <a:p>
            <a:pPr marL="0" lvl="0" indent="0" algn="l" rtl="0">
              <a:spcBef>
                <a:spcPts val="800"/>
              </a:spcBef>
              <a:spcAft>
                <a:spcPts val="0"/>
              </a:spcAft>
              <a:buNone/>
            </a:pPr>
            <a:endParaRPr sz="1000"/>
          </a:p>
          <a:p>
            <a:pPr marL="0" lvl="0" indent="0" algn="l" rtl="0">
              <a:spcBef>
                <a:spcPts val="800"/>
              </a:spcBef>
              <a:spcAft>
                <a:spcPts val="0"/>
              </a:spcAft>
              <a:buNone/>
            </a:pPr>
            <a:endParaRPr sz="1000"/>
          </a:p>
        </p:txBody>
      </p:sp>
      <p:sp>
        <p:nvSpPr>
          <p:cNvPr id="385" name="Google Shape;385;p45"/>
          <p:cNvSpPr txBox="1">
            <a:spLocks noGrp="1"/>
          </p:cNvSpPr>
          <p:nvPr>
            <p:ph type="sldNum" idx="12"/>
          </p:nvPr>
        </p:nvSpPr>
        <p:spPr>
          <a:xfrm>
            <a:off x="6463146" y="4767263"/>
            <a:ext cx="20574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SzPts val="800"/>
              <a:buFont typeface="Arial"/>
              <a:buNone/>
            </a:pPr>
            <a:fld id="{00000000-1234-1234-1234-123412341234}" type="slidenum">
              <a:rPr lang="en"/>
              <a:t>26</a:t>
            </a:fld>
            <a:endParaRPr/>
          </a:p>
        </p:txBody>
      </p:sp>
      <p:pic>
        <p:nvPicPr>
          <p:cNvPr id="386" name="Google Shape;386;p45"/>
          <p:cNvPicPr preferRelativeResize="0"/>
          <p:nvPr/>
        </p:nvPicPr>
        <p:blipFill>
          <a:blip r:embed="rId3">
            <a:alphaModFix/>
          </a:blip>
          <a:stretch>
            <a:fillRect/>
          </a:stretch>
        </p:blipFill>
        <p:spPr>
          <a:xfrm>
            <a:off x="633850" y="2972813"/>
            <a:ext cx="2800350" cy="1838325"/>
          </a:xfrm>
          <a:prstGeom prst="rect">
            <a:avLst/>
          </a:prstGeom>
          <a:noFill/>
          <a:ln>
            <a:noFill/>
          </a:ln>
        </p:spPr>
      </p:pic>
      <p:sp>
        <p:nvSpPr>
          <p:cNvPr id="387" name="Google Shape;387;p45"/>
          <p:cNvSpPr txBox="1"/>
          <p:nvPr/>
        </p:nvSpPr>
        <p:spPr>
          <a:xfrm>
            <a:off x="3987775" y="4226975"/>
            <a:ext cx="2316600" cy="40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100" b="1">
                <a:solidFill>
                  <a:schemeClr val="dk1"/>
                </a:solidFill>
                <a:latin typeface="Calibri"/>
                <a:ea typeface="Calibri"/>
                <a:cs typeface="Calibri"/>
                <a:sym typeface="Calibri"/>
              </a:rPr>
              <a:t>Trained only on Delhi’s</a:t>
            </a:r>
            <a:r>
              <a:rPr lang="en" sz="2200" b="1">
                <a:solidFill>
                  <a:schemeClr val="dk1"/>
                </a:solidFill>
                <a:latin typeface="Calibri"/>
                <a:ea typeface="Calibri"/>
                <a:cs typeface="Calibri"/>
                <a:sym typeface="Calibri"/>
              </a:rPr>
              <a:t> </a:t>
            </a:r>
            <a:r>
              <a:rPr lang="en" sz="1100" b="1">
                <a:solidFill>
                  <a:schemeClr val="dk1"/>
                </a:solidFill>
                <a:latin typeface="Calibri"/>
                <a:ea typeface="Calibri"/>
                <a:cs typeface="Calibri"/>
                <a:sym typeface="Calibri"/>
              </a:rPr>
              <a:t>Data</a:t>
            </a:r>
            <a:endParaRPr sz="2200" b="1">
              <a:solidFill>
                <a:schemeClr val="dk1"/>
              </a:solidFill>
              <a:latin typeface="Calibri"/>
              <a:ea typeface="Calibri"/>
              <a:cs typeface="Calibri"/>
              <a:sym typeface="Calibri"/>
            </a:endParaRPr>
          </a:p>
          <a:p>
            <a:pPr marL="0" lvl="0" indent="0" algn="l" rtl="0">
              <a:spcBef>
                <a:spcPts val="0"/>
              </a:spcBef>
              <a:spcAft>
                <a:spcPts val="0"/>
              </a:spcAft>
              <a:buNone/>
            </a:pPr>
            <a:endParaRPr sz="2100">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46"/>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2200"/>
              <a:t>Dataset Reduction using Coresets(Importance Sampling)</a:t>
            </a:r>
            <a:endParaRPr/>
          </a:p>
        </p:txBody>
      </p:sp>
      <p:sp>
        <p:nvSpPr>
          <p:cNvPr id="393" name="Google Shape;393;p46"/>
          <p:cNvSpPr txBox="1">
            <a:spLocks noGrp="1"/>
          </p:cNvSpPr>
          <p:nvPr>
            <p:ph type="body" idx="1"/>
          </p:nvPr>
        </p:nvSpPr>
        <p:spPr>
          <a:xfrm>
            <a:off x="633845" y="1035887"/>
            <a:ext cx="7886700" cy="35994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500" b="1"/>
              <a:t>Results:-</a:t>
            </a:r>
            <a:endParaRPr sz="1500" b="1"/>
          </a:p>
          <a:p>
            <a:pPr marL="0" lvl="0" indent="0" algn="l" rtl="0">
              <a:spcBef>
                <a:spcPts val="800"/>
              </a:spcBef>
              <a:spcAft>
                <a:spcPts val="0"/>
              </a:spcAft>
              <a:buNone/>
            </a:pPr>
            <a:endParaRPr sz="1800" b="1"/>
          </a:p>
        </p:txBody>
      </p:sp>
      <p:sp>
        <p:nvSpPr>
          <p:cNvPr id="394" name="Google Shape;394;p46"/>
          <p:cNvSpPr txBox="1">
            <a:spLocks noGrp="1"/>
          </p:cNvSpPr>
          <p:nvPr>
            <p:ph type="sldNum" idx="12"/>
          </p:nvPr>
        </p:nvSpPr>
        <p:spPr>
          <a:xfrm>
            <a:off x="6463146" y="4767263"/>
            <a:ext cx="20574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SzPts val="800"/>
              <a:buFont typeface="Arial"/>
              <a:buNone/>
            </a:pPr>
            <a:fld id="{00000000-1234-1234-1234-123412341234}" type="slidenum">
              <a:rPr lang="en"/>
              <a:t>27</a:t>
            </a:fld>
            <a:endParaRPr/>
          </a:p>
        </p:txBody>
      </p:sp>
      <p:pic>
        <p:nvPicPr>
          <p:cNvPr id="395" name="Google Shape;395;p46"/>
          <p:cNvPicPr preferRelativeResize="0"/>
          <p:nvPr/>
        </p:nvPicPr>
        <p:blipFill>
          <a:blip r:embed="rId3">
            <a:alphaModFix/>
          </a:blip>
          <a:stretch>
            <a:fillRect/>
          </a:stretch>
        </p:blipFill>
        <p:spPr>
          <a:xfrm>
            <a:off x="572375" y="1347075"/>
            <a:ext cx="3540700" cy="2345875"/>
          </a:xfrm>
          <a:prstGeom prst="rect">
            <a:avLst/>
          </a:prstGeom>
          <a:noFill/>
          <a:ln>
            <a:noFill/>
          </a:ln>
        </p:spPr>
      </p:pic>
      <p:pic>
        <p:nvPicPr>
          <p:cNvPr id="396" name="Google Shape;396;p46"/>
          <p:cNvPicPr preferRelativeResize="0"/>
          <p:nvPr/>
        </p:nvPicPr>
        <p:blipFill>
          <a:blip r:embed="rId4">
            <a:alphaModFix/>
          </a:blip>
          <a:stretch>
            <a:fillRect/>
          </a:stretch>
        </p:blipFill>
        <p:spPr>
          <a:xfrm>
            <a:off x="4038700" y="1243588"/>
            <a:ext cx="4990449" cy="2449375"/>
          </a:xfrm>
          <a:prstGeom prst="rect">
            <a:avLst/>
          </a:prstGeom>
          <a:noFill/>
          <a:ln>
            <a:noFill/>
          </a:ln>
        </p:spPr>
      </p:pic>
      <p:sp>
        <p:nvSpPr>
          <p:cNvPr id="397" name="Google Shape;397;p46"/>
          <p:cNvSpPr txBox="1"/>
          <p:nvPr/>
        </p:nvSpPr>
        <p:spPr>
          <a:xfrm>
            <a:off x="126950" y="3705100"/>
            <a:ext cx="5022300" cy="129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chemeClr val="dk1"/>
                </a:solidFill>
                <a:latin typeface="Calibri"/>
                <a:ea typeface="Calibri"/>
                <a:cs typeface="Calibri"/>
                <a:sym typeface="Calibri"/>
              </a:rPr>
              <a:t>The results of the model trained using importance-sampled coresets highlight areas for improvement. The Mean Squared Error (MSE) of</a:t>
            </a:r>
            <a:r>
              <a:rPr lang="en" sz="900" b="1">
                <a:solidFill>
                  <a:schemeClr val="dk1"/>
                </a:solidFill>
                <a:latin typeface="Calibri"/>
                <a:ea typeface="Calibri"/>
                <a:cs typeface="Calibri"/>
                <a:sym typeface="Calibri"/>
              </a:rPr>
              <a:t> 7889.10</a:t>
            </a:r>
            <a:r>
              <a:rPr lang="en" sz="900">
                <a:solidFill>
                  <a:schemeClr val="dk1"/>
                </a:solidFill>
                <a:latin typeface="Calibri"/>
                <a:ea typeface="Calibri"/>
                <a:cs typeface="Calibri"/>
                <a:sym typeface="Calibri"/>
              </a:rPr>
              <a:t> and the Mean Absolute Error (MAE) of </a:t>
            </a:r>
            <a:r>
              <a:rPr lang="en" sz="900" b="1">
                <a:solidFill>
                  <a:schemeClr val="dk1"/>
                </a:solidFill>
                <a:latin typeface="Calibri"/>
                <a:ea typeface="Calibri"/>
                <a:cs typeface="Calibri"/>
                <a:sym typeface="Calibri"/>
              </a:rPr>
              <a:t>74.51</a:t>
            </a:r>
            <a:r>
              <a:rPr lang="en" sz="900">
                <a:solidFill>
                  <a:schemeClr val="dk1"/>
                </a:solidFill>
                <a:latin typeface="Calibri"/>
                <a:ea typeface="Calibri"/>
                <a:cs typeface="Calibri"/>
                <a:sym typeface="Calibri"/>
              </a:rPr>
              <a:t> suggest that the model's predictions deviate significantly from actual values, indicating a notable loss of fidelity during coreset sampling. Additionally, the R² score of </a:t>
            </a:r>
            <a:r>
              <a:rPr lang="en" sz="900" b="1">
                <a:solidFill>
                  <a:schemeClr val="dk1"/>
                </a:solidFill>
                <a:latin typeface="Calibri"/>
                <a:ea typeface="Calibri"/>
                <a:cs typeface="Calibri"/>
                <a:sym typeface="Calibri"/>
              </a:rPr>
              <a:t>0.2763 </a:t>
            </a:r>
            <a:r>
              <a:rPr lang="en" sz="900">
                <a:solidFill>
                  <a:schemeClr val="dk1"/>
                </a:solidFill>
                <a:latin typeface="Calibri"/>
                <a:ea typeface="Calibri"/>
                <a:cs typeface="Calibri"/>
                <a:sym typeface="Calibri"/>
              </a:rPr>
              <a:t>shows that only 27.63% of the variance in the target variable is explained by the model, which is relatively low. These results suggest that while importance sampling reduced the dataset's size and computational burden, it may not have captured enough of the data's critical patterns, particularly for a complex target like AQI. Further tuning of the sampling probabilities or increasing the coreset size might be necessary to improve the balance between efficiency and predictive performance.</a:t>
            </a:r>
            <a:endParaRPr sz="900">
              <a:solidFill>
                <a:schemeClr val="dk1"/>
              </a:solidFill>
              <a:latin typeface="Calibri"/>
              <a:ea typeface="Calibri"/>
              <a:cs typeface="Calibri"/>
              <a:sym typeface="Calibri"/>
            </a:endParaRPr>
          </a:p>
        </p:txBody>
      </p:sp>
      <p:pic>
        <p:nvPicPr>
          <p:cNvPr id="398" name="Google Shape;398;p46"/>
          <p:cNvPicPr preferRelativeResize="0"/>
          <p:nvPr/>
        </p:nvPicPr>
        <p:blipFill>
          <a:blip r:embed="rId5">
            <a:alphaModFix/>
          </a:blip>
          <a:stretch>
            <a:fillRect/>
          </a:stretch>
        </p:blipFill>
        <p:spPr>
          <a:xfrm>
            <a:off x="5149250" y="3967025"/>
            <a:ext cx="2286000" cy="7715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47"/>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Autofit/>
          </a:bodyPr>
          <a:lstStyle/>
          <a:p>
            <a:pPr marL="0" lvl="0" indent="0" algn="ctr" rtl="0">
              <a:spcBef>
                <a:spcPts val="0"/>
              </a:spcBef>
              <a:spcAft>
                <a:spcPts val="0"/>
              </a:spcAft>
              <a:buNone/>
            </a:pPr>
            <a:r>
              <a:rPr lang="en"/>
              <a:t>Dataset Reduction using Peaks</a:t>
            </a:r>
            <a:endParaRPr/>
          </a:p>
        </p:txBody>
      </p:sp>
      <p:sp>
        <p:nvSpPr>
          <p:cNvPr id="404" name="Google Shape;404;p47"/>
          <p:cNvSpPr txBox="1">
            <a:spLocks noGrp="1"/>
          </p:cNvSpPr>
          <p:nvPr>
            <p:ph type="body" idx="1"/>
          </p:nvPr>
        </p:nvSpPr>
        <p:spPr>
          <a:xfrm>
            <a:off x="633845" y="1035887"/>
            <a:ext cx="7886700" cy="35994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a:t>Peak Detection for Dataset Reduction</a:t>
            </a:r>
            <a:endParaRPr/>
          </a:p>
          <a:p>
            <a:pPr marL="0" lvl="0" indent="0" algn="l" rtl="0">
              <a:spcBef>
                <a:spcPts val="800"/>
              </a:spcBef>
              <a:spcAft>
                <a:spcPts val="0"/>
              </a:spcAft>
              <a:buClr>
                <a:schemeClr val="dk1"/>
              </a:buClr>
              <a:buSzPts val="1100"/>
              <a:buFont typeface="Arial"/>
              <a:buNone/>
            </a:pPr>
            <a:r>
              <a:rPr lang="en" sz="1100" b="1">
                <a:latin typeface="Arial"/>
                <a:ea typeface="Arial"/>
                <a:cs typeface="Arial"/>
                <a:sym typeface="Arial"/>
              </a:rPr>
              <a:t>Objective:</a:t>
            </a:r>
            <a:r>
              <a:rPr lang="en" sz="1100">
                <a:latin typeface="Arial"/>
                <a:ea typeface="Arial"/>
                <a:cs typeface="Arial"/>
                <a:sym typeface="Arial"/>
              </a:rPr>
              <a:t> Reduce the dataset size while retaining significant data points for AQI prediction.</a:t>
            </a:r>
            <a:endParaRPr sz="1100">
              <a:latin typeface="Arial"/>
              <a:ea typeface="Arial"/>
              <a:cs typeface="Arial"/>
              <a:sym typeface="Arial"/>
            </a:endParaRPr>
          </a:p>
          <a:p>
            <a:pPr marL="0" lvl="0" indent="0" algn="l" rtl="0">
              <a:spcBef>
                <a:spcPts val="800"/>
              </a:spcBef>
              <a:spcAft>
                <a:spcPts val="0"/>
              </a:spcAft>
              <a:buClr>
                <a:schemeClr val="dk1"/>
              </a:buClr>
              <a:buSzPts val="1100"/>
              <a:buFont typeface="Arial"/>
              <a:buNone/>
            </a:pPr>
            <a:r>
              <a:rPr lang="en" sz="1100" b="1">
                <a:latin typeface="Arial"/>
                <a:ea typeface="Arial"/>
                <a:cs typeface="Arial"/>
                <a:sym typeface="Arial"/>
              </a:rPr>
              <a:t>Method:</a:t>
            </a:r>
            <a:r>
              <a:rPr lang="en" sz="1100">
                <a:latin typeface="Arial"/>
                <a:ea typeface="Arial"/>
                <a:cs typeface="Arial"/>
                <a:sym typeface="Arial"/>
              </a:rPr>
              <a:t> Used </a:t>
            </a:r>
            <a:r>
              <a:rPr lang="en" sz="1100" b="1">
                <a:latin typeface="Arial"/>
                <a:ea typeface="Arial"/>
                <a:cs typeface="Arial"/>
                <a:sym typeface="Arial"/>
              </a:rPr>
              <a:t>Scipy's </a:t>
            </a:r>
            <a:r>
              <a:rPr lang="en" sz="1100" b="1">
                <a:solidFill>
                  <a:srgbClr val="188038"/>
                </a:solidFill>
                <a:latin typeface="Roboto Mono"/>
                <a:ea typeface="Roboto Mono"/>
                <a:cs typeface="Roboto Mono"/>
                <a:sym typeface="Roboto Mono"/>
              </a:rPr>
              <a:t>find_peaks</a:t>
            </a:r>
            <a:r>
              <a:rPr lang="en" sz="1100">
                <a:latin typeface="Arial"/>
                <a:ea typeface="Arial"/>
                <a:cs typeface="Arial"/>
                <a:sym typeface="Arial"/>
              </a:rPr>
              <a:t> function to detect peaks in </a:t>
            </a:r>
            <a:r>
              <a:rPr lang="en" sz="1100" b="1">
                <a:latin typeface="Arial"/>
                <a:ea typeface="Arial"/>
                <a:cs typeface="Arial"/>
                <a:sym typeface="Arial"/>
              </a:rPr>
              <a:t>PM2.5</a:t>
            </a:r>
            <a:r>
              <a:rPr lang="en" sz="1100">
                <a:latin typeface="Arial"/>
                <a:ea typeface="Arial"/>
                <a:cs typeface="Arial"/>
                <a:sym typeface="Arial"/>
              </a:rPr>
              <a:t> for each city. Peaks correspond to significant pollution events.</a:t>
            </a:r>
            <a:endParaRPr sz="1100">
              <a:latin typeface="Arial"/>
              <a:ea typeface="Arial"/>
              <a:cs typeface="Arial"/>
              <a:sym typeface="Arial"/>
            </a:endParaRPr>
          </a:p>
          <a:p>
            <a:pPr marL="0" lvl="0" indent="0" algn="l" rtl="0">
              <a:spcBef>
                <a:spcPts val="800"/>
              </a:spcBef>
              <a:spcAft>
                <a:spcPts val="0"/>
              </a:spcAft>
              <a:buClr>
                <a:schemeClr val="dk1"/>
              </a:buClr>
              <a:buSzPts val="1100"/>
              <a:buFont typeface="Arial"/>
              <a:buNone/>
            </a:pPr>
            <a:r>
              <a:rPr lang="en" sz="1100">
                <a:latin typeface="Arial"/>
                <a:ea typeface="Arial"/>
                <a:cs typeface="Arial"/>
                <a:sym typeface="Arial"/>
              </a:rPr>
              <a:t>Retained only rows corresponding to these peaks for model training and evaluation, creating a more focused dataset.</a:t>
            </a:r>
            <a:endParaRPr sz="1100">
              <a:latin typeface="Arial"/>
              <a:ea typeface="Arial"/>
              <a:cs typeface="Arial"/>
              <a:sym typeface="Arial"/>
            </a:endParaRPr>
          </a:p>
          <a:p>
            <a:pPr marL="0" lvl="0" indent="0" algn="l" rtl="0">
              <a:spcBef>
                <a:spcPts val="800"/>
              </a:spcBef>
              <a:spcAft>
                <a:spcPts val="0"/>
              </a:spcAft>
              <a:buClr>
                <a:schemeClr val="dk1"/>
              </a:buClr>
              <a:buSzPts val="1100"/>
              <a:buFont typeface="Arial"/>
              <a:buNone/>
            </a:pPr>
            <a:r>
              <a:rPr lang="en" sz="1100">
                <a:latin typeface="Arial"/>
                <a:ea typeface="Arial"/>
                <a:cs typeface="Arial"/>
                <a:sym typeface="Arial"/>
              </a:rPr>
              <a:t>Advantages:</a:t>
            </a:r>
            <a:endParaRPr sz="1100">
              <a:latin typeface="Arial"/>
              <a:ea typeface="Arial"/>
              <a:cs typeface="Arial"/>
              <a:sym typeface="Arial"/>
            </a:endParaRPr>
          </a:p>
          <a:p>
            <a:pPr marL="457200" lvl="0" indent="-298450" algn="l" rtl="0">
              <a:lnSpc>
                <a:spcPct val="115000"/>
              </a:lnSpc>
              <a:spcBef>
                <a:spcPts val="1200"/>
              </a:spcBef>
              <a:spcAft>
                <a:spcPts val="0"/>
              </a:spcAft>
              <a:buSzPts val="1100"/>
              <a:buFont typeface="Arial"/>
              <a:buChar char="●"/>
            </a:pPr>
            <a:r>
              <a:rPr lang="en" sz="1100">
                <a:latin typeface="Arial"/>
                <a:ea typeface="Arial"/>
                <a:cs typeface="Arial"/>
                <a:sym typeface="Arial"/>
              </a:rPr>
              <a:t>Highlights critical data points for air quality assessment.</a:t>
            </a:r>
            <a:endParaRPr sz="1100">
              <a:latin typeface="Arial"/>
              <a:ea typeface="Arial"/>
              <a:cs typeface="Arial"/>
              <a:sym typeface="Arial"/>
            </a:endParaRPr>
          </a:p>
          <a:p>
            <a:pPr marL="457200" lvl="0" indent="-298450" algn="l" rtl="0">
              <a:lnSpc>
                <a:spcPct val="115000"/>
              </a:lnSpc>
              <a:spcBef>
                <a:spcPts val="0"/>
              </a:spcBef>
              <a:spcAft>
                <a:spcPts val="0"/>
              </a:spcAft>
              <a:buSzPts val="1100"/>
              <a:buFont typeface="Arial"/>
              <a:buChar char="●"/>
            </a:pPr>
            <a:r>
              <a:rPr lang="en" sz="1100">
                <a:latin typeface="Arial"/>
                <a:ea typeface="Arial"/>
                <a:cs typeface="Arial"/>
                <a:sym typeface="Arial"/>
              </a:rPr>
              <a:t>Reduces computational load during training.</a:t>
            </a:r>
            <a:endParaRPr sz="1100">
              <a:latin typeface="Arial"/>
              <a:ea typeface="Arial"/>
              <a:cs typeface="Arial"/>
              <a:sym typeface="Arial"/>
            </a:endParaRPr>
          </a:p>
          <a:p>
            <a:pPr marL="457200" lvl="0" indent="-298450" algn="l" rtl="0">
              <a:lnSpc>
                <a:spcPct val="115000"/>
              </a:lnSpc>
              <a:spcBef>
                <a:spcPts val="0"/>
              </a:spcBef>
              <a:spcAft>
                <a:spcPts val="0"/>
              </a:spcAft>
              <a:buSzPts val="1100"/>
              <a:buFont typeface="Arial"/>
              <a:buChar char="●"/>
            </a:pPr>
            <a:r>
              <a:rPr lang="en" sz="1100">
                <a:latin typeface="Arial"/>
                <a:ea typeface="Arial"/>
                <a:cs typeface="Arial"/>
                <a:sym typeface="Arial"/>
              </a:rPr>
              <a:t>Ensures the model prioritizes events that impact AQI significantly.</a:t>
            </a:r>
            <a:endParaRPr sz="1100">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r>
              <a:rPr lang="en" sz="1100">
                <a:latin typeface="Arial"/>
                <a:ea typeface="Arial"/>
                <a:cs typeface="Arial"/>
                <a:sym typeface="Arial"/>
              </a:rPr>
              <a:t>Challenges:</a:t>
            </a:r>
            <a:endParaRPr sz="1100">
              <a:latin typeface="Arial"/>
              <a:ea typeface="Arial"/>
              <a:cs typeface="Arial"/>
              <a:sym typeface="Arial"/>
            </a:endParaRPr>
          </a:p>
          <a:p>
            <a:pPr marL="457200" lvl="0" indent="-298450" algn="l" rtl="0">
              <a:lnSpc>
                <a:spcPct val="115000"/>
              </a:lnSpc>
              <a:spcBef>
                <a:spcPts val="1200"/>
              </a:spcBef>
              <a:spcAft>
                <a:spcPts val="0"/>
              </a:spcAft>
              <a:buSzPts val="1100"/>
              <a:buFont typeface="Arial"/>
              <a:buChar char="●"/>
            </a:pPr>
            <a:r>
              <a:rPr lang="en" sz="1100">
                <a:latin typeface="Arial"/>
                <a:ea typeface="Arial"/>
                <a:cs typeface="Arial"/>
                <a:sym typeface="Arial"/>
              </a:rPr>
              <a:t>Potential loss of non-peak data affecting AQI variations.</a:t>
            </a:r>
            <a:endParaRPr sz="1100">
              <a:latin typeface="Arial"/>
              <a:ea typeface="Arial"/>
              <a:cs typeface="Arial"/>
              <a:sym typeface="Arial"/>
            </a:endParaRPr>
          </a:p>
          <a:p>
            <a:pPr marL="0" lvl="0" indent="0" algn="l" rtl="0">
              <a:spcBef>
                <a:spcPts val="1200"/>
              </a:spcBef>
              <a:spcAft>
                <a:spcPts val="0"/>
              </a:spcAft>
              <a:buNone/>
            </a:pPr>
            <a:endParaRPr/>
          </a:p>
        </p:txBody>
      </p:sp>
      <p:sp>
        <p:nvSpPr>
          <p:cNvPr id="405" name="Google Shape;405;p47"/>
          <p:cNvSpPr txBox="1">
            <a:spLocks noGrp="1"/>
          </p:cNvSpPr>
          <p:nvPr>
            <p:ph type="sldNum" idx="12"/>
          </p:nvPr>
        </p:nvSpPr>
        <p:spPr>
          <a:xfrm>
            <a:off x="6463146" y="4767263"/>
            <a:ext cx="20574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SzPts val="800"/>
              <a:buFont typeface="Arial"/>
              <a:buNone/>
            </a:pPr>
            <a:fld id="{00000000-1234-1234-1234-123412341234}" type="slidenum">
              <a:rPr lang="en"/>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48"/>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Autofit/>
          </a:bodyPr>
          <a:lstStyle/>
          <a:p>
            <a:pPr marL="0" lvl="0" indent="0" algn="ctr" rtl="0">
              <a:spcBef>
                <a:spcPts val="0"/>
              </a:spcBef>
              <a:spcAft>
                <a:spcPts val="0"/>
              </a:spcAft>
              <a:buNone/>
            </a:pPr>
            <a:r>
              <a:rPr lang="en"/>
              <a:t>Results</a:t>
            </a:r>
            <a:endParaRPr/>
          </a:p>
        </p:txBody>
      </p:sp>
      <p:sp>
        <p:nvSpPr>
          <p:cNvPr id="411" name="Google Shape;411;p48"/>
          <p:cNvSpPr txBox="1">
            <a:spLocks noGrp="1"/>
          </p:cNvSpPr>
          <p:nvPr>
            <p:ph type="body" idx="1"/>
          </p:nvPr>
        </p:nvSpPr>
        <p:spPr>
          <a:xfrm>
            <a:off x="633845" y="1035887"/>
            <a:ext cx="7886700" cy="35994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endParaRPr/>
          </a:p>
        </p:txBody>
      </p:sp>
      <p:sp>
        <p:nvSpPr>
          <p:cNvPr id="412" name="Google Shape;412;p48"/>
          <p:cNvSpPr txBox="1">
            <a:spLocks noGrp="1"/>
          </p:cNvSpPr>
          <p:nvPr>
            <p:ph type="sldNum" idx="12"/>
          </p:nvPr>
        </p:nvSpPr>
        <p:spPr>
          <a:xfrm>
            <a:off x="6463146" y="4767263"/>
            <a:ext cx="20574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SzPts val="800"/>
              <a:buFont typeface="Arial"/>
              <a:buNone/>
            </a:pPr>
            <a:fld id="{00000000-1234-1234-1234-123412341234}" type="slidenum">
              <a:rPr lang="en"/>
              <a:t>29</a:t>
            </a:fld>
            <a:endParaRPr/>
          </a:p>
        </p:txBody>
      </p:sp>
      <p:pic>
        <p:nvPicPr>
          <p:cNvPr id="413" name="Google Shape;413;p48"/>
          <p:cNvPicPr preferRelativeResize="0"/>
          <p:nvPr/>
        </p:nvPicPr>
        <p:blipFill>
          <a:blip r:embed="rId3">
            <a:alphaModFix/>
          </a:blip>
          <a:stretch>
            <a:fillRect/>
          </a:stretch>
        </p:blipFill>
        <p:spPr>
          <a:xfrm>
            <a:off x="633848" y="1042975"/>
            <a:ext cx="4020350" cy="3057525"/>
          </a:xfrm>
          <a:prstGeom prst="rect">
            <a:avLst/>
          </a:prstGeom>
          <a:noFill/>
          <a:ln>
            <a:noFill/>
          </a:ln>
        </p:spPr>
      </p:pic>
      <p:pic>
        <p:nvPicPr>
          <p:cNvPr id="414" name="Google Shape;414;p48"/>
          <p:cNvPicPr preferRelativeResize="0"/>
          <p:nvPr/>
        </p:nvPicPr>
        <p:blipFill>
          <a:blip r:embed="rId4">
            <a:alphaModFix/>
          </a:blip>
          <a:stretch>
            <a:fillRect/>
          </a:stretch>
        </p:blipFill>
        <p:spPr>
          <a:xfrm>
            <a:off x="672525" y="4200125"/>
            <a:ext cx="3981675" cy="388575"/>
          </a:xfrm>
          <a:prstGeom prst="rect">
            <a:avLst/>
          </a:prstGeom>
          <a:noFill/>
          <a:ln>
            <a:noFill/>
          </a:ln>
        </p:spPr>
      </p:pic>
      <p:pic>
        <p:nvPicPr>
          <p:cNvPr id="415" name="Google Shape;415;p48"/>
          <p:cNvPicPr preferRelativeResize="0"/>
          <p:nvPr/>
        </p:nvPicPr>
        <p:blipFill>
          <a:blip r:embed="rId5">
            <a:alphaModFix/>
          </a:blip>
          <a:stretch>
            <a:fillRect/>
          </a:stretch>
        </p:blipFill>
        <p:spPr>
          <a:xfrm>
            <a:off x="4654200" y="1035875"/>
            <a:ext cx="3866349" cy="3552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1"/>
          <p:cNvSpPr txBox="1">
            <a:spLocks noGrp="1"/>
          </p:cNvSpPr>
          <p:nvPr>
            <p:ph type="title"/>
          </p:nvPr>
        </p:nvSpPr>
        <p:spPr>
          <a:xfrm>
            <a:off x="633845" y="274320"/>
            <a:ext cx="7084200" cy="6195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SzPts val="1400"/>
              <a:buNone/>
            </a:pPr>
            <a:r>
              <a:rPr lang="en"/>
              <a:t>Dataset Overview</a:t>
            </a:r>
            <a:endParaRPr/>
          </a:p>
        </p:txBody>
      </p:sp>
      <p:sp>
        <p:nvSpPr>
          <p:cNvPr id="182" name="Google Shape;182;p21"/>
          <p:cNvSpPr txBox="1">
            <a:spLocks noGrp="1"/>
          </p:cNvSpPr>
          <p:nvPr>
            <p:ph type="body" idx="1"/>
          </p:nvPr>
        </p:nvSpPr>
        <p:spPr>
          <a:xfrm>
            <a:off x="633850" y="1035875"/>
            <a:ext cx="4977300" cy="40053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sz="1100" b="1">
                <a:latin typeface="Arial"/>
                <a:ea typeface="Arial"/>
                <a:cs typeface="Arial"/>
                <a:sym typeface="Arial"/>
              </a:rPr>
              <a:t>Air Quality Dataset</a:t>
            </a:r>
            <a:endParaRPr sz="1100" b="1">
              <a:latin typeface="Arial"/>
              <a:ea typeface="Arial"/>
              <a:cs typeface="Arial"/>
              <a:sym typeface="Arial"/>
            </a:endParaRPr>
          </a:p>
          <a:p>
            <a:pPr marL="457200" lvl="0" indent="-298450" algn="l" rtl="0">
              <a:lnSpc>
                <a:spcPct val="115000"/>
              </a:lnSpc>
              <a:spcBef>
                <a:spcPts val="1200"/>
              </a:spcBef>
              <a:spcAft>
                <a:spcPts val="0"/>
              </a:spcAft>
              <a:buSzPts val="1100"/>
              <a:buFont typeface="Arial"/>
              <a:buChar char="●"/>
            </a:pPr>
            <a:r>
              <a:rPr lang="en" sz="1100" b="1">
                <a:latin typeface="Arial"/>
                <a:ea typeface="Arial"/>
                <a:cs typeface="Arial"/>
                <a:sym typeface="Arial"/>
              </a:rPr>
              <a:t>Description:</a:t>
            </a:r>
            <a:r>
              <a:rPr lang="en" sz="1100">
                <a:latin typeface="Arial"/>
                <a:ea typeface="Arial"/>
                <a:cs typeface="Arial"/>
                <a:sym typeface="Arial"/>
              </a:rPr>
              <a:t> A comprehensive dataset of air quality measurements from multiple cities.</a:t>
            </a:r>
            <a:endParaRPr sz="1100">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r>
              <a:rPr lang="en" sz="1100" b="1">
                <a:latin typeface="Arial"/>
                <a:ea typeface="Arial"/>
                <a:cs typeface="Arial"/>
                <a:sym typeface="Arial"/>
              </a:rPr>
              <a:t>Key Features:</a:t>
            </a:r>
            <a:endParaRPr sz="1100" b="1">
              <a:latin typeface="Arial"/>
              <a:ea typeface="Arial"/>
              <a:cs typeface="Arial"/>
              <a:sym typeface="Arial"/>
            </a:endParaRPr>
          </a:p>
          <a:p>
            <a:pPr marL="457200" lvl="0" indent="-298450" algn="l" rtl="0">
              <a:lnSpc>
                <a:spcPct val="115000"/>
              </a:lnSpc>
              <a:spcBef>
                <a:spcPts val="1200"/>
              </a:spcBef>
              <a:spcAft>
                <a:spcPts val="0"/>
              </a:spcAft>
              <a:buSzPts val="1100"/>
              <a:buFont typeface="Arial"/>
              <a:buChar char="●"/>
            </a:pPr>
            <a:r>
              <a:rPr lang="en" sz="1100" b="1">
                <a:latin typeface="Arial"/>
                <a:ea typeface="Arial"/>
                <a:cs typeface="Arial"/>
                <a:sym typeface="Arial"/>
              </a:rPr>
              <a:t>Data Points:</a:t>
            </a:r>
            <a:r>
              <a:rPr lang="en" sz="1100">
                <a:latin typeface="Arial"/>
                <a:ea typeface="Arial"/>
                <a:cs typeface="Arial"/>
                <a:sym typeface="Arial"/>
              </a:rPr>
              <a:t> 707,875 entries</a:t>
            </a:r>
            <a:endParaRPr sz="1100">
              <a:latin typeface="Arial"/>
              <a:ea typeface="Arial"/>
              <a:cs typeface="Arial"/>
              <a:sym typeface="Arial"/>
            </a:endParaRPr>
          </a:p>
          <a:p>
            <a:pPr marL="457200" lvl="0" indent="-298450" algn="l" rtl="0">
              <a:lnSpc>
                <a:spcPct val="115000"/>
              </a:lnSpc>
              <a:spcBef>
                <a:spcPts val="0"/>
              </a:spcBef>
              <a:spcAft>
                <a:spcPts val="0"/>
              </a:spcAft>
              <a:buSzPts val="1100"/>
              <a:buFont typeface="Arial"/>
              <a:buChar char="●"/>
            </a:pPr>
            <a:r>
              <a:rPr lang="en" sz="1100" b="1">
                <a:latin typeface="Arial"/>
                <a:ea typeface="Arial"/>
                <a:cs typeface="Arial"/>
                <a:sym typeface="Arial"/>
              </a:rPr>
              <a:t>City:</a:t>
            </a:r>
            <a:r>
              <a:rPr lang="en" sz="1100">
                <a:latin typeface="Arial"/>
                <a:ea typeface="Arial"/>
                <a:cs typeface="Arial"/>
                <a:sym typeface="Arial"/>
              </a:rPr>
              <a:t> Categorical (City name)</a:t>
            </a:r>
            <a:endParaRPr sz="1100">
              <a:latin typeface="Arial"/>
              <a:ea typeface="Arial"/>
              <a:cs typeface="Arial"/>
              <a:sym typeface="Arial"/>
            </a:endParaRPr>
          </a:p>
          <a:p>
            <a:pPr marL="457200" lvl="0" indent="-298450" algn="l" rtl="0">
              <a:lnSpc>
                <a:spcPct val="115000"/>
              </a:lnSpc>
              <a:spcBef>
                <a:spcPts val="0"/>
              </a:spcBef>
              <a:spcAft>
                <a:spcPts val="0"/>
              </a:spcAft>
              <a:buSzPts val="1100"/>
              <a:buFont typeface="Arial"/>
              <a:buChar char="●"/>
            </a:pPr>
            <a:r>
              <a:rPr lang="en" sz="1100" b="1">
                <a:latin typeface="Arial"/>
                <a:ea typeface="Arial"/>
                <a:cs typeface="Arial"/>
                <a:sym typeface="Arial"/>
              </a:rPr>
              <a:t>Datetime:</a:t>
            </a:r>
            <a:r>
              <a:rPr lang="en" sz="1100">
                <a:latin typeface="Arial"/>
                <a:ea typeface="Arial"/>
                <a:cs typeface="Arial"/>
                <a:sym typeface="Arial"/>
              </a:rPr>
              <a:t> Timestamp of measurement</a:t>
            </a:r>
            <a:endParaRPr sz="1100">
              <a:latin typeface="Arial"/>
              <a:ea typeface="Arial"/>
              <a:cs typeface="Arial"/>
              <a:sym typeface="Arial"/>
            </a:endParaRPr>
          </a:p>
          <a:p>
            <a:pPr marL="457200" lvl="0" indent="-298450" algn="l" rtl="0">
              <a:lnSpc>
                <a:spcPct val="115000"/>
              </a:lnSpc>
              <a:spcBef>
                <a:spcPts val="0"/>
              </a:spcBef>
              <a:spcAft>
                <a:spcPts val="0"/>
              </a:spcAft>
              <a:buSzPts val="1100"/>
              <a:buFont typeface="Arial"/>
              <a:buChar char="●"/>
            </a:pPr>
            <a:r>
              <a:rPr lang="en" sz="1100" b="1">
                <a:latin typeface="Arial"/>
                <a:ea typeface="Arial"/>
                <a:cs typeface="Arial"/>
                <a:sym typeface="Arial"/>
              </a:rPr>
              <a:t>Pollutants:</a:t>
            </a:r>
            <a:r>
              <a:rPr lang="en" sz="1100">
                <a:latin typeface="Arial"/>
                <a:ea typeface="Arial"/>
                <a:cs typeface="Arial"/>
                <a:sym typeface="Arial"/>
              </a:rPr>
              <a:t> PM2.5, PM10, NO, NO2, NOx, NH3, CO, SO2, O3, Benzene, Toluene, Xylene</a:t>
            </a:r>
            <a:endParaRPr sz="1100">
              <a:latin typeface="Arial"/>
              <a:ea typeface="Arial"/>
              <a:cs typeface="Arial"/>
              <a:sym typeface="Arial"/>
            </a:endParaRPr>
          </a:p>
          <a:p>
            <a:pPr marL="457200" lvl="0" indent="-298450" algn="l" rtl="0">
              <a:lnSpc>
                <a:spcPct val="115000"/>
              </a:lnSpc>
              <a:spcBef>
                <a:spcPts val="0"/>
              </a:spcBef>
              <a:spcAft>
                <a:spcPts val="0"/>
              </a:spcAft>
              <a:buSzPts val="1100"/>
              <a:buFont typeface="Arial"/>
              <a:buChar char="●"/>
            </a:pPr>
            <a:r>
              <a:rPr lang="en" sz="1100" b="1">
                <a:latin typeface="Arial"/>
                <a:ea typeface="Arial"/>
                <a:cs typeface="Arial"/>
                <a:sym typeface="Arial"/>
              </a:rPr>
              <a:t>Labels:</a:t>
            </a:r>
            <a:r>
              <a:rPr lang="en" sz="1100">
                <a:latin typeface="Arial"/>
                <a:ea typeface="Arial"/>
                <a:cs typeface="Arial"/>
                <a:sym typeface="Arial"/>
              </a:rPr>
              <a:t> AQI (Air Quality Index), AQI_Bucket (Categorical quality levels)</a:t>
            </a:r>
            <a:endParaRPr sz="1100">
              <a:latin typeface="Arial"/>
              <a:ea typeface="Arial"/>
              <a:cs typeface="Arial"/>
              <a:sym typeface="Arial"/>
            </a:endParaRPr>
          </a:p>
          <a:p>
            <a:pPr marL="0" lvl="0" indent="0" algn="just" rtl="0">
              <a:lnSpc>
                <a:spcPct val="150000"/>
              </a:lnSpc>
              <a:spcBef>
                <a:spcPts val="1200"/>
              </a:spcBef>
              <a:spcAft>
                <a:spcPts val="1200"/>
              </a:spcAft>
              <a:buSzPts val="1400"/>
              <a:buNone/>
            </a:pPr>
            <a:r>
              <a:rPr lang="en" sz="1100" b="1">
                <a:latin typeface="Arial"/>
                <a:ea typeface="Arial"/>
                <a:cs typeface="Arial"/>
                <a:sym typeface="Arial"/>
              </a:rPr>
              <a:t>There are Many Missing values present in dataset which need to be checked while in Preprocessing of this raw data.</a:t>
            </a:r>
            <a:endParaRPr sz="1100" b="1">
              <a:latin typeface="Arial"/>
              <a:ea typeface="Arial"/>
              <a:cs typeface="Arial"/>
              <a:sym typeface="Arial"/>
            </a:endParaRPr>
          </a:p>
        </p:txBody>
      </p:sp>
      <p:sp>
        <p:nvSpPr>
          <p:cNvPr id="183" name="Google Shape;183;p21"/>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Clr>
                <a:srgbClr val="000000"/>
              </a:buClr>
              <a:buSzPts val="800"/>
              <a:buFont typeface="Arial"/>
              <a:buNone/>
            </a:pPr>
            <a:fld id="{00000000-1234-1234-1234-123412341234}" type="slidenum">
              <a:rPr lang="en"/>
              <a:t>3</a:t>
            </a:fld>
            <a:endParaRPr/>
          </a:p>
        </p:txBody>
      </p:sp>
      <p:pic>
        <p:nvPicPr>
          <p:cNvPr id="184" name="Google Shape;184;p21"/>
          <p:cNvPicPr preferRelativeResize="0"/>
          <p:nvPr/>
        </p:nvPicPr>
        <p:blipFill rotWithShape="1">
          <a:blip r:embed="rId3">
            <a:alphaModFix/>
          </a:blip>
          <a:srcRect/>
          <a:stretch/>
        </p:blipFill>
        <p:spPr>
          <a:xfrm>
            <a:off x="5611150" y="1046225"/>
            <a:ext cx="3380450" cy="37210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49"/>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Autofit/>
          </a:bodyPr>
          <a:lstStyle/>
          <a:p>
            <a:pPr marL="0" lvl="0" indent="0" algn="ctr" rtl="0">
              <a:spcBef>
                <a:spcPts val="0"/>
              </a:spcBef>
              <a:spcAft>
                <a:spcPts val="0"/>
              </a:spcAft>
              <a:buNone/>
            </a:pPr>
            <a:r>
              <a:rPr lang="en"/>
              <a:t>Analysis</a:t>
            </a:r>
            <a:endParaRPr/>
          </a:p>
        </p:txBody>
      </p:sp>
      <p:sp>
        <p:nvSpPr>
          <p:cNvPr id="421" name="Google Shape;421;p49"/>
          <p:cNvSpPr txBox="1">
            <a:spLocks noGrp="1"/>
          </p:cNvSpPr>
          <p:nvPr>
            <p:ph type="body" idx="1"/>
          </p:nvPr>
        </p:nvSpPr>
        <p:spPr>
          <a:xfrm>
            <a:off x="633845" y="1035887"/>
            <a:ext cx="7886700" cy="35994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Clr>
                <a:schemeClr val="dk1"/>
              </a:buClr>
              <a:buSzPts val="1100"/>
              <a:buFont typeface="Arial"/>
              <a:buNone/>
            </a:pPr>
            <a:r>
              <a:rPr lang="en" sz="1100" b="1">
                <a:latin typeface="Arial"/>
                <a:ea typeface="Arial"/>
                <a:cs typeface="Arial"/>
                <a:sym typeface="Arial"/>
              </a:rPr>
              <a:t>Performance Metrics:</a:t>
            </a:r>
            <a:endParaRPr sz="1100" b="1">
              <a:latin typeface="Arial"/>
              <a:ea typeface="Arial"/>
              <a:cs typeface="Arial"/>
              <a:sym typeface="Arial"/>
            </a:endParaRPr>
          </a:p>
          <a:p>
            <a:pPr marL="457200" lvl="0" indent="-298450" algn="l" rtl="0">
              <a:lnSpc>
                <a:spcPct val="115000"/>
              </a:lnSpc>
              <a:spcBef>
                <a:spcPts val="1200"/>
              </a:spcBef>
              <a:spcAft>
                <a:spcPts val="0"/>
              </a:spcAft>
              <a:buSzPts val="1100"/>
              <a:buFont typeface="Arial"/>
              <a:buChar char="●"/>
            </a:pPr>
            <a:r>
              <a:rPr lang="en" sz="1100" b="1">
                <a:latin typeface="Arial"/>
                <a:ea typeface="Arial"/>
                <a:cs typeface="Arial"/>
                <a:sym typeface="Arial"/>
              </a:rPr>
              <a:t>Mean Absolute Error (MAE):</a:t>
            </a:r>
            <a:endParaRPr sz="1100" b="1">
              <a:latin typeface="Arial"/>
              <a:ea typeface="Arial"/>
              <a:cs typeface="Arial"/>
              <a:sym typeface="Arial"/>
            </a:endParaRPr>
          </a:p>
          <a:p>
            <a:pPr marL="914400" lvl="1" indent="-298450" algn="l" rtl="0">
              <a:lnSpc>
                <a:spcPct val="115000"/>
              </a:lnSpc>
              <a:spcBef>
                <a:spcPts val="0"/>
              </a:spcBef>
              <a:spcAft>
                <a:spcPts val="0"/>
              </a:spcAft>
              <a:buSzPts val="1100"/>
              <a:buFont typeface="Arial"/>
              <a:buChar char="○"/>
            </a:pPr>
            <a:r>
              <a:rPr lang="en" sz="1100">
                <a:latin typeface="Arial"/>
                <a:ea typeface="Arial"/>
                <a:cs typeface="Arial"/>
                <a:sym typeface="Arial"/>
              </a:rPr>
              <a:t>MAE on the reduced dataset: </a:t>
            </a:r>
            <a:r>
              <a:rPr lang="en" sz="1100" b="1">
                <a:latin typeface="Arial"/>
                <a:ea typeface="Arial"/>
                <a:cs typeface="Arial"/>
                <a:sym typeface="Arial"/>
              </a:rPr>
              <a:t>25.34</a:t>
            </a:r>
            <a:r>
              <a:rPr lang="en" sz="1100">
                <a:latin typeface="Arial"/>
                <a:ea typeface="Arial"/>
                <a:cs typeface="Arial"/>
                <a:sym typeface="Arial"/>
              </a:rPr>
              <a:t>.</a:t>
            </a:r>
            <a:endParaRPr sz="1100">
              <a:latin typeface="Arial"/>
              <a:ea typeface="Arial"/>
              <a:cs typeface="Arial"/>
              <a:sym typeface="Arial"/>
            </a:endParaRPr>
          </a:p>
          <a:p>
            <a:pPr marL="914400" lvl="1" indent="-298450" algn="l" rtl="0">
              <a:lnSpc>
                <a:spcPct val="115000"/>
              </a:lnSpc>
              <a:spcBef>
                <a:spcPts val="0"/>
              </a:spcBef>
              <a:spcAft>
                <a:spcPts val="0"/>
              </a:spcAft>
              <a:buSzPts val="1100"/>
              <a:buFont typeface="Arial"/>
              <a:buChar char="○"/>
            </a:pPr>
            <a:r>
              <a:rPr lang="en" sz="1100">
                <a:latin typeface="Arial"/>
                <a:ea typeface="Arial"/>
                <a:cs typeface="Arial"/>
                <a:sym typeface="Arial"/>
              </a:rPr>
              <a:t>MAE on the full dataset: </a:t>
            </a:r>
            <a:r>
              <a:rPr lang="en" sz="1100" b="1">
                <a:latin typeface="Arial"/>
                <a:ea typeface="Arial"/>
                <a:cs typeface="Arial"/>
                <a:sym typeface="Arial"/>
              </a:rPr>
              <a:t>26.01</a:t>
            </a:r>
            <a:r>
              <a:rPr lang="en" sz="1100">
                <a:latin typeface="Arial"/>
                <a:ea typeface="Arial"/>
                <a:cs typeface="Arial"/>
                <a:sym typeface="Arial"/>
              </a:rPr>
              <a:t>.</a:t>
            </a:r>
            <a:endParaRPr sz="1100">
              <a:latin typeface="Arial"/>
              <a:ea typeface="Arial"/>
              <a:cs typeface="Arial"/>
              <a:sym typeface="Arial"/>
            </a:endParaRPr>
          </a:p>
          <a:p>
            <a:pPr marL="914400" lvl="1" indent="-298450" algn="l" rtl="0">
              <a:lnSpc>
                <a:spcPct val="115000"/>
              </a:lnSpc>
              <a:spcBef>
                <a:spcPts val="0"/>
              </a:spcBef>
              <a:spcAft>
                <a:spcPts val="0"/>
              </a:spcAft>
              <a:buSzPts val="1100"/>
              <a:buFont typeface="Arial"/>
              <a:buChar char="○"/>
            </a:pPr>
            <a:r>
              <a:rPr lang="en" sz="1100">
                <a:latin typeface="Arial"/>
                <a:ea typeface="Arial"/>
                <a:cs typeface="Arial"/>
                <a:sym typeface="Arial"/>
              </a:rPr>
              <a:t>The reduction in MAE indicates improved precision in predicting AQI for retained data points.</a:t>
            </a:r>
            <a:endParaRPr sz="1100">
              <a:latin typeface="Arial"/>
              <a:ea typeface="Arial"/>
              <a:cs typeface="Arial"/>
              <a:sym typeface="Arial"/>
            </a:endParaRPr>
          </a:p>
          <a:p>
            <a:pPr marL="457200" lvl="0" indent="-298450" algn="l" rtl="0">
              <a:lnSpc>
                <a:spcPct val="115000"/>
              </a:lnSpc>
              <a:spcBef>
                <a:spcPts val="0"/>
              </a:spcBef>
              <a:spcAft>
                <a:spcPts val="0"/>
              </a:spcAft>
              <a:buSzPts val="1100"/>
              <a:buFont typeface="Arial"/>
              <a:buChar char="●"/>
            </a:pPr>
            <a:r>
              <a:rPr lang="en" sz="1100" b="1">
                <a:latin typeface="Arial"/>
                <a:ea typeface="Arial"/>
                <a:cs typeface="Arial"/>
                <a:sym typeface="Arial"/>
              </a:rPr>
              <a:t>R² Score:</a:t>
            </a:r>
            <a:endParaRPr sz="1100" b="1">
              <a:latin typeface="Arial"/>
              <a:ea typeface="Arial"/>
              <a:cs typeface="Arial"/>
              <a:sym typeface="Arial"/>
            </a:endParaRPr>
          </a:p>
          <a:p>
            <a:pPr marL="914400" lvl="1" indent="-298450" algn="l" rtl="0">
              <a:lnSpc>
                <a:spcPct val="115000"/>
              </a:lnSpc>
              <a:spcBef>
                <a:spcPts val="0"/>
              </a:spcBef>
              <a:spcAft>
                <a:spcPts val="0"/>
              </a:spcAft>
              <a:buSzPts val="1100"/>
              <a:buFont typeface="Arial"/>
              <a:buChar char="○"/>
            </a:pPr>
            <a:r>
              <a:rPr lang="en" sz="1100">
                <a:latin typeface="Arial"/>
                <a:ea typeface="Arial"/>
                <a:cs typeface="Arial"/>
                <a:sym typeface="Arial"/>
              </a:rPr>
              <a:t>R² on the reduced dataset: </a:t>
            </a:r>
            <a:r>
              <a:rPr lang="en" sz="1100" b="1">
                <a:latin typeface="Arial"/>
                <a:ea typeface="Arial"/>
                <a:cs typeface="Arial"/>
                <a:sym typeface="Arial"/>
              </a:rPr>
              <a:t>0.53</a:t>
            </a:r>
            <a:r>
              <a:rPr lang="en" sz="1100">
                <a:latin typeface="Arial"/>
                <a:ea typeface="Arial"/>
                <a:cs typeface="Arial"/>
                <a:sym typeface="Arial"/>
              </a:rPr>
              <a:t>.</a:t>
            </a:r>
            <a:endParaRPr sz="1100">
              <a:latin typeface="Arial"/>
              <a:ea typeface="Arial"/>
              <a:cs typeface="Arial"/>
              <a:sym typeface="Arial"/>
            </a:endParaRPr>
          </a:p>
          <a:p>
            <a:pPr marL="914400" lvl="1" indent="-298450" algn="l" rtl="0">
              <a:lnSpc>
                <a:spcPct val="115000"/>
              </a:lnSpc>
              <a:spcBef>
                <a:spcPts val="0"/>
              </a:spcBef>
              <a:spcAft>
                <a:spcPts val="0"/>
              </a:spcAft>
              <a:buSzPts val="1100"/>
              <a:buFont typeface="Arial"/>
              <a:buChar char="○"/>
            </a:pPr>
            <a:r>
              <a:rPr lang="en" sz="1100">
                <a:latin typeface="Arial"/>
                <a:ea typeface="Arial"/>
                <a:cs typeface="Arial"/>
                <a:sym typeface="Arial"/>
              </a:rPr>
              <a:t>R² on the full dataset: </a:t>
            </a:r>
            <a:r>
              <a:rPr lang="en" sz="1100" b="1">
                <a:latin typeface="Arial"/>
                <a:ea typeface="Arial"/>
                <a:cs typeface="Arial"/>
                <a:sym typeface="Arial"/>
              </a:rPr>
              <a:t>0.78</a:t>
            </a:r>
            <a:r>
              <a:rPr lang="en" sz="1100">
                <a:latin typeface="Arial"/>
                <a:ea typeface="Arial"/>
                <a:cs typeface="Arial"/>
                <a:sym typeface="Arial"/>
              </a:rPr>
              <a:t>.</a:t>
            </a:r>
            <a:endParaRPr sz="1100">
              <a:latin typeface="Arial"/>
              <a:ea typeface="Arial"/>
              <a:cs typeface="Arial"/>
              <a:sym typeface="Arial"/>
            </a:endParaRPr>
          </a:p>
          <a:p>
            <a:pPr marL="914400" lvl="1" indent="-298450" algn="l" rtl="0">
              <a:lnSpc>
                <a:spcPct val="115000"/>
              </a:lnSpc>
              <a:spcBef>
                <a:spcPts val="0"/>
              </a:spcBef>
              <a:spcAft>
                <a:spcPts val="0"/>
              </a:spcAft>
              <a:buSzPts val="1100"/>
              <a:buFont typeface="Arial"/>
              <a:buChar char="○"/>
            </a:pPr>
            <a:r>
              <a:rPr lang="en" sz="1100">
                <a:latin typeface="Arial"/>
                <a:ea typeface="Arial"/>
                <a:cs typeface="Arial"/>
                <a:sym typeface="Arial"/>
              </a:rPr>
              <a:t>The lower R² suggests that the model now explains significantly less variance in AQI.</a:t>
            </a:r>
            <a:endParaRPr sz="1100">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r>
              <a:rPr lang="en" sz="1100" b="1">
                <a:latin typeface="Arial"/>
                <a:ea typeface="Arial"/>
                <a:cs typeface="Arial"/>
                <a:sym typeface="Arial"/>
              </a:rPr>
              <a:t>Insights from Metrics:</a:t>
            </a:r>
            <a:endParaRPr sz="1100" b="1">
              <a:latin typeface="Arial"/>
              <a:ea typeface="Arial"/>
              <a:cs typeface="Arial"/>
              <a:sym typeface="Arial"/>
            </a:endParaRPr>
          </a:p>
          <a:p>
            <a:pPr marL="457200" lvl="0" indent="-298450" algn="l" rtl="0">
              <a:lnSpc>
                <a:spcPct val="115000"/>
              </a:lnSpc>
              <a:spcBef>
                <a:spcPts val="1200"/>
              </a:spcBef>
              <a:spcAft>
                <a:spcPts val="0"/>
              </a:spcAft>
              <a:buSzPts val="1100"/>
              <a:buFont typeface="Arial"/>
              <a:buChar char="●"/>
            </a:pPr>
            <a:r>
              <a:rPr lang="en" sz="1100">
                <a:latin typeface="Arial"/>
                <a:ea typeface="Arial"/>
                <a:cs typeface="Arial"/>
                <a:sym typeface="Arial"/>
              </a:rPr>
              <a:t>The improved MAE implies that the model handles extreme pollution events (peaks) better after dataset reduction.</a:t>
            </a:r>
            <a:endParaRPr sz="1100">
              <a:latin typeface="Arial"/>
              <a:ea typeface="Arial"/>
              <a:cs typeface="Arial"/>
              <a:sym typeface="Arial"/>
            </a:endParaRPr>
          </a:p>
          <a:p>
            <a:pPr marL="457200" lvl="0" indent="-298450" algn="l" rtl="0">
              <a:lnSpc>
                <a:spcPct val="115000"/>
              </a:lnSpc>
              <a:spcBef>
                <a:spcPts val="0"/>
              </a:spcBef>
              <a:spcAft>
                <a:spcPts val="0"/>
              </a:spcAft>
              <a:buSzPts val="1100"/>
              <a:buFont typeface="Arial"/>
              <a:buChar char="●"/>
            </a:pPr>
            <a:r>
              <a:rPr lang="en" sz="1100">
                <a:latin typeface="Arial"/>
                <a:ea typeface="Arial"/>
                <a:cs typeface="Arial"/>
                <a:sym typeface="Arial"/>
              </a:rPr>
              <a:t>The decline in R² reflects the model's inability to capture the overall variability in AQI, likely due to the absence of non-peak data. This indicates a trade-off between precision for peak events and generalization.</a:t>
            </a:r>
            <a:endParaRPr sz="1100">
              <a:latin typeface="Arial"/>
              <a:ea typeface="Arial"/>
              <a:cs typeface="Arial"/>
              <a:sym typeface="Arial"/>
            </a:endParaRPr>
          </a:p>
          <a:p>
            <a:pPr marL="0" lvl="0" indent="0" algn="l" rtl="0">
              <a:spcBef>
                <a:spcPts val="1200"/>
              </a:spcBef>
              <a:spcAft>
                <a:spcPts val="0"/>
              </a:spcAft>
              <a:buNone/>
            </a:pPr>
            <a:endParaRPr/>
          </a:p>
        </p:txBody>
      </p:sp>
      <p:sp>
        <p:nvSpPr>
          <p:cNvPr id="422" name="Google Shape;422;p49"/>
          <p:cNvSpPr txBox="1">
            <a:spLocks noGrp="1"/>
          </p:cNvSpPr>
          <p:nvPr>
            <p:ph type="sldNum" idx="12"/>
          </p:nvPr>
        </p:nvSpPr>
        <p:spPr>
          <a:xfrm>
            <a:off x="6463146" y="4767263"/>
            <a:ext cx="20574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SzPts val="800"/>
              <a:buFont typeface="Arial"/>
              <a:buNone/>
            </a:pPr>
            <a:fld id="{00000000-1234-1234-1234-123412341234}" type="slidenum">
              <a:rPr lang="en"/>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50"/>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a:t>Dimensionality Reduction using SVD</a:t>
            </a:r>
            <a:endParaRPr/>
          </a:p>
        </p:txBody>
      </p:sp>
      <p:sp>
        <p:nvSpPr>
          <p:cNvPr id="428" name="Google Shape;428;p50"/>
          <p:cNvSpPr txBox="1">
            <a:spLocks noGrp="1"/>
          </p:cNvSpPr>
          <p:nvPr>
            <p:ph type="body" idx="1"/>
          </p:nvPr>
        </p:nvSpPr>
        <p:spPr>
          <a:xfrm>
            <a:off x="633845" y="1035887"/>
            <a:ext cx="7886700" cy="3599400"/>
          </a:xfrm>
          <a:prstGeom prst="rect">
            <a:avLst/>
          </a:prstGeom>
        </p:spPr>
        <p:txBody>
          <a:bodyPr spcFirstLastPara="1" wrap="square" lIns="68575" tIns="34275" rIns="68575" bIns="34275" anchor="t" anchorCtr="0">
            <a:noAutofit/>
          </a:bodyPr>
          <a:lstStyle/>
          <a:p>
            <a:pPr marL="0" lvl="0" indent="0" algn="l" rtl="0">
              <a:lnSpc>
                <a:spcPct val="150000"/>
              </a:lnSpc>
              <a:spcBef>
                <a:spcPts val="800"/>
              </a:spcBef>
              <a:spcAft>
                <a:spcPts val="0"/>
              </a:spcAft>
              <a:buNone/>
            </a:pPr>
            <a:r>
              <a:rPr lang="en" b="1"/>
              <a:t>Dimensions:</a:t>
            </a:r>
            <a:endParaRPr b="1"/>
          </a:p>
          <a:p>
            <a:pPr marL="0" lvl="0" indent="0" algn="l" rtl="0">
              <a:lnSpc>
                <a:spcPct val="150000"/>
              </a:lnSpc>
              <a:spcBef>
                <a:spcPts val="0"/>
              </a:spcBef>
              <a:spcAft>
                <a:spcPts val="0"/>
              </a:spcAft>
              <a:buClr>
                <a:schemeClr val="dk1"/>
              </a:buClr>
              <a:buSzPts val="1100"/>
              <a:buFont typeface="Arial"/>
              <a:buNone/>
            </a:pPr>
            <a:r>
              <a:rPr lang="en" sz="1400">
                <a:latin typeface="Roboto Medium"/>
                <a:ea typeface="Roboto Medium"/>
                <a:cs typeface="Roboto Medium"/>
                <a:sym typeface="Roboto Medium"/>
              </a:rPr>
              <a:t>Original number of dimensions, d = 12</a:t>
            </a:r>
            <a:endParaRPr sz="1400">
              <a:latin typeface="Roboto Medium"/>
              <a:ea typeface="Roboto Medium"/>
              <a:cs typeface="Roboto Medium"/>
              <a:sym typeface="Roboto Medium"/>
            </a:endParaRPr>
          </a:p>
          <a:p>
            <a:pPr marL="0" lvl="0" indent="0" algn="l" rtl="0">
              <a:lnSpc>
                <a:spcPct val="150000"/>
              </a:lnSpc>
              <a:spcBef>
                <a:spcPts val="0"/>
              </a:spcBef>
              <a:spcAft>
                <a:spcPts val="0"/>
              </a:spcAft>
              <a:buClr>
                <a:schemeClr val="dk1"/>
              </a:buClr>
              <a:buSzPts val="1100"/>
              <a:buFont typeface="Arial"/>
              <a:buNone/>
            </a:pPr>
            <a:r>
              <a:rPr lang="en" sz="1400">
                <a:latin typeface="Roboto Medium"/>
                <a:ea typeface="Roboto Medium"/>
                <a:cs typeface="Roboto Medium"/>
                <a:sym typeface="Roboto Medium"/>
              </a:rPr>
              <a:t>Order of Original Data: 38709 x 12</a:t>
            </a:r>
            <a:endParaRPr sz="1400">
              <a:latin typeface="Roboto Medium"/>
              <a:ea typeface="Roboto Medium"/>
              <a:cs typeface="Roboto Medium"/>
              <a:sym typeface="Roboto Medium"/>
            </a:endParaRPr>
          </a:p>
          <a:p>
            <a:pPr marL="0" lvl="0" indent="0" algn="l" rtl="0">
              <a:lnSpc>
                <a:spcPct val="150000"/>
              </a:lnSpc>
              <a:spcBef>
                <a:spcPts val="0"/>
              </a:spcBef>
              <a:spcAft>
                <a:spcPts val="0"/>
              </a:spcAft>
              <a:buClr>
                <a:schemeClr val="dk1"/>
              </a:buClr>
              <a:buSzPts val="1100"/>
              <a:buFont typeface="Arial"/>
              <a:buNone/>
            </a:pPr>
            <a:r>
              <a:rPr lang="en" sz="1400">
                <a:latin typeface="Roboto Medium"/>
                <a:ea typeface="Roboto Medium"/>
                <a:cs typeface="Roboto Medium"/>
                <a:sym typeface="Roboto Medium"/>
              </a:rPr>
              <a:t>Number of dimensions after dimensionality reduction, n_components = 6</a:t>
            </a:r>
            <a:endParaRPr sz="1400">
              <a:latin typeface="Roboto Medium"/>
              <a:ea typeface="Roboto Medium"/>
              <a:cs typeface="Roboto Medium"/>
              <a:sym typeface="Roboto Medium"/>
            </a:endParaRPr>
          </a:p>
          <a:p>
            <a:pPr marL="0" lvl="0" indent="0" algn="l" rtl="0">
              <a:lnSpc>
                <a:spcPct val="150000"/>
              </a:lnSpc>
              <a:spcBef>
                <a:spcPts val="0"/>
              </a:spcBef>
              <a:spcAft>
                <a:spcPts val="0"/>
              </a:spcAft>
              <a:buClr>
                <a:schemeClr val="dk1"/>
              </a:buClr>
              <a:buSzPts val="1100"/>
              <a:buFont typeface="Arial"/>
              <a:buNone/>
            </a:pPr>
            <a:r>
              <a:rPr lang="en" sz="1400">
                <a:latin typeface="Roboto Medium"/>
                <a:ea typeface="Roboto Medium"/>
                <a:cs typeface="Roboto Medium"/>
                <a:sym typeface="Roboto Medium"/>
              </a:rPr>
              <a:t>Transformed Data: 38709 x 6</a:t>
            </a:r>
            <a:endParaRPr sz="1400">
              <a:latin typeface="Roboto Medium"/>
              <a:ea typeface="Roboto Medium"/>
              <a:cs typeface="Roboto Medium"/>
              <a:sym typeface="Roboto Medium"/>
            </a:endParaRPr>
          </a:p>
          <a:p>
            <a:pPr marL="0" lvl="0" indent="0" algn="l" rtl="0">
              <a:lnSpc>
                <a:spcPct val="150000"/>
              </a:lnSpc>
              <a:spcBef>
                <a:spcPts val="800"/>
              </a:spcBef>
              <a:spcAft>
                <a:spcPts val="0"/>
              </a:spcAft>
              <a:buNone/>
            </a:pPr>
            <a:r>
              <a:rPr lang="en" b="1"/>
              <a:t>Applying SVD:</a:t>
            </a:r>
            <a:endParaRPr b="1"/>
          </a:p>
          <a:p>
            <a:pPr marL="0" lvl="0" indent="0" algn="l" rtl="0">
              <a:lnSpc>
                <a:spcPct val="150000"/>
              </a:lnSpc>
              <a:spcBef>
                <a:spcPts val="800"/>
              </a:spcBef>
              <a:spcAft>
                <a:spcPts val="0"/>
              </a:spcAft>
              <a:buNone/>
            </a:pPr>
            <a:endParaRPr b="1"/>
          </a:p>
        </p:txBody>
      </p:sp>
      <p:sp>
        <p:nvSpPr>
          <p:cNvPr id="429" name="Google Shape;429;p50"/>
          <p:cNvSpPr txBox="1">
            <a:spLocks noGrp="1"/>
          </p:cNvSpPr>
          <p:nvPr>
            <p:ph type="sldNum" idx="12"/>
          </p:nvPr>
        </p:nvSpPr>
        <p:spPr>
          <a:xfrm>
            <a:off x="6463146" y="4767263"/>
            <a:ext cx="20574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SzPts val="800"/>
              <a:buFont typeface="Arial"/>
              <a:buNone/>
            </a:pPr>
            <a:fld id="{00000000-1234-1234-1234-123412341234}" type="slidenum">
              <a:rPr lang="en"/>
              <a:t>31</a:t>
            </a:fld>
            <a:endParaRPr/>
          </a:p>
        </p:txBody>
      </p:sp>
      <p:pic>
        <p:nvPicPr>
          <p:cNvPr id="430" name="Google Shape;430;p50"/>
          <p:cNvPicPr preferRelativeResize="0"/>
          <p:nvPr/>
        </p:nvPicPr>
        <p:blipFill>
          <a:blip r:embed="rId3">
            <a:alphaModFix/>
          </a:blip>
          <a:stretch>
            <a:fillRect/>
          </a:stretch>
        </p:blipFill>
        <p:spPr>
          <a:xfrm>
            <a:off x="633850" y="3420275"/>
            <a:ext cx="4210050" cy="762000"/>
          </a:xfrm>
          <a:prstGeom prst="rect">
            <a:avLst/>
          </a:prstGeom>
          <a:noFill/>
          <a:ln>
            <a:noFill/>
          </a:ln>
        </p:spPr>
      </p:pic>
      <p:pic>
        <p:nvPicPr>
          <p:cNvPr id="431" name="Google Shape;431;p50"/>
          <p:cNvPicPr preferRelativeResize="0"/>
          <p:nvPr/>
        </p:nvPicPr>
        <p:blipFill>
          <a:blip r:embed="rId4">
            <a:alphaModFix/>
          </a:blip>
          <a:stretch>
            <a:fillRect/>
          </a:stretch>
        </p:blipFill>
        <p:spPr>
          <a:xfrm>
            <a:off x="5053325" y="3410749"/>
            <a:ext cx="2400300" cy="7810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51"/>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a:t>Dimensionality Reduction using SVD</a:t>
            </a:r>
            <a:endParaRPr/>
          </a:p>
        </p:txBody>
      </p:sp>
      <p:sp>
        <p:nvSpPr>
          <p:cNvPr id="437" name="Google Shape;437;p51"/>
          <p:cNvSpPr txBox="1">
            <a:spLocks noGrp="1"/>
          </p:cNvSpPr>
          <p:nvPr>
            <p:ph type="body" idx="1"/>
          </p:nvPr>
        </p:nvSpPr>
        <p:spPr>
          <a:xfrm>
            <a:off x="633850" y="1035875"/>
            <a:ext cx="7886700" cy="2605500"/>
          </a:xfrm>
          <a:prstGeom prst="rect">
            <a:avLst/>
          </a:prstGeom>
        </p:spPr>
        <p:txBody>
          <a:bodyPr spcFirstLastPara="1" wrap="square" lIns="68575" tIns="34275" rIns="68575" bIns="34275" anchor="t" anchorCtr="0">
            <a:noAutofit/>
          </a:bodyPr>
          <a:lstStyle/>
          <a:p>
            <a:pPr marL="0" lvl="0" indent="0" algn="l" rtl="0">
              <a:lnSpc>
                <a:spcPct val="100000"/>
              </a:lnSpc>
              <a:spcBef>
                <a:spcPts val="800"/>
              </a:spcBef>
              <a:spcAft>
                <a:spcPts val="0"/>
              </a:spcAft>
              <a:buNone/>
            </a:pPr>
            <a:r>
              <a:rPr lang="en" b="1"/>
              <a:t>Deciding Value of n_components</a:t>
            </a:r>
            <a:endParaRPr b="1"/>
          </a:p>
          <a:p>
            <a:pPr marL="0" lvl="0" indent="0" algn="l" rtl="0">
              <a:lnSpc>
                <a:spcPct val="150000"/>
              </a:lnSpc>
              <a:spcBef>
                <a:spcPts val="800"/>
              </a:spcBef>
              <a:spcAft>
                <a:spcPts val="0"/>
              </a:spcAft>
              <a:buNone/>
            </a:pPr>
            <a:r>
              <a:rPr lang="en" sz="1400"/>
              <a:t>While deciding the value of the parameter, </a:t>
            </a:r>
            <a:r>
              <a:rPr lang="en" sz="1400">
                <a:highlight>
                  <a:srgbClr val="D9D9D9"/>
                </a:highlight>
              </a:rPr>
              <a:t>n_components</a:t>
            </a:r>
            <a:r>
              <a:rPr lang="en" sz="1400"/>
              <a:t>, i.e. the number of dimensions in the transformed data matrix, there is a tradeoff between amount of information retained and the computational cost for subsequent training of the model. This is computed using </a:t>
            </a:r>
            <a:r>
              <a:rPr lang="en" sz="1400">
                <a:highlight>
                  <a:srgbClr val="D9D9D9"/>
                </a:highlight>
              </a:rPr>
              <a:t>Cumulative Explained Variance</a:t>
            </a:r>
            <a:r>
              <a:rPr lang="en" sz="1400"/>
              <a:t>, which captures the cumulative percentage of variance captured by the principal components. For </a:t>
            </a:r>
            <a:r>
              <a:rPr lang="en" sz="1400">
                <a:highlight>
                  <a:srgbClr val="D9D9D9"/>
                </a:highlight>
              </a:rPr>
              <a:t>n_components </a:t>
            </a:r>
            <a:r>
              <a:rPr lang="en" sz="1400"/>
              <a:t>=6, the cumulative variance captured by the components summed to more than 80%.</a:t>
            </a:r>
            <a:endParaRPr sz="1400"/>
          </a:p>
          <a:p>
            <a:pPr marL="0" lvl="0" indent="0" algn="l" rtl="0">
              <a:lnSpc>
                <a:spcPct val="150000"/>
              </a:lnSpc>
              <a:spcBef>
                <a:spcPts val="800"/>
              </a:spcBef>
              <a:spcAft>
                <a:spcPts val="0"/>
              </a:spcAft>
              <a:buNone/>
            </a:pPr>
            <a:endParaRPr sz="1400"/>
          </a:p>
          <a:p>
            <a:pPr marL="0" lvl="0" indent="0" algn="l" rtl="0">
              <a:lnSpc>
                <a:spcPct val="100000"/>
              </a:lnSpc>
              <a:spcBef>
                <a:spcPts val="800"/>
              </a:spcBef>
              <a:spcAft>
                <a:spcPts val="0"/>
              </a:spcAft>
              <a:buClr>
                <a:schemeClr val="dk1"/>
              </a:buClr>
              <a:buSzPts val="1100"/>
              <a:buFont typeface="Arial"/>
              <a:buNone/>
            </a:pPr>
            <a:endParaRPr b="1"/>
          </a:p>
          <a:p>
            <a:pPr marL="0" lvl="0" indent="0" algn="l" rtl="0">
              <a:lnSpc>
                <a:spcPct val="150000"/>
              </a:lnSpc>
              <a:spcBef>
                <a:spcPts val="800"/>
              </a:spcBef>
              <a:spcAft>
                <a:spcPts val="0"/>
              </a:spcAft>
              <a:buNone/>
            </a:pPr>
            <a:endParaRPr sz="1400"/>
          </a:p>
          <a:p>
            <a:pPr marL="0" lvl="0" indent="0" algn="l" rtl="0">
              <a:lnSpc>
                <a:spcPct val="150000"/>
              </a:lnSpc>
              <a:spcBef>
                <a:spcPts val="800"/>
              </a:spcBef>
              <a:spcAft>
                <a:spcPts val="0"/>
              </a:spcAft>
              <a:buNone/>
            </a:pPr>
            <a:endParaRPr b="1"/>
          </a:p>
          <a:p>
            <a:pPr marL="0" lvl="0" indent="0" algn="l" rtl="0">
              <a:lnSpc>
                <a:spcPct val="150000"/>
              </a:lnSpc>
              <a:spcBef>
                <a:spcPts val="800"/>
              </a:spcBef>
              <a:spcAft>
                <a:spcPts val="0"/>
              </a:spcAft>
              <a:buNone/>
            </a:pPr>
            <a:endParaRPr b="1"/>
          </a:p>
          <a:p>
            <a:pPr marL="0" lvl="0" indent="0" algn="l" rtl="0">
              <a:lnSpc>
                <a:spcPct val="150000"/>
              </a:lnSpc>
              <a:spcBef>
                <a:spcPts val="800"/>
              </a:spcBef>
              <a:spcAft>
                <a:spcPts val="0"/>
              </a:spcAft>
              <a:buNone/>
            </a:pPr>
            <a:endParaRPr b="1"/>
          </a:p>
          <a:p>
            <a:pPr marL="0" lvl="0" indent="0" algn="l" rtl="0">
              <a:lnSpc>
                <a:spcPct val="150000"/>
              </a:lnSpc>
              <a:spcBef>
                <a:spcPts val="800"/>
              </a:spcBef>
              <a:spcAft>
                <a:spcPts val="0"/>
              </a:spcAft>
              <a:buNone/>
            </a:pPr>
            <a:r>
              <a:rPr lang="en" b="1"/>
              <a:t>Results:</a:t>
            </a:r>
            <a:endParaRPr b="1"/>
          </a:p>
        </p:txBody>
      </p:sp>
      <p:sp>
        <p:nvSpPr>
          <p:cNvPr id="438" name="Google Shape;438;p51"/>
          <p:cNvSpPr txBox="1">
            <a:spLocks noGrp="1"/>
          </p:cNvSpPr>
          <p:nvPr>
            <p:ph type="sldNum" idx="12"/>
          </p:nvPr>
        </p:nvSpPr>
        <p:spPr>
          <a:xfrm>
            <a:off x="6463146" y="4767263"/>
            <a:ext cx="20574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32</a:t>
            </a:fld>
            <a:endParaRPr/>
          </a:p>
        </p:txBody>
      </p:sp>
      <p:pic>
        <p:nvPicPr>
          <p:cNvPr id="439" name="Google Shape;439;p51"/>
          <p:cNvPicPr preferRelativeResize="0"/>
          <p:nvPr/>
        </p:nvPicPr>
        <p:blipFill rotWithShape="1">
          <a:blip r:embed="rId3">
            <a:alphaModFix/>
          </a:blip>
          <a:srcRect r="6156"/>
          <a:stretch/>
        </p:blipFill>
        <p:spPr>
          <a:xfrm>
            <a:off x="633850" y="4169449"/>
            <a:ext cx="3832195" cy="751500"/>
          </a:xfrm>
          <a:prstGeom prst="rect">
            <a:avLst/>
          </a:prstGeom>
          <a:noFill/>
          <a:ln>
            <a:noFill/>
          </a:ln>
        </p:spPr>
      </p:pic>
      <p:pic>
        <p:nvPicPr>
          <p:cNvPr id="440" name="Google Shape;440;p51"/>
          <p:cNvPicPr preferRelativeResize="0"/>
          <p:nvPr/>
        </p:nvPicPr>
        <p:blipFill>
          <a:blip r:embed="rId4">
            <a:alphaModFix/>
          </a:blip>
          <a:stretch>
            <a:fillRect/>
          </a:stretch>
        </p:blipFill>
        <p:spPr>
          <a:xfrm>
            <a:off x="633852" y="3142527"/>
            <a:ext cx="6691875" cy="386200"/>
          </a:xfrm>
          <a:prstGeom prst="rect">
            <a:avLst/>
          </a:prstGeom>
          <a:noFill/>
          <a:ln>
            <a:noFill/>
          </a:ln>
        </p:spPr>
      </p:pic>
      <p:sp>
        <p:nvSpPr>
          <p:cNvPr id="441" name="Google Shape;441;p51"/>
          <p:cNvSpPr txBox="1">
            <a:spLocks noGrp="1"/>
          </p:cNvSpPr>
          <p:nvPr>
            <p:ph type="body" idx="1"/>
          </p:nvPr>
        </p:nvSpPr>
        <p:spPr>
          <a:xfrm>
            <a:off x="633850" y="3783425"/>
            <a:ext cx="7886700" cy="496200"/>
          </a:xfrm>
          <a:prstGeom prst="rect">
            <a:avLst/>
          </a:prstGeom>
        </p:spPr>
        <p:txBody>
          <a:bodyPr spcFirstLastPara="1" wrap="square" lIns="68575" tIns="34275" rIns="68575" bIns="34275" anchor="t" anchorCtr="0">
            <a:noAutofit/>
          </a:bodyPr>
          <a:lstStyle/>
          <a:p>
            <a:pPr marL="0" lvl="0" indent="0" algn="l" rtl="0">
              <a:lnSpc>
                <a:spcPct val="150000"/>
              </a:lnSpc>
              <a:spcBef>
                <a:spcPts val="800"/>
              </a:spcBef>
              <a:spcAft>
                <a:spcPts val="0"/>
              </a:spcAft>
              <a:buNone/>
            </a:pPr>
            <a:r>
              <a:rPr lang="en" b="1"/>
              <a:t>Results</a:t>
            </a:r>
            <a:endParaRPr b="1"/>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52"/>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a:t>Dimensionality Reduction using SVD</a:t>
            </a:r>
            <a:endParaRPr/>
          </a:p>
        </p:txBody>
      </p:sp>
      <p:sp>
        <p:nvSpPr>
          <p:cNvPr id="447" name="Google Shape;447;p52"/>
          <p:cNvSpPr txBox="1">
            <a:spLocks noGrp="1"/>
          </p:cNvSpPr>
          <p:nvPr>
            <p:ph type="body" idx="1"/>
          </p:nvPr>
        </p:nvSpPr>
        <p:spPr>
          <a:xfrm>
            <a:off x="633845" y="1035887"/>
            <a:ext cx="7886700" cy="3599400"/>
          </a:xfrm>
          <a:prstGeom prst="rect">
            <a:avLst/>
          </a:prstGeom>
        </p:spPr>
        <p:txBody>
          <a:bodyPr spcFirstLastPara="1" wrap="square" lIns="68575" tIns="34275" rIns="68575" bIns="34275" anchor="t" anchorCtr="0">
            <a:noAutofit/>
          </a:bodyPr>
          <a:lstStyle/>
          <a:p>
            <a:pPr marL="0" lvl="0" indent="0" algn="l" rtl="0">
              <a:lnSpc>
                <a:spcPct val="150000"/>
              </a:lnSpc>
              <a:spcBef>
                <a:spcPts val="800"/>
              </a:spcBef>
              <a:spcAft>
                <a:spcPts val="0"/>
              </a:spcAft>
              <a:buNone/>
            </a:pPr>
            <a:r>
              <a:rPr lang="en" b="1"/>
              <a:t>Decreasing Training Loss with Number of Epochs Graph </a:t>
            </a:r>
            <a:endParaRPr b="1"/>
          </a:p>
        </p:txBody>
      </p:sp>
      <p:sp>
        <p:nvSpPr>
          <p:cNvPr id="448" name="Google Shape;448;p52"/>
          <p:cNvSpPr txBox="1">
            <a:spLocks noGrp="1"/>
          </p:cNvSpPr>
          <p:nvPr>
            <p:ph type="sldNum" idx="12"/>
          </p:nvPr>
        </p:nvSpPr>
        <p:spPr>
          <a:xfrm>
            <a:off x="6463146" y="4767263"/>
            <a:ext cx="20574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33</a:t>
            </a:fld>
            <a:endParaRPr/>
          </a:p>
        </p:txBody>
      </p:sp>
      <p:pic>
        <p:nvPicPr>
          <p:cNvPr id="449" name="Google Shape;449;p52"/>
          <p:cNvPicPr preferRelativeResize="0"/>
          <p:nvPr/>
        </p:nvPicPr>
        <p:blipFill>
          <a:blip r:embed="rId3">
            <a:alphaModFix/>
          </a:blip>
          <a:stretch>
            <a:fillRect/>
          </a:stretch>
        </p:blipFill>
        <p:spPr>
          <a:xfrm>
            <a:off x="633850" y="1486800"/>
            <a:ext cx="5556799" cy="350182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53"/>
          <p:cNvSpPr txBox="1">
            <a:spLocks noGrp="1"/>
          </p:cNvSpPr>
          <p:nvPr>
            <p:ph type="title"/>
          </p:nvPr>
        </p:nvSpPr>
        <p:spPr>
          <a:xfrm>
            <a:off x="633845" y="69245"/>
            <a:ext cx="7084200" cy="6195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Clr>
                <a:schemeClr val="dk1"/>
              </a:buClr>
              <a:buSzPts val="1100"/>
              <a:buFont typeface="Arial"/>
              <a:buNone/>
            </a:pPr>
            <a:r>
              <a:rPr lang="en"/>
              <a:t>Dimensionality Reduction using JL LEMMA</a:t>
            </a:r>
            <a:endParaRPr/>
          </a:p>
        </p:txBody>
      </p:sp>
      <p:sp>
        <p:nvSpPr>
          <p:cNvPr id="455" name="Google Shape;455;p53"/>
          <p:cNvSpPr txBox="1">
            <a:spLocks noGrp="1"/>
          </p:cNvSpPr>
          <p:nvPr>
            <p:ph type="body" idx="1"/>
          </p:nvPr>
        </p:nvSpPr>
        <p:spPr>
          <a:xfrm>
            <a:off x="633845" y="1035887"/>
            <a:ext cx="7886700" cy="3599400"/>
          </a:xfrm>
          <a:prstGeom prst="rect">
            <a:avLst/>
          </a:prstGeom>
        </p:spPr>
        <p:txBody>
          <a:bodyPr spcFirstLastPara="1" wrap="square" lIns="68575" tIns="34275" rIns="68575" bIns="34275" anchor="t" anchorCtr="0">
            <a:noAutofit/>
          </a:bodyPr>
          <a:lstStyle/>
          <a:p>
            <a:pPr marL="0" lvl="0" indent="0" algn="l" rtl="0">
              <a:lnSpc>
                <a:spcPct val="115000"/>
              </a:lnSpc>
              <a:spcBef>
                <a:spcPts val="1400"/>
              </a:spcBef>
              <a:spcAft>
                <a:spcPts val="0"/>
              </a:spcAft>
              <a:buClr>
                <a:schemeClr val="dk1"/>
              </a:buClr>
              <a:buSzPts val="1100"/>
              <a:buFont typeface="Arial"/>
              <a:buNone/>
            </a:pPr>
            <a:r>
              <a:rPr lang="en" sz="1300" b="1">
                <a:latin typeface="Arial"/>
                <a:ea typeface="Arial"/>
                <a:cs typeface="Arial"/>
                <a:sym typeface="Arial"/>
              </a:rPr>
              <a:t>1. Load and Preprocess Data</a:t>
            </a:r>
            <a:endParaRPr sz="1300" b="1">
              <a:latin typeface="Arial"/>
              <a:ea typeface="Arial"/>
              <a:cs typeface="Arial"/>
              <a:sym typeface="Arial"/>
            </a:endParaRPr>
          </a:p>
          <a:p>
            <a:pPr marL="457200" lvl="0" indent="-298450" algn="l" rtl="0">
              <a:lnSpc>
                <a:spcPct val="115000"/>
              </a:lnSpc>
              <a:spcBef>
                <a:spcPts val="1200"/>
              </a:spcBef>
              <a:spcAft>
                <a:spcPts val="0"/>
              </a:spcAft>
              <a:buSzPts val="1100"/>
              <a:buFont typeface="Arial"/>
              <a:buChar char="●"/>
            </a:pPr>
            <a:r>
              <a:rPr lang="en" sz="1100">
                <a:latin typeface="Arial"/>
                <a:ea typeface="Arial"/>
                <a:cs typeface="Arial"/>
                <a:sym typeface="Arial"/>
              </a:rPr>
              <a:t>Load the CSV file into a DataFrame using pandas.</a:t>
            </a:r>
            <a:endParaRPr sz="1100">
              <a:latin typeface="Arial"/>
              <a:ea typeface="Arial"/>
              <a:cs typeface="Arial"/>
              <a:sym typeface="Arial"/>
            </a:endParaRPr>
          </a:p>
          <a:p>
            <a:pPr marL="457200" lvl="0" indent="-298450" algn="l" rtl="0">
              <a:lnSpc>
                <a:spcPct val="115000"/>
              </a:lnSpc>
              <a:spcBef>
                <a:spcPts val="0"/>
              </a:spcBef>
              <a:spcAft>
                <a:spcPts val="0"/>
              </a:spcAft>
              <a:buSzPts val="1100"/>
              <a:buFont typeface="Arial"/>
              <a:buChar char="●"/>
            </a:pPr>
            <a:r>
              <a:rPr lang="en" sz="1100">
                <a:latin typeface="Arial"/>
                <a:ea typeface="Arial"/>
                <a:cs typeface="Arial"/>
                <a:sym typeface="Arial"/>
              </a:rPr>
              <a:t>Drop irrelevant columns (</a:t>
            </a:r>
            <a:r>
              <a:rPr lang="en" sz="1100">
                <a:solidFill>
                  <a:srgbClr val="188038"/>
                </a:solidFill>
                <a:latin typeface="Roboto Mono"/>
                <a:ea typeface="Roboto Mono"/>
                <a:cs typeface="Roboto Mono"/>
                <a:sym typeface="Roboto Mono"/>
              </a:rPr>
              <a:t>City</a:t>
            </a:r>
            <a:r>
              <a:rPr lang="en" sz="1100">
                <a:latin typeface="Arial"/>
                <a:ea typeface="Arial"/>
                <a:cs typeface="Arial"/>
                <a:sym typeface="Arial"/>
              </a:rPr>
              <a:t>, </a:t>
            </a:r>
            <a:r>
              <a:rPr lang="en" sz="1100">
                <a:solidFill>
                  <a:srgbClr val="188038"/>
                </a:solidFill>
                <a:latin typeface="Roboto Mono"/>
                <a:ea typeface="Roboto Mono"/>
                <a:cs typeface="Roboto Mono"/>
                <a:sym typeface="Roboto Mono"/>
              </a:rPr>
              <a:t>Datetime</a:t>
            </a:r>
            <a:r>
              <a:rPr lang="en" sz="1100">
                <a:latin typeface="Arial"/>
                <a:ea typeface="Arial"/>
                <a:cs typeface="Arial"/>
                <a:sym typeface="Arial"/>
              </a:rPr>
              <a:t>, </a:t>
            </a:r>
            <a:r>
              <a:rPr lang="en" sz="1100">
                <a:solidFill>
                  <a:srgbClr val="188038"/>
                </a:solidFill>
                <a:latin typeface="Roboto Mono"/>
                <a:ea typeface="Roboto Mono"/>
                <a:cs typeface="Roboto Mono"/>
                <a:sym typeface="Roboto Mono"/>
              </a:rPr>
              <a:t>AQI_Bucket</a:t>
            </a:r>
            <a:r>
              <a:rPr lang="en" sz="1100">
                <a:latin typeface="Arial"/>
                <a:ea typeface="Arial"/>
                <a:cs typeface="Arial"/>
                <a:sym typeface="Arial"/>
              </a:rPr>
              <a:t>).</a:t>
            </a:r>
            <a:endParaRPr sz="1100">
              <a:latin typeface="Arial"/>
              <a:ea typeface="Arial"/>
              <a:cs typeface="Arial"/>
              <a:sym typeface="Arial"/>
            </a:endParaRPr>
          </a:p>
          <a:p>
            <a:pPr marL="457200" lvl="0" indent="-298450" algn="l" rtl="0">
              <a:lnSpc>
                <a:spcPct val="115000"/>
              </a:lnSpc>
              <a:spcBef>
                <a:spcPts val="0"/>
              </a:spcBef>
              <a:spcAft>
                <a:spcPts val="0"/>
              </a:spcAft>
              <a:buSzPts val="1100"/>
              <a:buFont typeface="Arial"/>
              <a:buChar char="●"/>
            </a:pPr>
            <a:r>
              <a:rPr lang="en" sz="1100">
                <a:latin typeface="Arial"/>
                <a:ea typeface="Arial"/>
                <a:cs typeface="Arial"/>
                <a:sym typeface="Arial"/>
              </a:rPr>
              <a:t>Separate inputs (</a:t>
            </a:r>
            <a:r>
              <a:rPr lang="en" sz="1100">
                <a:solidFill>
                  <a:srgbClr val="188038"/>
                </a:solidFill>
                <a:latin typeface="Roboto Mono"/>
                <a:ea typeface="Roboto Mono"/>
                <a:cs typeface="Roboto Mono"/>
                <a:sym typeface="Roboto Mono"/>
              </a:rPr>
              <a:t>PM2.5</a:t>
            </a:r>
            <a:r>
              <a:rPr lang="en" sz="1100">
                <a:latin typeface="Arial"/>
                <a:ea typeface="Arial"/>
                <a:cs typeface="Arial"/>
                <a:sym typeface="Arial"/>
              </a:rPr>
              <a:t>, </a:t>
            </a:r>
            <a:r>
              <a:rPr lang="en" sz="1100">
                <a:solidFill>
                  <a:srgbClr val="188038"/>
                </a:solidFill>
                <a:latin typeface="Roboto Mono"/>
                <a:ea typeface="Roboto Mono"/>
                <a:cs typeface="Roboto Mono"/>
                <a:sym typeface="Roboto Mono"/>
              </a:rPr>
              <a:t>PM10</a:t>
            </a:r>
            <a:r>
              <a:rPr lang="en" sz="1100">
                <a:latin typeface="Arial"/>
                <a:ea typeface="Arial"/>
                <a:cs typeface="Arial"/>
                <a:sym typeface="Arial"/>
              </a:rPr>
              <a:t>, ..., </a:t>
            </a:r>
            <a:r>
              <a:rPr lang="en" sz="1100">
                <a:solidFill>
                  <a:srgbClr val="188038"/>
                </a:solidFill>
                <a:latin typeface="Roboto Mono"/>
                <a:ea typeface="Roboto Mono"/>
                <a:cs typeface="Roboto Mono"/>
                <a:sym typeface="Roboto Mono"/>
              </a:rPr>
              <a:t>Xylene</a:t>
            </a:r>
            <a:r>
              <a:rPr lang="en" sz="1100">
                <a:latin typeface="Arial"/>
                <a:ea typeface="Arial"/>
                <a:cs typeface="Arial"/>
                <a:sym typeface="Arial"/>
              </a:rPr>
              <a:t>) and output (</a:t>
            </a:r>
            <a:r>
              <a:rPr lang="en" sz="1100">
                <a:solidFill>
                  <a:srgbClr val="188038"/>
                </a:solidFill>
                <a:latin typeface="Roboto Mono"/>
                <a:ea typeface="Roboto Mono"/>
                <a:cs typeface="Roboto Mono"/>
                <a:sym typeface="Roboto Mono"/>
              </a:rPr>
              <a:t>AQI</a:t>
            </a:r>
            <a:r>
              <a:rPr lang="en" sz="1100">
                <a:latin typeface="Arial"/>
                <a:ea typeface="Arial"/>
                <a:cs typeface="Arial"/>
                <a:sym typeface="Arial"/>
              </a:rPr>
              <a:t>).</a:t>
            </a:r>
            <a:endParaRPr sz="1100">
              <a:latin typeface="Arial"/>
              <a:ea typeface="Arial"/>
              <a:cs typeface="Arial"/>
              <a:sym typeface="Arial"/>
            </a:endParaRPr>
          </a:p>
          <a:p>
            <a:pPr marL="0" lvl="0" indent="0" algn="l" rtl="0">
              <a:lnSpc>
                <a:spcPct val="115000"/>
              </a:lnSpc>
              <a:spcBef>
                <a:spcPts val="1400"/>
              </a:spcBef>
              <a:spcAft>
                <a:spcPts val="0"/>
              </a:spcAft>
              <a:buClr>
                <a:schemeClr val="dk1"/>
              </a:buClr>
              <a:buSzPts val="1100"/>
              <a:buFont typeface="Arial"/>
              <a:buNone/>
            </a:pPr>
            <a:r>
              <a:rPr lang="en" sz="1300" b="1">
                <a:latin typeface="Arial"/>
                <a:ea typeface="Arial"/>
                <a:cs typeface="Arial"/>
                <a:sym typeface="Arial"/>
              </a:rPr>
              <a:t>2. Apply Johnson-Lindenstrauss (JL) Lemma for Dimensionality Reduction</a:t>
            </a:r>
            <a:endParaRPr sz="1300" b="1">
              <a:latin typeface="Arial"/>
              <a:ea typeface="Arial"/>
              <a:cs typeface="Arial"/>
              <a:sym typeface="Arial"/>
            </a:endParaRPr>
          </a:p>
          <a:p>
            <a:pPr marL="457200" lvl="0" indent="-298450" algn="l" rtl="0">
              <a:lnSpc>
                <a:spcPct val="115000"/>
              </a:lnSpc>
              <a:spcBef>
                <a:spcPts val="1200"/>
              </a:spcBef>
              <a:spcAft>
                <a:spcPts val="0"/>
              </a:spcAft>
              <a:buSzPts val="1100"/>
              <a:buFont typeface="Arial"/>
              <a:buChar char="●"/>
            </a:pPr>
            <a:r>
              <a:rPr lang="en" sz="1100">
                <a:latin typeface="Arial"/>
                <a:ea typeface="Arial"/>
                <a:cs typeface="Arial"/>
                <a:sym typeface="Arial"/>
              </a:rPr>
              <a:t>Use a random projection matrix to reduce the 12 input features to 6.</a:t>
            </a:r>
            <a:endParaRPr sz="1100">
              <a:latin typeface="Arial"/>
              <a:ea typeface="Arial"/>
              <a:cs typeface="Arial"/>
              <a:sym typeface="Arial"/>
            </a:endParaRPr>
          </a:p>
          <a:p>
            <a:pPr marL="0" lvl="0" indent="0" algn="l" rtl="0">
              <a:lnSpc>
                <a:spcPct val="115000"/>
              </a:lnSpc>
              <a:spcBef>
                <a:spcPts val="1400"/>
              </a:spcBef>
              <a:spcAft>
                <a:spcPts val="0"/>
              </a:spcAft>
              <a:buClr>
                <a:schemeClr val="dk1"/>
              </a:buClr>
              <a:buSzPts val="1100"/>
              <a:buFont typeface="Arial"/>
              <a:buNone/>
            </a:pPr>
            <a:r>
              <a:rPr lang="en" sz="1300" b="1">
                <a:latin typeface="Arial"/>
                <a:ea typeface="Arial"/>
                <a:cs typeface="Arial"/>
                <a:sym typeface="Arial"/>
              </a:rPr>
              <a:t>3. Define an Artificial Neural Network (ANN)</a:t>
            </a:r>
            <a:endParaRPr sz="1300" b="1">
              <a:latin typeface="Arial"/>
              <a:ea typeface="Arial"/>
              <a:cs typeface="Arial"/>
              <a:sym typeface="Arial"/>
            </a:endParaRPr>
          </a:p>
          <a:p>
            <a:pPr marL="457200" lvl="0" indent="-298450" algn="l" rtl="0">
              <a:lnSpc>
                <a:spcPct val="115000"/>
              </a:lnSpc>
              <a:spcBef>
                <a:spcPts val="1200"/>
              </a:spcBef>
              <a:spcAft>
                <a:spcPts val="0"/>
              </a:spcAft>
              <a:buSzPts val="1100"/>
              <a:buFont typeface="Arial"/>
              <a:buChar char="●"/>
            </a:pPr>
            <a:r>
              <a:rPr lang="en" sz="1100">
                <a:latin typeface="Arial"/>
                <a:ea typeface="Arial"/>
                <a:cs typeface="Arial"/>
                <a:sym typeface="Arial"/>
              </a:rPr>
              <a:t>Create an ANN using PyTorch with:</a:t>
            </a:r>
            <a:endParaRPr sz="1100">
              <a:latin typeface="Arial"/>
              <a:ea typeface="Arial"/>
              <a:cs typeface="Arial"/>
              <a:sym typeface="Arial"/>
            </a:endParaRPr>
          </a:p>
          <a:p>
            <a:pPr marL="914400" lvl="1" indent="-298450" algn="l" rtl="0">
              <a:lnSpc>
                <a:spcPct val="115000"/>
              </a:lnSpc>
              <a:spcBef>
                <a:spcPts val="0"/>
              </a:spcBef>
              <a:spcAft>
                <a:spcPts val="0"/>
              </a:spcAft>
              <a:buSzPts val="1100"/>
              <a:buFont typeface="Arial"/>
              <a:buChar char="○"/>
            </a:pPr>
            <a:r>
              <a:rPr lang="en" sz="1100">
                <a:latin typeface="Arial"/>
                <a:ea typeface="Arial"/>
                <a:cs typeface="Arial"/>
                <a:sym typeface="Arial"/>
              </a:rPr>
              <a:t>Input layer: 6 dimensions.</a:t>
            </a:r>
            <a:endParaRPr sz="1100">
              <a:latin typeface="Arial"/>
              <a:ea typeface="Arial"/>
              <a:cs typeface="Arial"/>
              <a:sym typeface="Arial"/>
            </a:endParaRPr>
          </a:p>
          <a:p>
            <a:pPr marL="914400" lvl="1" indent="-298450" algn="l" rtl="0">
              <a:lnSpc>
                <a:spcPct val="115000"/>
              </a:lnSpc>
              <a:spcBef>
                <a:spcPts val="0"/>
              </a:spcBef>
              <a:spcAft>
                <a:spcPts val="0"/>
              </a:spcAft>
              <a:buSzPts val="1100"/>
              <a:buFont typeface="Arial"/>
              <a:buChar char="○"/>
            </a:pPr>
            <a:r>
              <a:rPr lang="en" sz="1100">
                <a:latin typeface="Arial"/>
                <a:ea typeface="Arial"/>
                <a:cs typeface="Arial"/>
                <a:sym typeface="Arial"/>
              </a:rPr>
              <a:t>Two hidden layers with 32 neurons each and </a:t>
            </a:r>
            <a:r>
              <a:rPr lang="en" sz="1100">
                <a:solidFill>
                  <a:srgbClr val="188038"/>
                </a:solidFill>
                <a:latin typeface="Roboto Mono"/>
                <a:ea typeface="Roboto Mono"/>
                <a:cs typeface="Roboto Mono"/>
                <a:sym typeface="Roboto Mono"/>
              </a:rPr>
              <a:t>tanh</a:t>
            </a:r>
            <a:r>
              <a:rPr lang="en" sz="1100">
                <a:latin typeface="Arial"/>
                <a:ea typeface="Arial"/>
                <a:cs typeface="Arial"/>
                <a:sym typeface="Arial"/>
              </a:rPr>
              <a:t> activation.</a:t>
            </a:r>
            <a:endParaRPr sz="1100">
              <a:latin typeface="Arial"/>
              <a:ea typeface="Arial"/>
              <a:cs typeface="Arial"/>
              <a:sym typeface="Arial"/>
            </a:endParaRPr>
          </a:p>
          <a:p>
            <a:pPr marL="914400" lvl="1" indent="-298450" algn="l" rtl="0">
              <a:lnSpc>
                <a:spcPct val="115000"/>
              </a:lnSpc>
              <a:spcBef>
                <a:spcPts val="0"/>
              </a:spcBef>
              <a:spcAft>
                <a:spcPts val="0"/>
              </a:spcAft>
              <a:buSzPts val="1100"/>
              <a:buFont typeface="Arial"/>
              <a:buChar char="○"/>
            </a:pPr>
            <a:r>
              <a:rPr lang="en" sz="1100">
                <a:latin typeface="Arial"/>
                <a:ea typeface="Arial"/>
                <a:cs typeface="Arial"/>
                <a:sym typeface="Arial"/>
              </a:rPr>
              <a:t>Output layer: 1 neuron for AQI (regression task).</a:t>
            </a:r>
            <a:endParaRPr/>
          </a:p>
        </p:txBody>
      </p:sp>
      <p:sp>
        <p:nvSpPr>
          <p:cNvPr id="456" name="Google Shape;456;p53"/>
          <p:cNvSpPr txBox="1">
            <a:spLocks noGrp="1"/>
          </p:cNvSpPr>
          <p:nvPr>
            <p:ph type="sldNum" idx="12"/>
          </p:nvPr>
        </p:nvSpPr>
        <p:spPr>
          <a:xfrm>
            <a:off x="6463146" y="4767263"/>
            <a:ext cx="20574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SzPts val="800"/>
              <a:buFont typeface="Arial"/>
              <a:buNone/>
            </a:pPr>
            <a:fld id="{00000000-1234-1234-1234-123412341234}" type="slidenum">
              <a:rPr lang="en"/>
              <a:t>34</a:t>
            </a:fld>
            <a:endParaRPr/>
          </a:p>
        </p:txBody>
      </p:sp>
      <p:sp>
        <p:nvSpPr>
          <p:cNvPr id="457" name="Google Shape;457;p53"/>
          <p:cNvSpPr txBox="1"/>
          <p:nvPr/>
        </p:nvSpPr>
        <p:spPr>
          <a:xfrm>
            <a:off x="0" y="4596425"/>
            <a:ext cx="8891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54"/>
          <p:cNvSpPr txBox="1">
            <a:spLocks noGrp="1"/>
          </p:cNvSpPr>
          <p:nvPr>
            <p:ph type="title"/>
          </p:nvPr>
        </p:nvSpPr>
        <p:spPr>
          <a:xfrm>
            <a:off x="633845" y="69245"/>
            <a:ext cx="7084200" cy="6195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a:t>Dimensionality Reduction using JL LEMMA</a:t>
            </a:r>
            <a:endParaRPr/>
          </a:p>
        </p:txBody>
      </p:sp>
      <p:sp>
        <p:nvSpPr>
          <p:cNvPr id="463" name="Google Shape;463;p54"/>
          <p:cNvSpPr txBox="1">
            <a:spLocks noGrp="1"/>
          </p:cNvSpPr>
          <p:nvPr>
            <p:ph type="body" idx="1"/>
          </p:nvPr>
        </p:nvSpPr>
        <p:spPr>
          <a:xfrm>
            <a:off x="633845" y="1035887"/>
            <a:ext cx="7886700" cy="3599400"/>
          </a:xfrm>
          <a:prstGeom prst="rect">
            <a:avLst/>
          </a:prstGeom>
        </p:spPr>
        <p:txBody>
          <a:bodyPr spcFirstLastPara="1" wrap="square" lIns="68575" tIns="34275" rIns="68575" bIns="34275" anchor="t" anchorCtr="0">
            <a:noAutofit/>
          </a:bodyPr>
          <a:lstStyle/>
          <a:p>
            <a:pPr marL="0" lvl="0" indent="0" algn="l" rtl="0">
              <a:lnSpc>
                <a:spcPct val="115000"/>
              </a:lnSpc>
              <a:spcBef>
                <a:spcPts val="1200"/>
              </a:spcBef>
              <a:spcAft>
                <a:spcPts val="1200"/>
              </a:spcAft>
              <a:buNone/>
            </a:pPr>
            <a:endParaRPr/>
          </a:p>
        </p:txBody>
      </p:sp>
      <p:sp>
        <p:nvSpPr>
          <p:cNvPr id="464" name="Google Shape;464;p54"/>
          <p:cNvSpPr txBox="1">
            <a:spLocks noGrp="1"/>
          </p:cNvSpPr>
          <p:nvPr>
            <p:ph type="sldNum" idx="12"/>
          </p:nvPr>
        </p:nvSpPr>
        <p:spPr>
          <a:xfrm>
            <a:off x="6463146" y="4767263"/>
            <a:ext cx="20574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35</a:t>
            </a:fld>
            <a:endParaRPr/>
          </a:p>
        </p:txBody>
      </p:sp>
      <p:sp>
        <p:nvSpPr>
          <p:cNvPr id="465" name="Google Shape;465;p54"/>
          <p:cNvSpPr txBox="1"/>
          <p:nvPr/>
        </p:nvSpPr>
        <p:spPr>
          <a:xfrm>
            <a:off x="0" y="4596425"/>
            <a:ext cx="8891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466" name="Google Shape;466;p54"/>
          <p:cNvPicPr preferRelativeResize="0"/>
          <p:nvPr/>
        </p:nvPicPr>
        <p:blipFill>
          <a:blip r:embed="rId3">
            <a:alphaModFix/>
          </a:blip>
          <a:stretch>
            <a:fillRect/>
          </a:stretch>
        </p:blipFill>
        <p:spPr>
          <a:xfrm>
            <a:off x="633850" y="1068448"/>
            <a:ext cx="3095750" cy="2542450"/>
          </a:xfrm>
          <a:prstGeom prst="rect">
            <a:avLst/>
          </a:prstGeom>
          <a:noFill/>
          <a:ln>
            <a:noFill/>
          </a:ln>
        </p:spPr>
      </p:pic>
      <p:pic>
        <p:nvPicPr>
          <p:cNvPr id="467" name="Google Shape;467;p54"/>
          <p:cNvPicPr preferRelativeResize="0"/>
          <p:nvPr/>
        </p:nvPicPr>
        <p:blipFill>
          <a:blip r:embed="rId4">
            <a:alphaModFix/>
          </a:blip>
          <a:stretch>
            <a:fillRect/>
          </a:stretch>
        </p:blipFill>
        <p:spPr>
          <a:xfrm>
            <a:off x="3928920" y="1032873"/>
            <a:ext cx="4591630" cy="25780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55"/>
          <p:cNvSpPr txBox="1">
            <a:spLocks noGrp="1"/>
          </p:cNvSpPr>
          <p:nvPr>
            <p:ph type="title"/>
          </p:nvPr>
        </p:nvSpPr>
        <p:spPr>
          <a:xfrm>
            <a:off x="633845" y="69245"/>
            <a:ext cx="7084200" cy="6195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a:t>Dimensionality Reduction using JL LEMMA</a:t>
            </a:r>
            <a:endParaRPr/>
          </a:p>
        </p:txBody>
      </p:sp>
      <p:sp>
        <p:nvSpPr>
          <p:cNvPr id="473" name="Google Shape;473;p55"/>
          <p:cNvSpPr txBox="1">
            <a:spLocks noGrp="1"/>
          </p:cNvSpPr>
          <p:nvPr>
            <p:ph type="body" idx="1"/>
          </p:nvPr>
        </p:nvSpPr>
        <p:spPr>
          <a:xfrm>
            <a:off x="6859796" y="1544100"/>
            <a:ext cx="1660800" cy="3599400"/>
          </a:xfrm>
          <a:prstGeom prst="rect">
            <a:avLst/>
          </a:prstGeom>
        </p:spPr>
        <p:txBody>
          <a:bodyPr spcFirstLastPara="1" wrap="square" lIns="68575" tIns="34275" rIns="68575" bIns="34275" anchor="t" anchorCtr="0">
            <a:noAutofit/>
          </a:bodyPr>
          <a:lstStyle/>
          <a:p>
            <a:pPr marL="0" lvl="0" indent="0" algn="l" rtl="0">
              <a:lnSpc>
                <a:spcPct val="115000"/>
              </a:lnSpc>
              <a:spcBef>
                <a:spcPts val="1200"/>
              </a:spcBef>
              <a:spcAft>
                <a:spcPts val="0"/>
              </a:spcAft>
              <a:buNone/>
            </a:pPr>
            <a:r>
              <a:rPr lang="en" sz="1700"/>
              <a:t>Mean Absolute Error (MAE): 41.2192</a:t>
            </a:r>
            <a:endParaRPr sz="1700"/>
          </a:p>
          <a:p>
            <a:pPr marL="0" lvl="0" indent="0" algn="l" rtl="0">
              <a:lnSpc>
                <a:spcPct val="115000"/>
              </a:lnSpc>
              <a:spcBef>
                <a:spcPts val="1200"/>
              </a:spcBef>
              <a:spcAft>
                <a:spcPts val="0"/>
              </a:spcAft>
              <a:buNone/>
            </a:pPr>
            <a:r>
              <a:rPr lang="en" sz="1700"/>
              <a:t>Root Mean Squared Error (RMSE): 55.4864</a:t>
            </a:r>
            <a:endParaRPr sz="1700"/>
          </a:p>
          <a:p>
            <a:pPr marL="0" lvl="0" indent="0" algn="l" rtl="0">
              <a:lnSpc>
                <a:spcPct val="115000"/>
              </a:lnSpc>
              <a:spcBef>
                <a:spcPts val="1200"/>
              </a:spcBef>
              <a:spcAft>
                <a:spcPts val="0"/>
              </a:spcAft>
              <a:buNone/>
            </a:pPr>
            <a:r>
              <a:rPr lang="en" sz="1700"/>
              <a:t>R-squared (R²): 0.7198</a:t>
            </a:r>
            <a:endParaRPr sz="1700"/>
          </a:p>
          <a:p>
            <a:pPr marL="0" lvl="0" indent="0" algn="l" rtl="0">
              <a:lnSpc>
                <a:spcPct val="115000"/>
              </a:lnSpc>
              <a:spcBef>
                <a:spcPts val="1200"/>
              </a:spcBef>
              <a:spcAft>
                <a:spcPts val="1200"/>
              </a:spcAft>
              <a:buNone/>
            </a:pPr>
            <a:endParaRPr sz="1700"/>
          </a:p>
        </p:txBody>
      </p:sp>
      <p:sp>
        <p:nvSpPr>
          <p:cNvPr id="474" name="Google Shape;474;p55"/>
          <p:cNvSpPr txBox="1">
            <a:spLocks noGrp="1"/>
          </p:cNvSpPr>
          <p:nvPr>
            <p:ph type="sldNum" idx="12"/>
          </p:nvPr>
        </p:nvSpPr>
        <p:spPr>
          <a:xfrm>
            <a:off x="6463146" y="4767263"/>
            <a:ext cx="20574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36</a:t>
            </a:fld>
            <a:endParaRPr/>
          </a:p>
        </p:txBody>
      </p:sp>
      <p:sp>
        <p:nvSpPr>
          <p:cNvPr id="475" name="Google Shape;475;p55"/>
          <p:cNvSpPr txBox="1"/>
          <p:nvPr/>
        </p:nvSpPr>
        <p:spPr>
          <a:xfrm>
            <a:off x="0" y="4596425"/>
            <a:ext cx="8891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476" name="Google Shape;476;p55"/>
          <p:cNvPicPr preferRelativeResize="0"/>
          <p:nvPr/>
        </p:nvPicPr>
        <p:blipFill>
          <a:blip r:embed="rId3">
            <a:alphaModFix/>
          </a:blip>
          <a:stretch>
            <a:fillRect/>
          </a:stretch>
        </p:blipFill>
        <p:spPr>
          <a:xfrm>
            <a:off x="633850" y="1035875"/>
            <a:ext cx="6225949" cy="39235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56"/>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Autofit/>
          </a:bodyPr>
          <a:lstStyle/>
          <a:p>
            <a:pPr marL="0" lvl="0" indent="0" algn="ctr" rtl="0">
              <a:spcBef>
                <a:spcPts val="0"/>
              </a:spcBef>
              <a:spcAft>
                <a:spcPts val="0"/>
              </a:spcAft>
              <a:buNone/>
            </a:pPr>
            <a:r>
              <a:rPr lang="en"/>
              <a:t>Colab Links</a:t>
            </a:r>
            <a:endParaRPr/>
          </a:p>
        </p:txBody>
      </p:sp>
      <p:sp>
        <p:nvSpPr>
          <p:cNvPr id="482" name="Google Shape;482;p56"/>
          <p:cNvSpPr txBox="1">
            <a:spLocks noGrp="1"/>
          </p:cNvSpPr>
          <p:nvPr>
            <p:ph type="body" idx="1"/>
          </p:nvPr>
        </p:nvSpPr>
        <p:spPr>
          <a:xfrm>
            <a:off x="633845" y="1035887"/>
            <a:ext cx="7886700" cy="3599400"/>
          </a:xfrm>
          <a:prstGeom prst="rect">
            <a:avLst/>
          </a:prstGeom>
        </p:spPr>
        <p:txBody>
          <a:bodyPr spcFirstLastPara="1" wrap="square" lIns="68575" tIns="34275" rIns="68575" bIns="34275" anchor="t" anchorCtr="0">
            <a:noAutofit/>
          </a:bodyPr>
          <a:lstStyle/>
          <a:p>
            <a:pPr marL="457200" lvl="0" indent="-317500" algn="l" rtl="0">
              <a:lnSpc>
                <a:spcPct val="100000"/>
              </a:lnSpc>
              <a:spcBef>
                <a:spcPts val="0"/>
              </a:spcBef>
              <a:spcAft>
                <a:spcPts val="0"/>
              </a:spcAft>
              <a:buSzPts val="1400"/>
              <a:buFont typeface="Arial"/>
              <a:buChar char="●"/>
            </a:pPr>
            <a:r>
              <a:rPr lang="en" u="sng">
                <a:solidFill>
                  <a:schemeClr val="hlink"/>
                </a:solidFill>
                <a:hlinkClick r:id="rId3"/>
              </a:rPr>
              <a:t>JL Lemma</a:t>
            </a:r>
            <a:endParaRPr/>
          </a:p>
          <a:p>
            <a:pPr marL="457200" lvl="0" indent="-317500" algn="l" rtl="0">
              <a:lnSpc>
                <a:spcPct val="100000"/>
              </a:lnSpc>
              <a:spcBef>
                <a:spcPts val="0"/>
              </a:spcBef>
              <a:spcAft>
                <a:spcPts val="0"/>
              </a:spcAft>
              <a:buSzPts val="1400"/>
              <a:buChar char="●"/>
            </a:pPr>
            <a:r>
              <a:rPr lang="en" u="sng">
                <a:solidFill>
                  <a:schemeClr val="hlink"/>
                </a:solidFill>
                <a:hlinkClick r:id="rId4"/>
              </a:rPr>
              <a:t>SVD Decomposition</a:t>
            </a:r>
            <a:endParaRPr/>
          </a:p>
          <a:p>
            <a:pPr marL="457200" lvl="0" indent="-317500" algn="l" rtl="0">
              <a:lnSpc>
                <a:spcPct val="100000"/>
              </a:lnSpc>
              <a:spcBef>
                <a:spcPts val="0"/>
              </a:spcBef>
              <a:spcAft>
                <a:spcPts val="0"/>
              </a:spcAft>
              <a:buSzPts val="1400"/>
              <a:buChar char="●"/>
            </a:pPr>
            <a:r>
              <a:rPr lang="en" u="sng">
                <a:solidFill>
                  <a:schemeClr val="hlink"/>
                </a:solidFill>
                <a:hlinkClick r:id="rId5"/>
              </a:rPr>
              <a:t>Peaks reduction and Ann on Full Dataset</a:t>
            </a:r>
            <a:endParaRPr/>
          </a:p>
          <a:p>
            <a:pPr marL="457200" lvl="0" indent="-317500" algn="l" rtl="0">
              <a:lnSpc>
                <a:spcPct val="100000"/>
              </a:lnSpc>
              <a:spcBef>
                <a:spcPts val="0"/>
              </a:spcBef>
              <a:spcAft>
                <a:spcPts val="0"/>
              </a:spcAft>
              <a:buSzPts val="1400"/>
              <a:buChar char="●"/>
            </a:pPr>
            <a:r>
              <a:rPr lang="en" u="sng">
                <a:solidFill>
                  <a:schemeClr val="hlink"/>
                </a:solidFill>
                <a:hlinkClick r:id="rId6"/>
              </a:rPr>
              <a:t>Coresets using k means and importance sampling</a:t>
            </a:r>
            <a:endParaRPr/>
          </a:p>
        </p:txBody>
      </p:sp>
      <p:sp>
        <p:nvSpPr>
          <p:cNvPr id="483" name="Google Shape;483;p56"/>
          <p:cNvSpPr txBox="1">
            <a:spLocks noGrp="1"/>
          </p:cNvSpPr>
          <p:nvPr>
            <p:ph type="sldNum" idx="12"/>
          </p:nvPr>
        </p:nvSpPr>
        <p:spPr>
          <a:xfrm>
            <a:off x="6463146" y="4767263"/>
            <a:ext cx="20574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SzPts val="800"/>
              <a:buFont typeface="Arial"/>
              <a:buNone/>
            </a:pPr>
            <a:fld id="{00000000-1234-1234-1234-123412341234}" type="slidenum">
              <a:rPr lang="en"/>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57"/>
          <p:cNvSpPr txBox="1">
            <a:spLocks noGrp="1"/>
          </p:cNvSpPr>
          <p:nvPr>
            <p:ph type="title"/>
          </p:nvPr>
        </p:nvSpPr>
        <p:spPr>
          <a:xfrm>
            <a:off x="1029895" y="1910870"/>
            <a:ext cx="7084200" cy="619500"/>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SzPts val="1400"/>
              <a:buNone/>
            </a:pPr>
            <a:r>
              <a:rPr lang="en"/>
              <a:t>Thank You</a:t>
            </a:r>
            <a:endParaRPr/>
          </a:p>
        </p:txBody>
      </p:sp>
      <p:sp>
        <p:nvSpPr>
          <p:cNvPr id="489" name="Google Shape;489;p57"/>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Clr>
                <a:srgbClr val="000000"/>
              </a:buClr>
              <a:buSzPts val="800"/>
              <a:buFont typeface="Arial"/>
              <a:buNone/>
            </a:pPr>
            <a:fld id="{00000000-1234-1234-1234-123412341234}" type="slidenum">
              <a:rPr lang="en"/>
              <a:t>38</a:t>
            </a:fld>
            <a:endParaRPr/>
          </a:p>
        </p:txBody>
      </p:sp>
      <p:pic>
        <p:nvPicPr>
          <p:cNvPr id="490" name="Google Shape;490;p57"/>
          <p:cNvPicPr preferRelativeResize="0"/>
          <p:nvPr/>
        </p:nvPicPr>
        <p:blipFill>
          <a:blip r:embed="rId3">
            <a:alphaModFix/>
          </a:blip>
          <a:stretch>
            <a:fillRect/>
          </a:stretch>
        </p:blipFill>
        <p:spPr>
          <a:xfrm>
            <a:off x="479275" y="1105325"/>
            <a:ext cx="2874000" cy="2541000"/>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2"/>
          <p:cNvSpPr txBox="1">
            <a:spLocks noGrp="1"/>
          </p:cNvSpPr>
          <p:nvPr>
            <p:ph type="title"/>
          </p:nvPr>
        </p:nvSpPr>
        <p:spPr>
          <a:xfrm>
            <a:off x="633845" y="274320"/>
            <a:ext cx="7084200" cy="6195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SzPts val="1400"/>
              <a:buNone/>
            </a:pPr>
            <a:r>
              <a:rPr lang="en"/>
              <a:t>EDA - Statistical Summary</a:t>
            </a:r>
            <a:endParaRPr/>
          </a:p>
        </p:txBody>
      </p:sp>
      <p:sp>
        <p:nvSpPr>
          <p:cNvPr id="190" name="Google Shape;190;p22"/>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Clr>
                <a:srgbClr val="000000"/>
              </a:buClr>
              <a:buSzPts val="800"/>
              <a:buFont typeface="Arial"/>
              <a:buNone/>
            </a:pPr>
            <a:fld id="{00000000-1234-1234-1234-123412341234}" type="slidenum">
              <a:rPr lang="en"/>
              <a:t>4</a:t>
            </a:fld>
            <a:endParaRPr/>
          </a:p>
        </p:txBody>
      </p:sp>
      <p:pic>
        <p:nvPicPr>
          <p:cNvPr id="191" name="Google Shape;191;p22"/>
          <p:cNvPicPr preferRelativeResize="0"/>
          <p:nvPr/>
        </p:nvPicPr>
        <p:blipFill rotWithShape="1">
          <a:blip r:embed="rId3">
            <a:alphaModFix/>
          </a:blip>
          <a:srcRect l="47818" r="791"/>
          <a:stretch/>
        </p:blipFill>
        <p:spPr>
          <a:xfrm>
            <a:off x="280150" y="3208325"/>
            <a:ext cx="3914724" cy="1697250"/>
          </a:xfrm>
          <a:prstGeom prst="rect">
            <a:avLst/>
          </a:prstGeom>
          <a:noFill/>
          <a:ln>
            <a:noFill/>
          </a:ln>
        </p:spPr>
      </p:pic>
      <p:pic>
        <p:nvPicPr>
          <p:cNvPr id="192" name="Google Shape;192;p22"/>
          <p:cNvPicPr preferRelativeResize="0"/>
          <p:nvPr/>
        </p:nvPicPr>
        <p:blipFill rotWithShape="1">
          <a:blip r:embed="rId4">
            <a:alphaModFix/>
          </a:blip>
          <a:srcRect/>
          <a:stretch/>
        </p:blipFill>
        <p:spPr>
          <a:xfrm>
            <a:off x="4393050" y="1081625"/>
            <a:ext cx="4283525" cy="3849901"/>
          </a:xfrm>
          <a:prstGeom prst="rect">
            <a:avLst/>
          </a:prstGeom>
          <a:noFill/>
          <a:ln>
            <a:noFill/>
          </a:ln>
        </p:spPr>
      </p:pic>
      <p:pic>
        <p:nvPicPr>
          <p:cNvPr id="193" name="Google Shape;193;p22"/>
          <p:cNvPicPr preferRelativeResize="0"/>
          <p:nvPr/>
        </p:nvPicPr>
        <p:blipFill rotWithShape="1">
          <a:blip r:embed="rId3">
            <a:alphaModFix/>
          </a:blip>
          <a:srcRect r="51855"/>
          <a:stretch/>
        </p:blipFill>
        <p:spPr>
          <a:xfrm>
            <a:off x="334001" y="1081625"/>
            <a:ext cx="3860875" cy="178679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3"/>
          <p:cNvSpPr txBox="1">
            <a:spLocks noGrp="1"/>
          </p:cNvSpPr>
          <p:nvPr>
            <p:ph type="title"/>
          </p:nvPr>
        </p:nvSpPr>
        <p:spPr>
          <a:xfrm>
            <a:off x="633845" y="274320"/>
            <a:ext cx="7084200" cy="6195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SzPts val="1400"/>
              <a:buNone/>
            </a:pPr>
            <a:r>
              <a:rPr lang="en"/>
              <a:t>EDA - Time-Series Analysis</a:t>
            </a:r>
            <a:endParaRPr/>
          </a:p>
        </p:txBody>
      </p:sp>
      <p:sp>
        <p:nvSpPr>
          <p:cNvPr id="199" name="Google Shape;199;p23"/>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Clr>
                <a:srgbClr val="000000"/>
              </a:buClr>
              <a:buSzPts val="800"/>
              <a:buFont typeface="Arial"/>
              <a:buNone/>
            </a:pPr>
            <a:fld id="{00000000-1234-1234-1234-123412341234}" type="slidenum">
              <a:rPr lang="en"/>
              <a:t>5</a:t>
            </a:fld>
            <a:endParaRPr/>
          </a:p>
        </p:txBody>
      </p:sp>
      <p:pic>
        <p:nvPicPr>
          <p:cNvPr id="200" name="Google Shape;200;p23"/>
          <p:cNvPicPr preferRelativeResize="0"/>
          <p:nvPr/>
        </p:nvPicPr>
        <p:blipFill rotWithShape="1">
          <a:blip r:embed="rId3">
            <a:alphaModFix/>
          </a:blip>
          <a:srcRect/>
          <a:stretch/>
        </p:blipFill>
        <p:spPr>
          <a:xfrm>
            <a:off x="633850" y="1051700"/>
            <a:ext cx="3413949" cy="2036625"/>
          </a:xfrm>
          <a:prstGeom prst="rect">
            <a:avLst/>
          </a:prstGeom>
          <a:noFill/>
          <a:ln>
            <a:noFill/>
          </a:ln>
        </p:spPr>
      </p:pic>
      <p:pic>
        <p:nvPicPr>
          <p:cNvPr id="201" name="Google Shape;201;p23"/>
          <p:cNvPicPr preferRelativeResize="0"/>
          <p:nvPr/>
        </p:nvPicPr>
        <p:blipFill rotWithShape="1">
          <a:blip r:embed="rId4">
            <a:alphaModFix/>
          </a:blip>
          <a:srcRect/>
          <a:stretch/>
        </p:blipFill>
        <p:spPr>
          <a:xfrm>
            <a:off x="4281250" y="1021725"/>
            <a:ext cx="3053525" cy="2096550"/>
          </a:xfrm>
          <a:prstGeom prst="rect">
            <a:avLst/>
          </a:prstGeom>
          <a:noFill/>
          <a:ln>
            <a:noFill/>
          </a:ln>
        </p:spPr>
      </p:pic>
      <p:pic>
        <p:nvPicPr>
          <p:cNvPr id="202" name="Google Shape;202;p23"/>
          <p:cNvPicPr preferRelativeResize="0"/>
          <p:nvPr/>
        </p:nvPicPr>
        <p:blipFill rotWithShape="1">
          <a:blip r:embed="rId5">
            <a:alphaModFix/>
          </a:blip>
          <a:srcRect/>
          <a:stretch/>
        </p:blipFill>
        <p:spPr>
          <a:xfrm>
            <a:off x="4281250" y="3088325"/>
            <a:ext cx="3920311" cy="1945324"/>
          </a:xfrm>
          <a:prstGeom prst="rect">
            <a:avLst/>
          </a:prstGeom>
          <a:noFill/>
          <a:ln>
            <a:noFill/>
          </a:ln>
        </p:spPr>
      </p:pic>
      <p:pic>
        <p:nvPicPr>
          <p:cNvPr id="203" name="Google Shape;203;p23"/>
          <p:cNvPicPr preferRelativeResize="0"/>
          <p:nvPr/>
        </p:nvPicPr>
        <p:blipFill rotWithShape="1">
          <a:blip r:embed="rId6">
            <a:alphaModFix/>
          </a:blip>
          <a:srcRect/>
          <a:stretch/>
        </p:blipFill>
        <p:spPr>
          <a:xfrm>
            <a:off x="633850" y="3246200"/>
            <a:ext cx="3526117" cy="1750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4"/>
          <p:cNvSpPr txBox="1">
            <a:spLocks noGrp="1"/>
          </p:cNvSpPr>
          <p:nvPr>
            <p:ph type="title"/>
          </p:nvPr>
        </p:nvSpPr>
        <p:spPr>
          <a:xfrm>
            <a:off x="633845" y="274320"/>
            <a:ext cx="7084200" cy="6195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SzPts val="1400"/>
              <a:buNone/>
            </a:pPr>
            <a:r>
              <a:rPr lang="en"/>
              <a:t>EDA - City-wise Analysis</a:t>
            </a:r>
            <a:endParaRPr/>
          </a:p>
        </p:txBody>
      </p:sp>
      <p:sp>
        <p:nvSpPr>
          <p:cNvPr id="209" name="Google Shape;209;p24"/>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Clr>
                <a:srgbClr val="000000"/>
              </a:buClr>
              <a:buSzPts val="800"/>
              <a:buFont typeface="Arial"/>
              <a:buNone/>
            </a:pPr>
            <a:fld id="{00000000-1234-1234-1234-123412341234}" type="slidenum">
              <a:rPr lang="en"/>
              <a:t>6</a:t>
            </a:fld>
            <a:endParaRPr/>
          </a:p>
        </p:txBody>
      </p:sp>
      <p:pic>
        <p:nvPicPr>
          <p:cNvPr id="210" name="Google Shape;210;p24"/>
          <p:cNvPicPr preferRelativeResize="0"/>
          <p:nvPr/>
        </p:nvPicPr>
        <p:blipFill rotWithShape="1">
          <a:blip r:embed="rId3">
            <a:alphaModFix/>
          </a:blip>
          <a:srcRect b="-6780"/>
          <a:stretch/>
        </p:blipFill>
        <p:spPr>
          <a:xfrm>
            <a:off x="393452" y="960900"/>
            <a:ext cx="4211349" cy="2089725"/>
          </a:xfrm>
          <a:prstGeom prst="rect">
            <a:avLst/>
          </a:prstGeom>
          <a:noFill/>
          <a:ln>
            <a:noFill/>
          </a:ln>
        </p:spPr>
      </p:pic>
      <p:pic>
        <p:nvPicPr>
          <p:cNvPr id="211" name="Google Shape;211;p24"/>
          <p:cNvPicPr preferRelativeResize="0"/>
          <p:nvPr/>
        </p:nvPicPr>
        <p:blipFill rotWithShape="1">
          <a:blip r:embed="rId4">
            <a:alphaModFix/>
          </a:blip>
          <a:srcRect/>
          <a:stretch/>
        </p:blipFill>
        <p:spPr>
          <a:xfrm>
            <a:off x="4979862" y="960910"/>
            <a:ext cx="3676849" cy="1824512"/>
          </a:xfrm>
          <a:prstGeom prst="rect">
            <a:avLst/>
          </a:prstGeom>
          <a:noFill/>
          <a:ln>
            <a:noFill/>
          </a:ln>
        </p:spPr>
      </p:pic>
      <p:pic>
        <p:nvPicPr>
          <p:cNvPr id="212" name="Google Shape;212;p24"/>
          <p:cNvPicPr preferRelativeResize="0"/>
          <p:nvPr/>
        </p:nvPicPr>
        <p:blipFill rotWithShape="1">
          <a:blip r:embed="rId5">
            <a:alphaModFix/>
          </a:blip>
          <a:srcRect/>
          <a:stretch/>
        </p:blipFill>
        <p:spPr>
          <a:xfrm>
            <a:off x="5036700" y="2950700"/>
            <a:ext cx="3563175" cy="2025126"/>
          </a:xfrm>
          <a:prstGeom prst="rect">
            <a:avLst/>
          </a:prstGeom>
          <a:noFill/>
          <a:ln>
            <a:noFill/>
          </a:ln>
        </p:spPr>
      </p:pic>
      <p:pic>
        <p:nvPicPr>
          <p:cNvPr id="213" name="Google Shape;213;p24"/>
          <p:cNvPicPr preferRelativeResize="0"/>
          <p:nvPr/>
        </p:nvPicPr>
        <p:blipFill rotWithShape="1">
          <a:blip r:embed="rId6">
            <a:alphaModFix/>
          </a:blip>
          <a:srcRect/>
          <a:stretch/>
        </p:blipFill>
        <p:spPr>
          <a:xfrm>
            <a:off x="660700" y="2950709"/>
            <a:ext cx="3676850" cy="209121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5"/>
          <p:cNvSpPr txBox="1">
            <a:spLocks noGrp="1"/>
          </p:cNvSpPr>
          <p:nvPr>
            <p:ph type="title"/>
          </p:nvPr>
        </p:nvSpPr>
        <p:spPr>
          <a:xfrm>
            <a:off x="633845" y="274320"/>
            <a:ext cx="7084200" cy="6195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SzPts val="1400"/>
              <a:buNone/>
            </a:pPr>
            <a:r>
              <a:rPr lang="en"/>
              <a:t>EDA - Missing Values Analysis</a:t>
            </a:r>
            <a:endParaRPr/>
          </a:p>
        </p:txBody>
      </p:sp>
      <p:sp>
        <p:nvSpPr>
          <p:cNvPr id="219" name="Google Shape;219;p25"/>
          <p:cNvSpPr txBox="1">
            <a:spLocks noGrp="1"/>
          </p:cNvSpPr>
          <p:nvPr>
            <p:ph type="sldNum" idx="12"/>
          </p:nvPr>
        </p:nvSpPr>
        <p:spPr>
          <a:xfrm>
            <a:off x="6471521" y="4733688"/>
            <a:ext cx="20574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Clr>
                <a:srgbClr val="000000"/>
              </a:buClr>
              <a:buSzPts val="800"/>
              <a:buFont typeface="Arial"/>
              <a:buNone/>
            </a:pPr>
            <a:fld id="{00000000-1234-1234-1234-123412341234}" type="slidenum">
              <a:rPr lang="en"/>
              <a:t>7</a:t>
            </a:fld>
            <a:endParaRPr/>
          </a:p>
        </p:txBody>
      </p:sp>
      <p:pic>
        <p:nvPicPr>
          <p:cNvPr id="220" name="Google Shape;220;p25"/>
          <p:cNvPicPr preferRelativeResize="0"/>
          <p:nvPr/>
        </p:nvPicPr>
        <p:blipFill rotWithShape="1">
          <a:blip r:embed="rId3">
            <a:alphaModFix/>
          </a:blip>
          <a:srcRect/>
          <a:stretch/>
        </p:blipFill>
        <p:spPr>
          <a:xfrm>
            <a:off x="5089800" y="1041325"/>
            <a:ext cx="3323451" cy="2149676"/>
          </a:xfrm>
          <a:prstGeom prst="rect">
            <a:avLst/>
          </a:prstGeom>
          <a:noFill/>
          <a:ln>
            <a:noFill/>
          </a:ln>
        </p:spPr>
      </p:pic>
      <p:pic>
        <p:nvPicPr>
          <p:cNvPr id="221" name="Google Shape;221;p25"/>
          <p:cNvPicPr preferRelativeResize="0"/>
          <p:nvPr/>
        </p:nvPicPr>
        <p:blipFill rotWithShape="1">
          <a:blip r:embed="rId4">
            <a:alphaModFix/>
          </a:blip>
          <a:srcRect/>
          <a:stretch/>
        </p:blipFill>
        <p:spPr>
          <a:xfrm>
            <a:off x="682675" y="1041325"/>
            <a:ext cx="3913249" cy="2149675"/>
          </a:xfrm>
          <a:prstGeom prst="rect">
            <a:avLst/>
          </a:prstGeom>
          <a:noFill/>
          <a:ln>
            <a:noFill/>
          </a:ln>
        </p:spPr>
      </p:pic>
      <p:sp>
        <p:nvSpPr>
          <p:cNvPr id="222" name="Google Shape;222;p25"/>
          <p:cNvSpPr txBox="1">
            <a:spLocks noGrp="1"/>
          </p:cNvSpPr>
          <p:nvPr>
            <p:ph type="body" idx="1"/>
          </p:nvPr>
        </p:nvSpPr>
        <p:spPr>
          <a:xfrm>
            <a:off x="241700" y="3178525"/>
            <a:ext cx="8071800" cy="1897800"/>
          </a:xfrm>
          <a:prstGeom prst="rect">
            <a:avLst/>
          </a:prstGeom>
          <a:noFill/>
          <a:ln>
            <a:noFill/>
          </a:ln>
        </p:spPr>
        <p:txBody>
          <a:bodyPr spcFirstLastPara="1" wrap="square" lIns="68575" tIns="34275" rIns="68575" bIns="34275" anchor="t" anchorCtr="0">
            <a:noAutofit/>
          </a:bodyPr>
          <a:lstStyle/>
          <a:p>
            <a:pPr marL="457200" lvl="0" indent="-298450" algn="l" rtl="0">
              <a:lnSpc>
                <a:spcPct val="100000"/>
              </a:lnSpc>
              <a:spcBef>
                <a:spcPts val="0"/>
              </a:spcBef>
              <a:spcAft>
                <a:spcPts val="0"/>
              </a:spcAft>
              <a:buClr>
                <a:srgbClr val="434343"/>
              </a:buClr>
              <a:buSzPts val="1100"/>
              <a:buFont typeface="Roboto"/>
              <a:buAutoNum type="arabicPeriod"/>
            </a:pPr>
            <a:r>
              <a:rPr lang="en" sz="1100" b="1">
                <a:solidFill>
                  <a:srgbClr val="434343"/>
                </a:solidFill>
                <a:latin typeface="Roboto"/>
                <a:ea typeface="Roboto"/>
                <a:cs typeface="Roboto"/>
                <a:sym typeface="Roboto"/>
              </a:rPr>
              <a:t>Purpose:</a:t>
            </a:r>
            <a:r>
              <a:rPr lang="en" sz="1100">
                <a:solidFill>
                  <a:srgbClr val="434343"/>
                </a:solidFill>
                <a:latin typeface="Roboto"/>
                <a:ea typeface="Roboto"/>
                <a:cs typeface="Roboto"/>
                <a:sym typeface="Roboto"/>
              </a:rPr>
              <a:t> EDA of the data set has revealed the statistical summary of the data, helped in checking missing values, helped observe trends of pollution and satisfaction levels over time and in its distribution across cities.</a:t>
            </a:r>
            <a:endParaRPr sz="1100">
              <a:solidFill>
                <a:srgbClr val="434343"/>
              </a:solidFill>
              <a:latin typeface="Roboto"/>
              <a:ea typeface="Roboto"/>
              <a:cs typeface="Roboto"/>
              <a:sym typeface="Roboto"/>
            </a:endParaRPr>
          </a:p>
          <a:p>
            <a:pPr marL="457200" lvl="0" indent="-298450" algn="l" rtl="0">
              <a:lnSpc>
                <a:spcPct val="100000"/>
              </a:lnSpc>
              <a:spcBef>
                <a:spcPts val="0"/>
              </a:spcBef>
              <a:spcAft>
                <a:spcPts val="0"/>
              </a:spcAft>
              <a:buClr>
                <a:srgbClr val="434343"/>
              </a:buClr>
              <a:buSzPts val="1100"/>
              <a:buFont typeface="Roboto"/>
              <a:buAutoNum type="arabicPeriod"/>
            </a:pPr>
            <a:r>
              <a:rPr lang="en" sz="1100" b="1">
                <a:solidFill>
                  <a:srgbClr val="434343"/>
                </a:solidFill>
                <a:latin typeface="Roboto"/>
                <a:ea typeface="Roboto"/>
                <a:cs typeface="Roboto"/>
                <a:sym typeface="Roboto"/>
              </a:rPr>
              <a:t>High Variance:</a:t>
            </a:r>
            <a:r>
              <a:rPr lang="en" sz="1100">
                <a:solidFill>
                  <a:srgbClr val="434343"/>
                </a:solidFill>
                <a:latin typeface="Roboto"/>
                <a:ea typeface="Roboto"/>
                <a:cs typeface="Roboto"/>
                <a:sym typeface="Roboto"/>
              </a:rPr>
              <a:t> Daily AQI has a high variance over time axis which suggests that the daily levels of pollutions vary drastically.</a:t>
            </a:r>
            <a:endParaRPr sz="1100">
              <a:solidFill>
                <a:srgbClr val="434343"/>
              </a:solidFill>
              <a:latin typeface="Roboto"/>
              <a:ea typeface="Roboto"/>
              <a:cs typeface="Roboto"/>
              <a:sym typeface="Roboto"/>
            </a:endParaRPr>
          </a:p>
          <a:p>
            <a:pPr marL="457200" lvl="0" indent="-298450" algn="l" rtl="0">
              <a:lnSpc>
                <a:spcPct val="100000"/>
              </a:lnSpc>
              <a:spcBef>
                <a:spcPts val="0"/>
              </a:spcBef>
              <a:spcAft>
                <a:spcPts val="0"/>
              </a:spcAft>
              <a:buClr>
                <a:srgbClr val="434343"/>
              </a:buClr>
              <a:buSzPts val="1100"/>
              <a:buFont typeface="Roboto"/>
              <a:buAutoNum type="arabicPeriod"/>
            </a:pPr>
            <a:r>
              <a:rPr lang="en" sz="1100" b="1">
                <a:solidFill>
                  <a:srgbClr val="434343"/>
                </a:solidFill>
                <a:latin typeface="Roboto"/>
                <a:ea typeface="Roboto"/>
                <a:cs typeface="Roboto"/>
                <a:sym typeface="Roboto"/>
              </a:rPr>
              <a:t>Heatmap:</a:t>
            </a:r>
            <a:r>
              <a:rPr lang="en" sz="1100">
                <a:solidFill>
                  <a:srgbClr val="434343"/>
                </a:solidFill>
                <a:latin typeface="Roboto"/>
                <a:ea typeface="Roboto"/>
                <a:cs typeface="Roboto"/>
                <a:sym typeface="Roboto"/>
              </a:rPr>
              <a:t> The heatmap reveals the negative and positive correlation between different pollutants and gases.</a:t>
            </a:r>
            <a:endParaRPr sz="1100">
              <a:solidFill>
                <a:srgbClr val="434343"/>
              </a:solidFill>
              <a:latin typeface="Roboto"/>
              <a:ea typeface="Roboto"/>
              <a:cs typeface="Roboto"/>
              <a:sym typeface="Roboto"/>
            </a:endParaRPr>
          </a:p>
          <a:p>
            <a:pPr marL="457200" lvl="0" indent="-298450" algn="l" rtl="0">
              <a:lnSpc>
                <a:spcPct val="100000"/>
              </a:lnSpc>
              <a:spcBef>
                <a:spcPts val="0"/>
              </a:spcBef>
              <a:spcAft>
                <a:spcPts val="0"/>
              </a:spcAft>
              <a:buClr>
                <a:srgbClr val="434343"/>
              </a:buClr>
              <a:buSzPts val="1100"/>
              <a:buFont typeface="Roboto"/>
              <a:buAutoNum type="arabicPeriod"/>
            </a:pPr>
            <a:r>
              <a:rPr lang="en" sz="1100" b="1">
                <a:solidFill>
                  <a:srgbClr val="434343"/>
                </a:solidFill>
                <a:latin typeface="Roboto"/>
                <a:ea typeface="Roboto"/>
                <a:cs typeface="Roboto"/>
                <a:sym typeface="Roboto"/>
              </a:rPr>
              <a:t>Month-wise Analysis:</a:t>
            </a:r>
            <a:r>
              <a:rPr lang="en" sz="1100">
                <a:solidFill>
                  <a:srgbClr val="434343"/>
                </a:solidFill>
                <a:latin typeface="Roboto"/>
                <a:ea typeface="Roboto"/>
                <a:cs typeface="Roboto"/>
                <a:sym typeface="Roboto"/>
              </a:rPr>
              <a:t> The graph of AQI over months has an upward curve at both ends, suggesting that pollution is higher in the winter months.</a:t>
            </a:r>
            <a:endParaRPr sz="1100">
              <a:solidFill>
                <a:srgbClr val="434343"/>
              </a:solidFill>
              <a:latin typeface="Roboto"/>
              <a:ea typeface="Roboto"/>
              <a:cs typeface="Roboto"/>
              <a:sym typeface="Roboto"/>
            </a:endParaRPr>
          </a:p>
          <a:p>
            <a:pPr marL="457200" lvl="0" indent="-298450" algn="l" rtl="0">
              <a:lnSpc>
                <a:spcPct val="100000"/>
              </a:lnSpc>
              <a:spcBef>
                <a:spcPts val="0"/>
              </a:spcBef>
              <a:spcAft>
                <a:spcPts val="0"/>
              </a:spcAft>
              <a:buClr>
                <a:srgbClr val="434343"/>
              </a:buClr>
              <a:buSzPts val="1100"/>
              <a:buFont typeface="Roboto"/>
              <a:buAutoNum type="arabicPeriod"/>
            </a:pPr>
            <a:r>
              <a:rPr lang="en" sz="1100" b="1">
                <a:solidFill>
                  <a:srgbClr val="434343"/>
                </a:solidFill>
                <a:latin typeface="Roboto"/>
                <a:ea typeface="Roboto"/>
                <a:cs typeface="Roboto"/>
                <a:sym typeface="Roboto"/>
              </a:rPr>
              <a:t>Year-wise Analysis:</a:t>
            </a:r>
            <a:r>
              <a:rPr lang="en" sz="1100">
                <a:solidFill>
                  <a:srgbClr val="434343"/>
                </a:solidFill>
                <a:latin typeface="Roboto"/>
                <a:ea typeface="Roboto"/>
                <a:cs typeface="Roboto"/>
                <a:sym typeface="Roboto"/>
              </a:rPr>
              <a:t> Average AQI has been decreasing over the years, especially in post-covid years. </a:t>
            </a:r>
            <a:endParaRPr sz="1100">
              <a:solidFill>
                <a:srgbClr val="434343"/>
              </a:solidFill>
              <a:latin typeface="Roboto"/>
              <a:ea typeface="Roboto"/>
              <a:cs typeface="Roboto"/>
              <a:sym typeface="Roboto"/>
            </a:endParaRPr>
          </a:p>
          <a:p>
            <a:pPr marL="457200" lvl="0" indent="-298450" algn="l" rtl="0">
              <a:lnSpc>
                <a:spcPct val="115000"/>
              </a:lnSpc>
              <a:spcBef>
                <a:spcPts val="0"/>
              </a:spcBef>
              <a:spcAft>
                <a:spcPts val="0"/>
              </a:spcAft>
              <a:buClr>
                <a:srgbClr val="434343"/>
              </a:buClr>
              <a:buSzPts val="1100"/>
              <a:buFont typeface="Roboto"/>
              <a:buAutoNum type="arabicPeriod"/>
            </a:pPr>
            <a:r>
              <a:rPr lang="en" sz="1100" b="1">
                <a:solidFill>
                  <a:srgbClr val="434343"/>
                </a:solidFill>
                <a:latin typeface="Roboto"/>
                <a:ea typeface="Roboto"/>
                <a:cs typeface="Roboto"/>
                <a:sym typeface="Roboto"/>
              </a:rPr>
              <a:t>City-wise Analysis:</a:t>
            </a:r>
            <a:r>
              <a:rPr lang="en" sz="1100">
                <a:solidFill>
                  <a:srgbClr val="434343"/>
                </a:solidFill>
                <a:latin typeface="Roboto"/>
                <a:ea typeface="Roboto"/>
                <a:cs typeface="Roboto"/>
                <a:sym typeface="Roboto"/>
              </a:rPr>
              <a:t> Satisfaction levels align with pollution: "Good" AQI is low across all cities, while "Severe" and "Poor" levels dominate in the most polluted areas. In contrast, "Satisfactory" levels are more common in the least polluted cities.</a:t>
            </a:r>
            <a:endParaRPr sz="1100">
              <a:solidFill>
                <a:srgbClr val="434343"/>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6"/>
          <p:cNvSpPr txBox="1">
            <a:spLocks noGrp="1"/>
          </p:cNvSpPr>
          <p:nvPr>
            <p:ph type="title"/>
          </p:nvPr>
        </p:nvSpPr>
        <p:spPr>
          <a:xfrm>
            <a:off x="633845" y="274320"/>
            <a:ext cx="7084200" cy="6195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SzPts val="1400"/>
              <a:buNone/>
            </a:pPr>
            <a:r>
              <a:rPr lang="en"/>
              <a:t>Preprocessing</a:t>
            </a:r>
            <a:endParaRPr/>
          </a:p>
        </p:txBody>
      </p:sp>
      <p:sp>
        <p:nvSpPr>
          <p:cNvPr id="228" name="Google Shape;228;p26"/>
          <p:cNvSpPr txBox="1">
            <a:spLocks noGrp="1"/>
          </p:cNvSpPr>
          <p:nvPr>
            <p:ph type="body" idx="1"/>
          </p:nvPr>
        </p:nvSpPr>
        <p:spPr>
          <a:xfrm>
            <a:off x="633850" y="893825"/>
            <a:ext cx="7962600" cy="3599400"/>
          </a:xfrm>
          <a:prstGeom prst="rect">
            <a:avLst/>
          </a:prstGeom>
          <a:noFill/>
          <a:ln>
            <a:noFill/>
          </a:ln>
        </p:spPr>
        <p:txBody>
          <a:bodyPr spcFirstLastPara="1" wrap="square" lIns="68575" tIns="34275" rIns="68575" bIns="34275" anchor="t" anchorCtr="0">
            <a:noAutofit/>
          </a:bodyPr>
          <a:lstStyle/>
          <a:p>
            <a:pPr marL="0" lvl="0" indent="0" algn="just" rtl="0">
              <a:lnSpc>
                <a:spcPct val="150000"/>
              </a:lnSpc>
              <a:spcBef>
                <a:spcPts val="0"/>
              </a:spcBef>
              <a:spcAft>
                <a:spcPts val="0"/>
              </a:spcAft>
              <a:buSzPts val="1400"/>
              <a:buNone/>
            </a:pPr>
            <a:r>
              <a:rPr lang="en" sz="1500">
                <a:solidFill>
                  <a:srgbClr val="434343"/>
                </a:solidFill>
                <a:latin typeface="Roboto"/>
                <a:ea typeface="Roboto"/>
                <a:cs typeface="Roboto"/>
                <a:sym typeface="Roboto"/>
              </a:rPr>
              <a:t>Preprocessing is critical for accurate AQI (Air Quality Index) prediction. Key steps include handling missing data, denoising, outlier removal, and scaling. Here’s an overview of each step</a:t>
            </a:r>
            <a:endParaRPr sz="1500">
              <a:solidFill>
                <a:srgbClr val="434343"/>
              </a:solidFill>
              <a:latin typeface="Roboto"/>
              <a:ea typeface="Roboto"/>
              <a:cs typeface="Roboto"/>
              <a:sym typeface="Roboto"/>
            </a:endParaRPr>
          </a:p>
          <a:p>
            <a:pPr marL="457200" lvl="0" indent="-330200" algn="just" rtl="0">
              <a:lnSpc>
                <a:spcPct val="100000"/>
              </a:lnSpc>
              <a:spcBef>
                <a:spcPts val="1200"/>
              </a:spcBef>
              <a:spcAft>
                <a:spcPts val="0"/>
              </a:spcAft>
              <a:buClr>
                <a:srgbClr val="434343"/>
              </a:buClr>
              <a:buSzPts val="1600"/>
              <a:buFont typeface="Roboto"/>
              <a:buAutoNum type="arabicPeriod"/>
            </a:pPr>
            <a:r>
              <a:rPr lang="en" sz="1600" b="1" u="sng">
                <a:solidFill>
                  <a:srgbClr val="434343"/>
                </a:solidFill>
                <a:latin typeface="Roboto"/>
                <a:ea typeface="Roboto"/>
                <a:cs typeface="Roboto"/>
                <a:sym typeface="Roboto"/>
              </a:rPr>
              <a:t>Missing Value Imputation</a:t>
            </a:r>
            <a:r>
              <a:rPr lang="en" sz="1600">
                <a:solidFill>
                  <a:srgbClr val="434343"/>
                </a:solidFill>
                <a:latin typeface="Roboto"/>
                <a:ea typeface="Roboto"/>
                <a:cs typeface="Roboto"/>
                <a:sym typeface="Roboto"/>
              </a:rPr>
              <a:t>: Filled missing values using forward fill, backward fill, and linear interpolation methods. It ensures complete datasets, reduces potential bias, and enhances data reliability.</a:t>
            </a:r>
            <a:endParaRPr sz="1600">
              <a:solidFill>
                <a:srgbClr val="434343"/>
              </a:solidFill>
              <a:latin typeface="Roboto"/>
              <a:ea typeface="Roboto"/>
              <a:cs typeface="Roboto"/>
              <a:sym typeface="Roboto"/>
            </a:endParaRPr>
          </a:p>
          <a:p>
            <a:pPr marL="457200" lvl="0" indent="-330200" algn="just" rtl="0">
              <a:lnSpc>
                <a:spcPct val="100000"/>
              </a:lnSpc>
              <a:spcBef>
                <a:spcPts val="0"/>
              </a:spcBef>
              <a:spcAft>
                <a:spcPts val="0"/>
              </a:spcAft>
              <a:buClr>
                <a:srgbClr val="434343"/>
              </a:buClr>
              <a:buSzPts val="1600"/>
              <a:buFont typeface="Roboto"/>
              <a:buAutoNum type="arabicPeriod"/>
            </a:pPr>
            <a:r>
              <a:rPr lang="en" sz="1600" b="1" u="sng">
                <a:solidFill>
                  <a:srgbClr val="434343"/>
                </a:solidFill>
                <a:latin typeface="Roboto"/>
                <a:ea typeface="Roboto"/>
                <a:cs typeface="Roboto"/>
                <a:sym typeface="Roboto"/>
              </a:rPr>
              <a:t>Denoising</a:t>
            </a:r>
            <a:r>
              <a:rPr lang="en" sz="1600">
                <a:solidFill>
                  <a:srgbClr val="434343"/>
                </a:solidFill>
                <a:latin typeface="Roboto"/>
                <a:ea typeface="Roboto"/>
                <a:cs typeface="Roboto"/>
                <a:sym typeface="Roboto"/>
              </a:rPr>
              <a:t>:  Applied a rolling mean with a window of 3 to smooth fluctuations. It reduces short-term variations, making patterns clearer and aiding model accuracy.</a:t>
            </a:r>
            <a:endParaRPr sz="1600">
              <a:solidFill>
                <a:srgbClr val="434343"/>
              </a:solidFill>
              <a:latin typeface="Roboto"/>
              <a:ea typeface="Roboto"/>
              <a:cs typeface="Roboto"/>
              <a:sym typeface="Roboto"/>
            </a:endParaRPr>
          </a:p>
          <a:p>
            <a:pPr marL="457200" lvl="0" indent="-330200" algn="just" rtl="0">
              <a:lnSpc>
                <a:spcPct val="100000"/>
              </a:lnSpc>
              <a:spcBef>
                <a:spcPts val="0"/>
              </a:spcBef>
              <a:spcAft>
                <a:spcPts val="0"/>
              </a:spcAft>
              <a:buClr>
                <a:srgbClr val="434343"/>
              </a:buClr>
              <a:buSzPts val="1600"/>
              <a:buFont typeface="Roboto"/>
              <a:buAutoNum type="arabicPeriod"/>
            </a:pPr>
            <a:r>
              <a:rPr lang="en" sz="1600" b="1" u="sng">
                <a:solidFill>
                  <a:srgbClr val="434343"/>
                </a:solidFill>
                <a:latin typeface="Roboto"/>
                <a:ea typeface="Roboto"/>
                <a:cs typeface="Roboto"/>
                <a:sym typeface="Roboto"/>
              </a:rPr>
              <a:t>Outlier Removal</a:t>
            </a:r>
            <a:r>
              <a:rPr lang="en" sz="1600">
                <a:solidFill>
                  <a:srgbClr val="434343"/>
                </a:solidFill>
                <a:latin typeface="Roboto"/>
                <a:ea typeface="Roboto"/>
                <a:cs typeface="Roboto"/>
                <a:sym typeface="Roboto"/>
              </a:rPr>
              <a:t>: Identified and removed extreme values using Z-score thresholding. Prevents model overfitting to anomalies and improves prediction consistency.</a:t>
            </a:r>
            <a:endParaRPr sz="1600">
              <a:solidFill>
                <a:srgbClr val="434343"/>
              </a:solidFill>
              <a:latin typeface="Roboto"/>
              <a:ea typeface="Roboto"/>
              <a:cs typeface="Roboto"/>
              <a:sym typeface="Roboto"/>
            </a:endParaRPr>
          </a:p>
          <a:p>
            <a:pPr marL="457200" lvl="0" indent="-330200" algn="just" rtl="0">
              <a:lnSpc>
                <a:spcPct val="100000"/>
              </a:lnSpc>
              <a:spcBef>
                <a:spcPts val="0"/>
              </a:spcBef>
              <a:spcAft>
                <a:spcPts val="0"/>
              </a:spcAft>
              <a:buClr>
                <a:srgbClr val="434343"/>
              </a:buClr>
              <a:buSzPts val="1600"/>
              <a:buFont typeface="Roboto"/>
              <a:buAutoNum type="arabicPeriod"/>
            </a:pPr>
            <a:r>
              <a:rPr lang="en" sz="1600" b="1" u="sng">
                <a:solidFill>
                  <a:srgbClr val="434343"/>
                </a:solidFill>
                <a:latin typeface="Roboto"/>
                <a:ea typeface="Roboto"/>
                <a:cs typeface="Roboto"/>
                <a:sym typeface="Roboto"/>
              </a:rPr>
              <a:t>Min-Max Scaling</a:t>
            </a:r>
            <a:r>
              <a:rPr lang="en" sz="1600">
                <a:solidFill>
                  <a:srgbClr val="434343"/>
                </a:solidFill>
                <a:latin typeface="Roboto"/>
                <a:ea typeface="Roboto"/>
                <a:cs typeface="Roboto"/>
                <a:sym typeface="Roboto"/>
              </a:rPr>
              <a:t>: Scaled all numeric features between 0 and 1. Enhances model convergence speed and prevents features with larger ranges from dominating model learning.</a:t>
            </a:r>
            <a:endParaRPr sz="1600">
              <a:solidFill>
                <a:srgbClr val="434343"/>
              </a:solidFill>
              <a:latin typeface="Roboto"/>
              <a:ea typeface="Roboto"/>
              <a:cs typeface="Roboto"/>
              <a:sym typeface="Roboto"/>
            </a:endParaRPr>
          </a:p>
          <a:p>
            <a:pPr marL="0" lvl="0" indent="0" algn="just" rtl="0">
              <a:lnSpc>
                <a:spcPct val="150000"/>
              </a:lnSpc>
              <a:spcBef>
                <a:spcPts val="1200"/>
              </a:spcBef>
              <a:spcAft>
                <a:spcPts val="1200"/>
              </a:spcAft>
              <a:buSzPts val="1400"/>
              <a:buNone/>
            </a:pPr>
            <a:endParaRPr sz="1800">
              <a:solidFill>
                <a:srgbClr val="434343"/>
              </a:solidFill>
              <a:latin typeface="Roboto"/>
              <a:ea typeface="Roboto"/>
              <a:cs typeface="Roboto"/>
              <a:sym typeface="Roboto"/>
            </a:endParaRPr>
          </a:p>
        </p:txBody>
      </p:sp>
      <p:sp>
        <p:nvSpPr>
          <p:cNvPr id="229" name="Google Shape;229;p26"/>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Clr>
                <a:srgbClr val="000000"/>
              </a:buClr>
              <a:buSzPts val="800"/>
              <a:buFont typeface="Arial"/>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7"/>
          <p:cNvSpPr txBox="1">
            <a:spLocks noGrp="1"/>
          </p:cNvSpPr>
          <p:nvPr>
            <p:ph type="title"/>
          </p:nvPr>
        </p:nvSpPr>
        <p:spPr>
          <a:xfrm>
            <a:off x="633845" y="274320"/>
            <a:ext cx="7084200" cy="619500"/>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SzPts val="1400"/>
              <a:buNone/>
            </a:pPr>
            <a:r>
              <a:rPr lang="en"/>
              <a:t>Some Insights</a:t>
            </a:r>
            <a:endParaRPr/>
          </a:p>
        </p:txBody>
      </p:sp>
      <p:sp>
        <p:nvSpPr>
          <p:cNvPr id="235" name="Google Shape;235;p27"/>
          <p:cNvSpPr txBox="1">
            <a:spLocks noGrp="1"/>
          </p:cNvSpPr>
          <p:nvPr>
            <p:ph type="body" idx="1"/>
          </p:nvPr>
        </p:nvSpPr>
        <p:spPr>
          <a:xfrm>
            <a:off x="633845" y="1035887"/>
            <a:ext cx="7886700" cy="35994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800"/>
              </a:spcBef>
              <a:spcAft>
                <a:spcPts val="0"/>
              </a:spcAft>
              <a:buSzPts val="1400"/>
              <a:buNone/>
            </a:pPr>
            <a:endParaRPr/>
          </a:p>
          <a:p>
            <a:pPr marL="0" lvl="0" indent="0" algn="l" rtl="0">
              <a:lnSpc>
                <a:spcPct val="90000"/>
              </a:lnSpc>
              <a:spcBef>
                <a:spcPts val="800"/>
              </a:spcBef>
              <a:spcAft>
                <a:spcPts val="0"/>
              </a:spcAft>
              <a:buSzPts val="1400"/>
              <a:buNone/>
            </a:pPr>
            <a:endParaRPr/>
          </a:p>
        </p:txBody>
      </p:sp>
      <p:sp>
        <p:nvSpPr>
          <p:cNvPr id="236" name="Google Shape;236;p27"/>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Clr>
                <a:srgbClr val="000000"/>
              </a:buClr>
              <a:buSzPts val="800"/>
              <a:buFont typeface="Arial"/>
              <a:buNone/>
            </a:pPr>
            <a:fld id="{00000000-1234-1234-1234-123412341234}" type="slidenum">
              <a:rPr lang="en"/>
              <a:t>9</a:t>
            </a:fld>
            <a:endParaRPr/>
          </a:p>
        </p:txBody>
      </p:sp>
      <p:pic>
        <p:nvPicPr>
          <p:cNvPr id="237" name="Google Shape;237;p27"/>
          <p:cNvPicPr preferRelativeResize="0"/>
          <p:nvPr/>
        </p:nvPicPr>
        <p:blipFill rotWithShape="1">
          <a:blip r:embed="rId3">
            <a:alphaModFix/>
          </a:blip>
          <a:srcRect/>
          <a:stretch/>
        </p:blipFill>
        <p:spPr>
          <a:xfrm>
            <a:off x="125300" y="913050"/>
            <a:ext cx="4912225" cy="2756475"/>
          </a:xfrm>
          <a:prstGeom prst="rect">
            <a:avLst/>
          </a:prstGeom>
          <a:noFill/>
          <a:ln>
            <a:noFill/>
          </a:ln>
        </p:spPr>
      </p:pic>
      <p:sp>
        <p:nvSpPr>
          <p:cNvPr id="238" name="Google Shape;238;p27"/>
          <p:cNvSpPr txBox="1"/>
          <p:nvPr/>
        </p:nvSpPr>
        <p:spPr>
          <a:xfrm>
            <a:off x="5347100" y="1716900"/>
            <a:ext cx="3173400" cy="3109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900"/>
              <a:buFont typeface="Arial"/>
              <a:buNone/>
            </a:pPr>
            <a:r>
              <a:rPr lang="en" sz="1900" b="0" i="0" u="none" strike="noStrike" cap="none">
                <a:solidFill>
                  <a:schemeClr val="dk1"/>
                </a:solidFill>
                <a:latin typeface="Calibri"/>
                <a:ea typeface="Calibri"/>
                <a:cs typeface="Calibri"/>
                <a:sym typeface="Calibri"/>
              </a:rPr>
              <a:t>Preprocessing improves data quality and model performance by handling missing values, smoothing noise, removing outliers, and scaling features. These steps ensure a cleaner, more balanced dataset, leading to more reliable and accurate model predictions.</a:t>
            </a:r>
            <a:endParaRPr sz="1900" b="0" i="0" u="none" strike="noStrike" cap="non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3233</Words>
  <Application>Microsoft Office PowerPoint</Application>
  <PresentationFormat>On-screen Show (16:9)</PresentationFormat>
  <Paragraphs>246</Paragraphs>
  <Slides>38</Slides>
  <Notes>38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Roboto Mono</vt:lpstr>
      <vt:lpstr>Roboto Medium</vt:lpstr>
      <vt:lpstr>Georgia</vt:lpstr>
      <vt:lpstr>Noto Sans Symbols</vt:lpstr>
      <vt:lpstr>Arial</vt:lpstr>
      <vt:lpstr>Calibri</vt:lpstr>
      <vt:lpstr>Roboto</vt:lpstr>
      <vt:lpstr>Quattrocento Sans</vt:lpstr>
      <vt:lpstr>Office Theme</vt:lpstr>
      <vt:lpstr>Data Science Mid Project Report</vt:lpstr>
      <vt:lpstr>Problem Statement</vt:lpstr>
      <vt:lpstr>Dataset Overview</vt:lpstr>
      <vt:lpstr>EDA - Statistical Summary</vt:lpstr>
      <vt:lpstr>EDA - Time-Series Analysis</vt:lpstr>
      <vt:lpstr>EDA - City-wise Analysis</vt:lpstr>
      <vt:lpstr>EDA - Missing Values Analysis</vt:lpstr>
      <vt:lpstr>Preprocessing</vt:lpstr>
      <vt:lpstr>Some Insights</vt:lpstr>
      <vt:lpstr>Hypothesis Tests</vt:lpstr>
      <vt:lpstr>Shapiro test</vt:lpstr>
      <vt:lpstr>Hypothesis Testing Result: ANOVA on AQI Across Cities</vt:lpstr>
      <vt:lpstr>ANOVA Test Results for Air Quality Indicators</vt:lpstr>
      <vt:lpstr>AQI Bucket Proportions Using Chi-Square Test</vt:lpstr>
      <vt:lpstr>AQI Bucket Proportions Using Chi-Square Test </vt:lpstr>
      <vt:lpstr>Dependency Analysis of Chemical Attributes Using Chi-Square Test</vt:lpstr>
      <vt:lpstr>  Dependency Analysis of Chemical Attributes Using Chi-Square Test </vt:lpstr>
      <vt:lpstr>MODEL </vt:lpstr>
      <vt:lpstr>Results</vt:lpstr>
      <vt:lpstr>Moving Towards Deep Learning </vt:lpstr>
      <vt:lpstr>What we did?</vt:lpstr>
      <vt:lpstr>Results on Actual Dataset</vt:lpstr>
      <vt:lpstr>Analysis</vt:lpstr>
      <vt:lpstr>Dataset Reduction using Coresets(K-Means)</vt:lpstr>
      <vt:lpstr>Dataset Reduction using Coresets(K-Means)</vt:lpstr>
      <vt:lpstr>Dataset Reduction using Coresets(Importance Sampling)</vt:lpstr>
      <vt:lpstr>Dataset Reduction using Coresets(Importance Sampling)</vt:lpstr>
      <vt:lpstr>Dataset Reduction using Peaks</vt:lpstr>
      <vt:lpstr>Results</vt:lpstr>
      <vt:lpstr>Analysis</vt:lpstr>
      <vt:lpstr>Dimensionality Reduction using SVD</vt:lpstr>
      <vt:lpstr>Dimensionality Reduction using SVD</vt:lpstr>
      <vt:lpstr>Dimensionality Reduction using SVD</vt:lpstr>
      <vt:lpstr>Dimensionality Reduction using JL LEMMA</vt:lpstr>
      <vt:lpstr>Dimensionality Reduction using JL LEMMA</vt:lpstr>
      <vt:lpstr>Dimensionality Reduction using JL LEMMA</vt:lpstr>
      <vt:lpstr>Colab Links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harsh dasari</dc:creator>
  <cp:lastModifiedBy>harsh dasari</cp:lastModifiedBy>
  <cp:revision>1</cp:revision>
  <dcterms:modified xsi:type="dcterms:W3CDTF">2024-12-10T06:56:26Z</dcterms:modified>
</cp:coreProperties>
</file>