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gh1256@s.hallym.ac.kr" userId="0f2ff474-aeca-4424-92c1-261aeb520ddc" providerId="ADAL" clId="{638F607F-6D6D-41DF-A20A-4C56EF8FEEF0}"/>
    <pc:docChg chg="custSel modSld">
      <pc:chgData name="klgh1256@s.hallym.ac.kr" userId="0f2ff474-aeca-4424-92c1-261aeb520ddc" providerId="ADAL" clId="{638F607F-6D6D-41DF-A20A-4C56EF8FEEF0}" dt="2022-05-03T06:03:02.796" v="6" actId="21"/>
      <pc:docMkLst>
        <pc:docMk/>
      </pc:docMkLst>
      <pc:sldChg chg="delSp modSp mod">
        <pc:chgData name="klgh1256@s.hallym.ac.kr" userId="0f2ff474-aeca-4424-92c1-261aeb520ddc" providerId="ADAL" clId="{638F607F-6D6D-41DF-A20A-4C56EF8FEEF0}" dt="2022-05-03T06:03:02.796" v="6" actId="21"/>
        <pc:sldMkLst>
          <pc:docMk/>
          <pc:sldMk cId="2072822464" sldId="270"/>
        </pc:sldMkLst>
        <pc:picChg chg="del">
          <ac:chgData name="klgh1256@s.hallym.ac.kr" userId="0f2ff474-aeca-4424-92c1-261aeb520ddc" providerId="ADAL" clId="{638F607F-6D6D-41DF-A20A-4C56EF8FEEF0}" dt="2022-05-03T06:03:02.796" v="6" actId="21"/>
          <ac:picMkLst>
            <pc:docMk/>
            <pc:sldMk cId="2072822464" sldId="270"/>
            <ac:picMk id="5" creationId="{007CDC50-CDE2-4603-B9C6-812079F1E0EF}"/>
          </ac:picMkLst>
        </pc:picChg>
        <pc:picChg chg="mod modCrop">
          <ac:chgData name="klgh1256@s.hallym.ac.kr" userId="0f2ff474-aeca-4424-92c1-261aeb520ddc" providerId="ADAL" clId="{638F607F-6D6D-41DF-A20A-4C56EF8FEEF0}" dt="2022-05-03T06:02:33.911" v="5" actId="1076"/>
          <ac:picMkLst>
            <pc:docMk/>
            <pc:sldMk cId="2072822464" sldId="270"/>
            <ac:picMk id="16" creationId="{26CF4013-2BE5-4849-8A67-A93DF3E535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우건희, 김동영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우건희, 김동영</a:t>
            </a:r>
          </a:p>
        </p:txBody>
      </p:sp>
      <p:sp>
        <p:nvSpPr>
          <p:cNvPr id="152" name="캡스톤디자인 프로젝트 중간보고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캡스톤디자인 프로젝트 중간보고</a:t>
            </a:r>
          </a:p>
        </p:txBody>
      </p:sp>
      <p:sp>
        <p:nvSpPr>
          <p:cNvPr id="153" name="인공지능 기반 Windows 악성코드 탐지 및 PE 파일분석 웹 서비스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인공지능 기반 Windows 악성코드 탐지 및 PE 파일분석 웹 서비스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웹 서비스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웹 서비스 부문</a:t>
            </a:r>
          </a:p>
        </p:txBody>
      </p:sp>
      <p:sp>
        <p:nvSpPr>
          <p:cNvPr id="185" name="추후 계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추후 계획</a:t>
            </a:r>
          </a:p>
        </p:txBody>
      </p:sp>
      <p:sp>
        <p:nvSpPr>
          <p:cNvPr id="186" name="Front-End의 남은 부분을 완성할 예정입니다.…"/>
          <p:cNvSpPr txBox="1">
            <a:spLocks noGrp="1"/>
          </p:cNvSpPr>
          <p:nvPr>
            <p:ph type="body" idx="1"/>
          </p:nvPr>
        </p:nvSpPr>
        <p:spPr>
          <a:xfrm>
            <a:off x="1206500" y="3386558"/>
            <a:ext cx="21971000" cy="91179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rPr dirty="0"/>
              <a:t>Front-</a:t>
            </a:r>
            <a:r>
              <a:rPr dirty="0" err="1"/>
              <a:t>End의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완성할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rPr dirty="0"/>
              <a:t> </a:t>
            </a:r>
            <a:r>
              <a:rPr dirty="0" err="1"/>
              <a:t>AboutPage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, Detail Page </a:t>
            </a:r>
            <a:r>
              <a:rPr dirty="0" err="1"/>
              <a:t>구성</a:t>
            </a:r>
            <a:r>
              <a:rPr dirty="0"/>
              <a:t>, Footer </a:t>
            </a:r>
            <a:r>
              <a:rPr dirty="0" err="1"/>
              <a:t>링크</a:t>
            </a:r>
            <a:r>
              <a:rPr dirty="0"/>
              <a:t> </a:t>
            </a:r>
            <a:r>
              <a:rPr dirty="0" err="1"/>
              <a:t>연동</a:t>
            </a:r>
            <a:r>
              <a:rPr dirty="0"/>
              <a:t>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rPr dirty="0"/>
              <a:t>Back-</a:t>
            </a:r>
            <a:r>
              <a:rPr dirty="0" err="1"/>
              <a:t>End를</a:t>
            </a:r>
            <a:r>
              <a:rPr dirty="0"/>
              <a:t> </a:t>
            </a:r>
            <a:r>
              <a:rPr dirty="0" err="1"/>
              <a:t>개발할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rPr lang="ko-KR" altLang="en-US" dirty="0" err="1"/>
              <a:t>메인페이지의</a:t>
            </a:r>
            <a:r>
              <a:rPr lang="ko-KR" altLang="en-US" dirty="0"/>
              <a:t> </a:t>
            </a:r>
            <a:r>
              <a:rPr dirty="0" err="1"/>
              <a:t>파일이</a:t>
            </a:r>
            <a:r>
              <a:rPr dirty="0"/>
              <a:t> </a:t>
            </a:r>
            <a:r>
              <a:rPr dirty="0" err="1"/>
              <a:t>업로드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구현할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rPr dirty="0" err="1"/>
              <a:t>파일의</a:t>
            </a:r>
            <a:r>
              <a:rPr dirty="0"/>
              <a:t> SHA-256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,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확인할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682495" lvl="2" indent="-560831" defTabSz="2243271">
              <a:spcBef>
                <a:spcPts val="4100"/>
              </a:spcBef>
              <a:defRPr sz="4416"/>
            </a:pPr>
            <a:r>
              <a:rPr dirty="0"/>
              <a:t>(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)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출력하도록</a:t>
            </a:r>
            <a:r>
              <a:rPr dirty="0"/>
              <a:t> </a:t>
            </a:r>
            <a:r>
              <a:rPr dirty="0" err="1"/>
              <a:t>수정할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rPr dirty="0"/>
              <a:t>Front/Back-</a:t>
            </a:r>
            <a:r>
              <a:rPr dirty="0" err="1"/>
              <a:t>End의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완료시</a:t>
            </a:r>
            <a:r>
              <a:rPr dirty="0"/>
              <a:t>, </a:t>
            </a:r>
            <a:r>
              <a:rPr dirty="0" err="1"/>
              <a:t>AWS를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> </a:t>
            </a:r>
            <a:r>
              <a:rPr dirty="0" err="1"/>
              <a:t>웹서비스를</a:t>
            </a:r>
            <a:r>
              <a:rPr dirty="0"/>
              <a:t> </a:t>
            </a:r>
            <a:r>
              <a:rPr dirty="0" err="1"/>
              <a:t>운영할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  <a:p>
            <a:pPr marL="1121663" lvl="1" indent="-560831" defTabSz="2243271">
              <a:spcBef>
                <a:spcPts val="4100"/>
              </a:spcBef>
              <a:defRPr sz="4416"/>
            </a:pPr>
            <a:r>
              <a:rPr dirty="0" err="1"/>
              <a:t>정상</a:t>
            </a:r>
            <a:r>
              <a:rPr dirty="0"/>
              <a:t> </a:t>
            </a:r>
            <a:r>
              <a:rPr dirty="0" err="1"/>
              <a:t>작동</a:t>
            </a:r>
            <a:r>
              <a:rPr dirty="0"/>
              <a:t> 시, </a:t>
            </a:r>
            <a:r>
              <a:rPr dirty="0" err="1"/>
              <a:t>시연동영상</a:t>
            </a:r>
            <a:r>
              <a:rPr dirty="0"/>
              <a:t> </a:t>
            </a:r>
            <a:r>
              <a:rPr dirty="0" err="1"/>
              <a:t>찰영과</a:t>
            </a:r>
            <a:r>
              <a:rPr dirty="0"/>
              <a:t>, </a:t>
            </a:r>
            <a:r>
              <a:rPr dirty="0" err="1"/>
              <a:t>보고서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, </a:t>
            </a:r>
            <a:r>
              <a:rPr dirty="0" err="1"/>
              <a:t>통합</a:t>
            </a:r>
            <a:r>
              <a:rPr dirty="0"/>
              <a:t> </a:t>
            </a:r>
            <a:r>
              <a:rPr dirty="0" err="1"/>
              <a:t>테스트</a:t>
            </a:r>
            <a:r>
              <a:rPr lang="ko-KR" altLang="en-US" dirty="0"/>
              <a:t>를 </a:t>
            </a:r>
            <a:r>
              <a:rPr dirty="0" err="1"/>
              <a:t>진행할</a:t>
            </a:r>
            <a:r>
              <a:rPr dirty="0"/>
              <a:t> </a:t>
            </a:r>
            <a:r>
              <a:rPr dirty="0" err="1"/>
              <a:t>예정입니다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웹 서비스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/>
              <a:t>웹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부문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3B875-245C-420E-9B13-2C286DCA7A55}"/>
              </a:ext>
            </a:extLst>
          </p:cNvPr>
          <p:cNvSpPr txBox="1"/>
          <p:nvPr/>
        </p:nvSpPr>
        <p:spPr>
          <a:xfrm>
            <a:off x="959840" y="11043258"/>
            <a:ext cx="1117026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디테일 페이지 예시입니다</a:t>
            </a:r>
            <a:r>
              <a:rPr kumimoji="0" lang="en-US" altLang="ko-KR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E966B-ACA2-442D-80E4-7E304C766877}"/>
              </a:ext>
            </a:extLst>
          </p:cNvPr>
          <p:cNvSpPr txBox="1"/>
          <p:nvPr/>
        </p:nvSpPr>
        <p:spPr>
          <a:xfrm>
            <a:off x="11652675" y="11039809"/>
            <a:ext cx="1273132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사용자가 서비스를 사용하는 흐름입니다</a:t>
            </a:r>
            <a:r>
              <a:rPr lang="en-US" altLang="ko-KR" sz="4400" b="1" dirty="0"/>
              <a:t>.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06584-233B-447E-BB8C-B2E6A3D4AAB8}"/>
              </a:ext>
            </a:extLst>
          </p:cNvPr>
          <p:cNvSpPr txBox="1"/>
          <p:nvPr/>
        </p:nvSpPr>
        <p:spPr>
          <a:xfrm>
            <a:off x="12964160" y="1388528"/>
            <a:ext cx="963168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사용자가 </a:t>
            </a: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메인페이지에서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파일을 업로드하면 웹서버를 통해 파일이 서버 스토리지로 이동합니다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 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들어온 파일은 분석 프로그램을 통해 분석되고 데이터베이스에 있는지 확인을 합니다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r>
              <a:rPr lang="ko-KR" altLang="en-US" sz="2800" dirty="0"/>
              <a:t> 없으면 데이터베이스에 새로 분석한 자료를 </a:t>
            </a:r>
            <a:r>
              <a:rPr lang="en-US" altLang="ko-KR" sz="2800" dirty="0"/>
              <a:t>Insert</a:t>
            </a:r>
            <a:r>
              <a:rPr lang="ko-KR" altLang="en-US" sz="2800" dirty="0"/>
              <a:t>하고 디테일 페이지에선 데이터베이스에 있는 해당 자료를 사용자에게 보여줍니다</a:t>
            </a:r>
            <a:r>
              <a:rPr lang="en-US" altLang="ko-KR" sz="2800" dirty="0"/>
              <a:t>.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CF4013-2BE5-4849-8A67-A93DF3E53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8" t="17667" r="4422" b="17609"/>
          <a:stretch/>
        </p:blipFill>
        <p:spPr>
          <a:xfrm>
            <a:off x="11883440" y="5926974"/>
            <a:ext cx="12071849" cy="34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2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웹 서비스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rPr dirty="0"/>
              <a:t>웹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부문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3B875-245C-420E-9B13-2C286DCA7A55}"/>
              </a:ext>
            </a:extLst>
          </p:cNvPr>
          <p:cNvSpPr txBox="1"/>
          <p:nvPr/>
        </p:nvSpPr>
        <p:spPr>
          <a:xfrm>
            <a:off x="959840" y="11043258"/>
            <a:ext cx="1117026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어바웃</a:t>
            </a: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페이지 예시입니다</a:t>
            </a:r>
            <a:r>
              <a:rPr kumimoji="0" lang="en-US" altLang="ko-KR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A01C2-EBBF-4098-A079-29947B7B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287310"/>
            <a:ext cx="10923600" cy="77273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F337C3-8B2D-4608-BA5B-7E3CD449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930" y="2117363"/>
            <a:ext cx="5278237" cy="8225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F50E0-8D6A-494B-B125-9F15BB23F1A5}"/>
              </a:ext>
            </a:extLst>
          </p:cNvPr>
          <p:cNvSpPr txBox="1"/>
          <p:nvPr/>
        </p:nvSpPr>
        <p:spPr>
          <a:xfrm>
            <a:off x="14260888" y="11043257"/>
            <a:ext cx="814832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모바일 페이지 예시입니다</a:t>
            </a:r>
            <a:r>
              <a:rPr kumimoji="0" lang="en-US" altLang="ko-KR" sz="4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</a:t>
            </a:r>
            <a:endParaRPr kumimoji="0" lang="ko-KR" altLang="en-US" sz="4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2885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감사합니다.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56" name="1. 개발 목적…"/>
          <p:cNvSpPr txBox="1">
            <a:spLocks noGrp="1"/>
          </p:cNvSpPr>
          <p:nvPr>
            <p:ph type="body" idx="1"/>
          </p:nvPr>
        </p:nvSpPr>
        <p:spPr>
          <a:xfrm>
            <a:off x="1206500" y="2788474"/>
            <a:ext cx="21971000" cy="9716042"/>
          </a:xfrm>
          <a:prstGeom prst="rect">
            <a:avLst/>
          </a:prstGeom>
        </p:spPr>
        <p:txBody>
          <a:bodyPr/>
          <a:lstStyle/>
          <a:p>
            <a:r>
              <a:t>1. 개발 목적</a:t>
            </a:r>
          </a:p>
          <a:p>
            <a:r>
              <a:t>2. 담당 분야</a:t>
            </a:r>
          </a:p>
          <a:p>
            <a:r>
              <a:t>3. 악성코드 분석 인공지능 부문 설명</a:t>
            </a:r>
          </a:p>
          <a:p>
            <a:pPr marL="1308100" lvl="1" indent="-698500">
              <a:buSzPct val="123000"/>
              <a:buChar char="•"/>
            </a:pPr>
            <a:r>
              <a:t>진행 내역</a:t>
            </a:r>
          </a:p>
          <a:p>
            <a:pPr marL="1308100" lvl="1" indent="-698500">
              <a:buSzPct val="123000"/>
              <a:buChar char="•"/>
            </a:pPr>
            <a:r>
              <a:t>추후 계획</a:t>
            </a:r>
          </a:p>
          <a:p>
            <a:r>
              <a:t>4. 웹 서비스 부문 설명</a:t>
            </a:r>
          </a:p>
          <a:p>
            <a:pPr marL="1308100" lvl="1" indent="-698500">
              <a:buSzPct val="123000"/>
              <a:buChar char="•"/>
            </a:pPr>
            <a:r>
              <a:t>진행 내역</a:t>
            </a:r>
          </a:p>
          <a:p>
            <a:pPr marL="1308100" lvl="1" indent="-698500">
              <a:buSzPct val="123000"/>
              <a:buChar char="•"/>
            </a:pPr>
            <a:r>
              <a:t>추후 계획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개발 목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개발 목적</a:t>
            </a:r>
          </a:p>
        </p:txBody>
      </p:sp>
      <p:sp>
        <p:nvSpPr>
          <p:cNvPr id="159" name="코로나 19라는 Pendemic 상황을 겪으며, 인프라의 디지털/비대면화가 가속되고 있습니다.…"/>
          <p:cNvSpPr txBox="1">
            <a:spLocks noGrp="1"/>
          </p:cNvSpPr>
          <p:nvPr>
            <p:ph type="body" idx="1"/>
          </p:nvPr>
        </p:nvSpPr>
        <p:spPr>
          <a:xfrm>
            <a:off x="1206500" y="2830275"/>
            <a:ext cx="21971000" cy="96742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코로나 19라는 Pendemic 상황을 겪으며, 인프라의 디지털/비대면화가 가속되고 있습니다.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endParaRPr/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이 과정에서 악성코드를 비롯한, 보안 위협이 증가하고 있습니다.</a:t>
            </a:r>
            <a:br/>
            <a:r>
              <a:rPr sz="1960"/>
              <a:t>(국가정보원, 한국인터넷진흥원 등, “2021 국가정보보호백서”. 국가정보원, 한국인터넷진흥원 등. https://www.kisa.or.kr/20303/form?postSeq=0241&amp;page=1)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endParaRPr sz="1960"/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그러나, 악성코드 분석가가 모든 악성코드에 대해 리버싱을 실시 할 수 없습니다.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endParaRPr/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따라서, 인공지능을 통해 악성파일 여부를 알려주고, 분석하는데 유용한 PE값을 제공하여, </a:t>
            </a:r>
            <a:br/>
            <a:r>
              <a:t>악성코드 분석 시간을 줄여주고자 합니다.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담당 분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담당 분야</a:t>
            </a:r>
          </a:p>
        </p:txBody>
      </p:sp>
      <p:sp>
        <p:nvSpPr>
          <p:cNvPr id="162" name="크게 2가지 부분으로 나뉘어 개발이 진행됩니다:…"/>
          <p:cNvSpPr txBox="1">
            <a:spLocks noGrp="1"/>
          </p:cNvSpPr>
          <p:nvPr>
            <p:ph type="body" idx="1"/>
          </p:nvPr>
        </p:nvSpPr>
        <p:spPr>
          <a:xfrm>
            <a:off x="1206500" y="2830275"/>
            <a:ext cx="21971000" cy="9674241"/>
          </a:xfrm>
          <a:prstGeom prst="rect">
            <a:avLst/>
          </a:prstGeom>
        </p:spPr>
        <p:txBody>
          <a:bodyPr/>
          <a:lstStyle/>
          <a:p>
            <a:pPr marL="530352" indent="-530352" defTabSz="2121354">
              <a:spcBef>
                <a:spcPts val="3900"/>
              </a:spcBef>
              <a:defRPr sz="4176"/>
            </a:pPr>
            <a:r>
              <a:t>크게 2가지 부분으로 나뉘어 개발이 진행됩니다: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t>악성코드 분석 인공지능 부문 (김동영 담당)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악성, 일반 프로그램 (데이터) 수집 및 특징 공학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인공지능 모델 개발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악성코드 관련 코드 및 악성코드 분석 서버 개발 담당</a:t>
            </a:r>
          </a:p>
          <a:p>
            <a:pPr marL="1060704" lvl="1" indent="-530352" defTabSz="2121354">
              <a:spcBef>
                <a:spcPts val="3900"/>
              </a:spcBef>
              <a:defRPr sz="4176"/>
            </a:pPr>
            <a:r>
              <a:t>웹 서비스 부분 (우건희 담당)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웹 서버 (Full-Stack) 개발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DB 서버 (스키마 작성, DB 구축) 담당</a:t>
            </a:r>
          </a:p>
          <a:p>
            <a:pPr marL="1591055" lvl="2" indent="-530352" defTabSz="2121354">
              <a:spcBef>
                <a:spcPts val="3900"/>
              </a:spcBef>
              <a:defRPr sz="4176"/>
            </a:pPr>
            <a:r>
              <a:t>클라우드 서버 담당</a:t>
            </a:r>
          </a:p>
        </p:txBody>
      </p:sp>
      <p:sp>
        <p:nvSpPr>
          <p:cNvPr id="163" name="텍스트"/>
          <p:cNvSpPr txBox="1"/>
          <p:nvPr/>
        </p:nvSpPr>
        <p:spPr>
          <a:xfrm>
            <a:off x="12128499" y="6443167"/>
            <a:ext cx="12700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50" y="1891223"/>
            <a:ext cx="5776172" cy="11552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악성코드 분석 인공지능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악성코드 분석 인공지능 부문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악성코드 분석 인공지능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악성코드 분석 인공지능 부문</a:t>
            </a:r>
          </a:p>
        </p:txBody>
      </p:sp>
      <p:sp>
        <p:nvSpPr>
          <p:cNvPr id="169" name="진행 내역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진행 내역</a:t>
            </a:r>
          </a:p>
        </p:txBody>
      </p:sp>
      <p:sp>
        <p:nvSpPr>
          <p:cNvPr id="170" name="악성코드 크롤러 개발 및 악성코드 수집 완료…"/>
          <p:cNvSpPr txBox="1">
            <a:spLocks noGrp="1"/>
          </p:cNvSpPr>
          <p:nvPr>
            <p:ph type="body" idx="1"/>
          </p:nvPr>
        </p:nvSpPr>
        <p:spPr>
          <a:xfrm>
            <a:off x="1206500" y="3386558"/>
            <a:ext cx="21971000" cy="9117958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악성코드 크롤러 개발 및 악성코드 수집 완료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악성코드 약 3만 9천개, 일반 프로그램 800개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SHA-256 해시값 추출 및 파일 이름 변경 코드 개발 완료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PE 파일만을 골라내는 코드 개발 완료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PE값 중 일부를 추출하는 코드 개발 완료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CNN 분석을 위한 악성코드 -&gt; 이미지 변환 코드 개발 완료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악성코드 분석을 위한 CNN 개발 완료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Loss Function을 Binary Cross Entropy로 했으나, </a:t>
            </a:r>
            <a:br/>
            <a:r>
              <a:t>Loss 값이 음수 값으로 가는 Overfitting 현상을 보임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t>채널의 갯수, 이미지의 크기 등을 수정해보았으나, 동일한 현상을 보임.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악성코드 분석 인공지능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악성코드 분석 인공지능 부문</a:t>
            </a:r>
          </a:p>
        </p:txBody>
      </p:sp>
      <p:sp>
        <p:nvSpPr>
          <p:cNvPr id="173" name="추후 계획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추후 계획</a:t>
            </a:r>
          </a:p>
        </p:txBody>
      </p:sp>
      <p:sp>
        <p:nvSpPr>
          <p:cNvPr id="174" name="CNN 모델을 완성할 계획입니다.…"/>
          <p:cNvSpPr txBox="1">
            <a:spLocks noGrp="1"/>
          </p:cNvSpPr>
          <p:nvPr>
            <p:ph type="body" idx="1"/>
          </p:nvPr>
        </p:nvSpPr>
        <p:spPr>
          <a:xfrm>
            <a:off x="1206500" y="3386558"/>
            <a:ext cx="21971000" cy="9117958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CNN 모델을 완성할 계획입니다.</a:t>
            </a:r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t>PyGithub와 PC에 설치된 백신을 이용해, 정상 파일을 크롤링 및 검증할 예정입니다.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DNN 모델을 완성할 계획입니다.</a:t>
            </a:r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t>Import API를 이용해, 임베딩을 하여 학습데이터로 사용할 예정입니다.</a:t>
            </a:r>
          </a:p>
          <a:p>
            <a:pPr marL="999744" lvl="1" indent="-499872" defTabSz="1999437">
              <a:spcBef>
                <a:spcPts val="3600"/>
              </a:spcBef>
              <a:defRPr sz="3936"/>
            </a:pPr>
            <a:r>
              <a:t>CNN과 DNN을 개발한 후에는 Softvoting을 통해, 모델의 신뢰성을 높이려 합니다.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패킷 파일에 대한 YARA Rule set을 이용하여, 패킷을 검출하는 코드를 개발할 예정입니다.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DB(MySQL)와 연동하는 코드를 개발할 예정입니다. 이미 접속 시험은 완료하였습니다.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위에서 작성한 코드를 통합하여, 악성코드 분석 서버가 작동할 수 있도록 할 예정입니다.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통합 테스트 및 서버에 대한 보안 점검 (모의 웹해킹 등)을 실시할 예정입니다.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웹 서비스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웹 서비스 부문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웹 서비스 부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z="8245" spc="-164"/>
            </a:lvl1pPr>
          </a:lstStyle>
          <a:p>
            <a:r>
              <a:t>웹 서비스 부문</a:t>
            </a:r>
          </a:p>
        </p:txBody>
      </p:sp>
      <p:sp>
        <p:nvSpPr>
          <p:cNvPr id="179" name="진행 내역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진행 내역</a:t>
            </a:r>
          </a:p>
        </p:txBody>
      </p:sp>
      <p:sp>
        <p:nvSpPr>
          <p:cNvPr id="180" name="DB는 AWS의 RDS를 이용하여, 운영 및 관리 되고 있습니다.…"/>
          <p:cNvSpPr txBox="1">
            <a:spLocks noGrp="1"/>
          </p:cNvSpPr>
          <p:nvPr>
            <p:ph type="body" sz="half" idx="1"/>
          </p:nvPr>
        </p:nvSpPr>
        <p:spPr>
          <a:xfrm>
            <a:off x="1206500" y="3386558"/>
            <a:ext cx="11666405" cy="911795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DB는</a:t>
            </a:r>
            <a:r>
              <a:rPr dirty="0"/>
              <a:t> </a:t>
            </a:r>
            <a:r>
              <a:rPr dirty="0" err="1"/>
              <a:t>AWS의</a:t>
            </a:r>
            <a:r>
              <a:rPr dirty="0"/>
              <a:t> </a:t>
            </a:r>
            <a:r>
              <a:rPr dirty="0" err="1"/>
              <a:t>RDS를</a:t>
            </a:r>
            <a:r>
              <a:rPr dirty="0"/>
              <a:t> </a:t>
            </a:r>
            <a:r>
              <a:rPr dirty="0" err="1"/>
              <a:t>이용하여</a:t>
            </a:r>
            <a:r>
              <a:rPr dirty="0"/>
              <a:t>, </a:t>
            </a:r>
            <a:r>
              <a:rPr dirty="0" err="1"/>
              <a:t>운영</a:t>
            </a:r>
            <a:r>
              <a:rPr dirty="0"/>
              <a:t> 및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lvl="1"/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테이블</a:t>
            </a:r>
            <a:r>
              <a:rPr dirty="0"/>
              <a:t> </a:t>
            </a:r>
            <a:r>
              <a:rPr dirty="0" err="1"/>
              <a:t>설계는</a:t>
            </a:r>
            <a:r>
              <a:rPr dirty="0"/>
              <a:t> </a:t>
            </a:r>
            <a:r>
              <a:rPr dirty="0" err="1"/>
              <a:t>완료하였습니다</a:t>
            </a:r>
            <a:r>
              <a:rPr dirty="0"/>
              <a:t>.</a:t>
            </a:r>
          </a:p>
          <a:p>
            <a:r>
              <a:rPr dirty="0" err="1"/>
              <a:t>웹서버는</a:t>
            </a:r>
            <a:r>
              <a:rPr dirty="0"/>
              <a:t> </a:t>
            </a:r>
            <a:r>
              <a:rPr dirty="0" err="1"/>
              <a:t>AWS의</a:t>
            </a:r>
            <a:r>
              <a:rPr dirty="0"/>
              <a:t> EC2를 </a:t>
            </a:r>
            <a:r>
              <a:rPr dirty="0" err="1"/>
              <a:t>이용하여</a:t>
            </a:r>
            <a:r>
              <a:rPr dirty="0"/>
              <a:t>, </a:t>
            </a:r>
            <a:r>
              <a:rPr dirty="0" err="1"/>
              <a:t>nodejs</a:t>
            </a:r>
            <a:r>
              <a:rPr dirty="0"/>
              <a:t>, </a:t>
            </a:r>
            <a:r>
              <a:rPr dirty="0" err="1"/>
              <a:t>React를</a:t>
            </a:r>
            <a:r>
              <a:rPr dirty="0"/>
              <a:t> </a:t>
            </a:r>
            <a:r>
              <a:rPr dirty="0" err="1"/>
              <a:t>설치하였습니다</a:t>
            </a:r>
            <a:r>
              <a:rPr dirty="0"/>
              <a:t>.</a:t>
            </a:r>
          </a:p>
          <a:p>
            <a:pPr lvl="1"/>
            <a:r>
              <a:rPr dirty="0" err="1"/>
              <a:t>웹서버에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lang="en-US" dirty="0"/>
              <a:t>Front end</a:t>
            </a:r>
            <a:r>
              <a:rPr lang="ko-KR" altLang="en-US" dirty="0"/>
              <a:t>는 </a:t>
            </a:r>
            <a:r>
              <a:rPr lang="en-US" altLang="ko-KR" dirty="0"/>
              <a:t>70%</a:t>
            </a:r>
            <a:r>
              <a:rPr lang="ko-KR" altLang="en-US" dirty="0"/>
              <a:t>정도 완성되었습니다</a:t>
            </a:r>
            <a:r>
              <a:rPr lang="en-US" altLang="ko-KR" dirty="0"/>
              <a:t>. </a:t>
            </a:r>
            <a:r>
              <a:rPr dirty="0" err="1"/>
              <a:t>우측</a:t>
            </a:r>
            <a:r>
              <a:rPr dirty="0"/>
              <a:t> </a:t>
            </a:r>
            <a:r>
              <a:rPr dirty="0" err="1"/>
              <a:t>하단에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사진은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,</a:t>
            </a:r>
            <a:br>
              <a:rPr dirty="0"/>
            </a:br>
            <a:r>
              <a:rPr dirty="0" err="1"/>
              <a:t>웹페이지의</a:t>
            </a:r>
            <a:r>
              <a:rPr dirty="0"/>
              <a:t> </a:t>
            </a:r>
            <a:r>
              <a:rPr dirty="0" err="1"/>
              <a:t>사진입니다</a:t>
            </a:r>
            <a:r>
              <a:rPr dirty="0"/>
              <a:t>.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319" y="555517"/>
            <a:ext cx="6270612" cy="6997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319" y="7840133"/>
            <a:ext cx="6270612" cy="523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647</Words>
  <Application>Microsoft Office PowerPoint</Application>
  <PresentationFormat>사용자 지정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Helvetica Neue</vt:lpstr>
      <vt:lpstr>Helvetica Neue Medium</vt:lpstr>
      <vt:lpstr>30_BasicColor</vt:lpstr>
      <vt:lpstr>캡스톤디자인 프로젝트 중간보고</vt:lpstr>
      <vt:lpstr>목차</vt:lpstr>
      <vt:lpstr>개발 목적</vt:lpstr>
      <vt:lpstr>담당 분야</vt:lpstr>
      <vt:lpstr>악성코드 분석 인공지능 부문</vt:lpstr>
      <vt:lpstr>악성코드 분석 인공지능 부문</vt:lpstr>
      <vt:lpstr>악성코드 분석 인공지능 부문</vt:lpstr>
      <vt:lpstr>웹 서비스 부문</vt:lpstr>
      <vt:lpstr>웹 서비스 부문</vt:lpstr>
      <vt:lpstr>웹 서비스 부문</vt:lpstr>
      <vt:lpstr>웹 서비스 부문</vt:lpstr>
      <vt:lpstr>웹 서비스 부문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 프로젝트 중간보고</dc:title>
  <cp:lastModifiedBy>김동영</cp:lastModifiedBy>
  <cp:revision>6</cp:revision>
  <dcterms:modified xsi:type="dcterms:W3CDTF">2022-05-03T06:03:11Z</dcterms:modified>
</cp:coreProperties>
</file>