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E2153-378E-44BB-9874-C176B847A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4A3F67-3CD2-4518-AF5F-215F11F29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C3AF9-BC92-4883-9E80-2FBDF71B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FFC-D71F-491C-BF05-09CBFDA288F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89CBA-3FBB-49BD-85B3-F316D558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4336E-BFEA-417E-BAAA-5B11F6E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347E-4203-48E9-A4B4-7FA3A4D3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9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FAFED-6F4E-4326-B2C0-AC94676C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AA8A0-39E3-43F5-A0E9-067B35928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5195D-B6E1-49B2-B451-C283B4F0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FFC-D71F-491C-BF05-09CBFDA288F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63532-1BB9-4FE7-9A8F-98E4001A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C10C5-7E9F-4DE8-B52D-6E2D24D3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347E-4203-48E9-A4B4-7FA3A4D3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1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991A53-6F32-47D2-A3CA-451058F15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D0F86-AF68-425A-A08E-1E3BB7CB6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92C32-4A38-4C50-A9E4-4C27B0B9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FFC-D71F-491C-BF05-09CBFDA288F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2AC65-565D-4E27-92A9-E1F01573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F482C-C56D-42FD-9EA3-2DF46767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347E-4203-48E9-A4B4-7FA3A4D3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7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84DE1-0734-40B8-9F6C-56B2DA02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C1CB8-C8ED-477F-9999-D74F12717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55FA1-9C1D-48D7-9754-6A25B779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FFC-D71F-491C-BF05-09CBFDA288F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15E31-22E3-4D55-82A8-1CB8499D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B515-C985-4399-A0D5-93359E19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347E-4203-48E9-A4B4-7FA3A4D3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3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6FC64-81FC-4BF1-9D3C-FF9BEBC1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E8E162-EE1D-4177-9A74-1246ED718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AC5CF-E4BB-45F4-8D88-05E63E8E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FFC-D71F-491C-BF05-09CBFDA288F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C3C48-E9B5-4F01-8456-66B472C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52F9F-3FC2-4E78-A2F6-3F1F7FE5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347E-4203-48E9-A4B4-7FA3A4D3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A73E2-1196-49C4-BAF3-AFC20436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6FA9B-3F63-47CD-826D-82C578511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9FEAF-B60C-42B7-913A-357AE552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41BE2-7605-46F7-9C1D-F96BA39A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FFC-D71F-491C-BF05-09CBFDA288F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1CA89-CCED-4573-8014-E4531AC2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78647-E88A-486D-A432-591BB1F4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347E-4203-48E9-A4B4-7FA3A4D3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8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78718-D6A3-4BBD-AA43-BFE8106C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7012F-AD96-4FCF-AF12-FF58D70B8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463A63-0EC3-44E4-B411-68A0DCF7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69419-9DC4-497C-8443-854268C07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9D9217-EF42-4A66-A140-2CAD7EACA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D3E4BE-89DD-4C8B-900F-D95D4513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FFC-D71F-491C-BF05-09CBFDA288F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66A7D3-71A2-4549-A010-30D7D371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6E0863-EFE0-4C97-8B39-C378464A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347E-4203-48E9-A4B4-7FA3A4D3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3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A3790-83AB-4803-BD47-2FA68EEE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141FB2-1036-4530-9339-95102D7F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FFC-D71F-491C-BF05-09CBFDA288F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6D25B-76A6-4BB6-A556-9C9F6907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6D2798-18D4-4B01-8BF7-8F42FE3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347E-4203-48E9-A4B4-7FA3A4D3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826B2-1BAB-4A43-8DEA-E2A6A7B1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FFC-D71F-491C-BF05-09CBFDA288F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FD8B06-7902-4124-86A7-B5C70A60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43191-80C3-4BC5-9327-382F1135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347E-4203-48E9-A4B4-7FA3A4D3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2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F9680-D235-445D-8AFC-8FCA6F16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87D67-13AD-4428-BE4B-074E17C0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3CC17-3274-4B58-B5BE-66D329812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E7224-2F03-41D3-B0EB-ACE41CB9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FFC-D71F-491C-BF05-09CBFDA288F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A8F71-7B84-4305-B682-2BA8205B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71552F-F97F-48DD-85B0-7CB2F3C5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347E-4203-48E9-A4B4-7FA3A4D3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3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BFEC9-3EBC-4F51-9328-EEAD312C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0C5B66-5125-4330-9FD6-D208163A5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C7AB36-95F1-4D68-BFD9-1D54A4B56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C0EB8D-FF7D-4CDE-9465-A810DBDB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FFC-D71F-491C-BF05-09CBFDA288F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0EF13-6522-44B7-919F-456A83E6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D0F81-8306-480F-B287-360D7861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347E-4203-48E9-A4B4-7FA3A4D3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0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A91808-33CF-4DA5-9D6A-73661250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F9A35-BD80-49F6-9C76-EDC10D91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097A9-C337-40F2-BED5-F326CA398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0FFC-D71F-491C-BF05-09CBFDA288F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A8FCA-2D7B-4261-ACB2-746344B6A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D1BC6-F72B-42D8-9075-B8611EBF3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347E-4203-48E9-A4B4-7FA3A4D3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7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45C52C8A-631E-4AEB-A642-CF81CCACD7FE}"/>
              </a:ext>
            </a:extLst>
          </p:cNvPr>
          <p:cNvGrpSpPr/>
          <p:nvPr/>
        </p:nvGrpSpPr>
        <p:grpSpPr>
          <a:xfrm>
            <a:off x="2550697" y="2648246"/>
            <a:ext cx="5235881" cy="1561508"/>
            <a:chOff x="989555" y="2978062"/>
            <a:chExt cx="6551113" cy="195375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02ED7D-4267-4025-9158-D85C5EB0892A}"/>
                </a:ext>
              </a:extLst>
            </p:cNvPr>
            <p:cNvSpPr/>
            <p:nvPr/>
          </p:nvSpPr>
          <p:spPr>
            <a:xfrm>
              <a:off x="1438094" y="3648211"/>
              <a:ext cx="1340068" cy="9136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NAV Bar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0310A8E-AC86-4327-B283-EBC104707260}"/>
                </a:ext>
              </a:extLst>
            </p:cNvPr>
            <p:cNvSpPr/>
            <p:nvPr/>
          </p:nvSpPr>
          <p:spPr>
            <a:xfrm>
              <a:off x="3575714" y="3648211"/>
              <a:ext cx="1340068" cy="9136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About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07EDE72-F74D-44DE-B8B8-111C3F5040AF}"/>
                </a:ext>
              </a:extLst>
            </p:cNvPr>
            <p:cNvSpPr/>
            <p:nvPr/>
          </p:nvSpPr>
          <p:spPr>
            <a:xfrm>
              <a:off x="5782850" y="3648212"/>
              <a:ext cx="1340068" cy="9136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Footer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AD5B512-03CD-4D6C-83A7-1C89083DD8D3}"/>
                </a:ext>
              </a:extLst>
            </p:cNvPr>
            <p:cNvSpPr/>
            <p:nvPr/>
          </p:nvSpPr>
          <p:spPr>
            <a:xfrm>
              <a:off x="989555" y="2978062"/>
              <a:ext cx="6551113" cy="1953752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6D1AFD-2D9A-4CCA-AAB8-221F6D1B931A}"/>
                </a:ext>
              </a:extLst>
            </p:cNvPr>
            <p:cNvSpPr txBox="1"/>
            <p:nvPr/>
          </p:nvSpPr>
          <p:spPr>
            <a:xfrm>
              <a:off x="1102290" y="3046959"/>
              <a:ext cx="2206798" cy="462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어바웃</a:t>
              </a:r>
              <a:r>
                <a:rPr lang="ko-KR" altLang="en-US" dirty="0"/>
                <a:t> 페이지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82B165-16EB-421F-BF66-E5F30D188BE3}"/>
              </a:ext>
            </a:extLst>
          </p:cNvPr>
          <p:cNvGrpSpPr/>
          <p:nvPr/>
        </p:nvGrpSpPr>
        <p:grpSpPr>
          <a:xfrm>
            <a:off x="2550696" y="701012"/>
            <a:ext cx="5235882" cy="1561508"/>
            <a:chOff x="707858" y="547962"/>
            <a:chExt cx="5235882" cy="156150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BEB8577-36AD-4723-973D-76D134BD5278}"/>
                </a:ext>
              </a:extLst>
            </p:cNvPr>
            <p:cNvSpPr/>
            <p:nvPr/>
          </p:nvSpPr>
          <p:spPr>
            <a:xfrm>
              <a:off x="960760" y="1103445"/>
              <a:ext cx="1071030" cy="7302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NAV Bar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C88078-4090-4620-98FE-E8D678AFDD58}"/>
                </a:ext>
              </a:extLst>
            </p:cNvPr>
            <p:cNvSpPr/>
            <p:nvPr/>
          </p:nvSpPr>
          <p:spPr>
            <a:xfrm>
              <a:off x="4783666" y="1017922"/>
              <a:ext cx="1071030" cy="7302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Footer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F29F8DB-D8A0-4277-8028-2996FAF9893D}"/>
                </a:ext>
              </a:extLst>
            </p:cNvPr>
            <p:cNvSpPr/>
            <p:nvPr/>
          </p:nvSpPr>
          <p:spPr>
            <a:xfrm>
              <a:off x="707858" y="547962"/>
              <a:ext cx="5235882" cy="156150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48486A-E9AC-4299-8B09-F434F7ECA551}"/>
                </a:ext>
              </a:extLst>
            </p:cNvPr>
            <p:cNvSpPr txBox="1"/>
            <p:nvPr/>
          </p:nvSpPr>
          <p:spPr>
            <a:xfrm>
              <a:off x="797960" y="603027"/>
              <a:ext cx="1607804" cy="295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메인페이지</a:t>
              </a:r>
              <a:endParaRPr lang="ko-KR" altLang="en-US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542B811-F1C4-4BB3-9F73-7FD4E943C0ED}"/>
                </a:ext>
              </a:extLst>
            </p:cNvPr>
            <p:cNvGrpSpPr/>
            <p:nvPr/>
          </p:nvGrpSpPr>
          <p:grpSpPr>
            <a:xfrm>
              <a:off x="2274479" y="778929"/>
              <a:ext cx="2078224" cy="1127988"/>
              <a:chOff x="2949704" y="683551"/>
              <a:chExt cx="2600265" cy="141133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C90C951-DF8F-4E2B-A0F2-5ED02C275141}"/>
                  </a:ext>
                </a:extLst>
              </p:cNvPr>
              <p:cNvSpPr/>
              <p:nvPr/>
            </p:nvSpPr>
            <p:spPr>
              <a:xfrm>
                <a:off x="2949704" y="683551"/>
                <a:ext cx="2600265" cy="141133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u="sng" dirty="0" err="1">
                    <a:solidFill>
                      <a:schemeClr val="bg1"/>
                    </a:solidFill>
                  </a:rPr>
                  <a:t>MainSection</a:t>
                </a:r>
                <a:endParaRPr lang="en-US" altLang="ko-KR" u="sng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20F8A5C-E7FF-4CE8-8588-895251172034}"/>
                  </a:ext>
                </a:extLst>
              </p:cNvPr>
              <p:cNvSpPr/>
              <p:nvPr/>
            </p:nvSpPr>
            <p:spPr>
              <a:xfrm>
                <a:off x="3636024" y="1350266"/>
                <a:ext cx="1258175" cy="653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Upload</a:t>
                </a:r>
                <a:endParaRPr lang="ko-KR" altLang="en-US" dirty="0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4354DEF-B262-45DC-9A70-22B05F98D4F0}"/>
              </a:ext>
            </a:extLst>
          </p:cNvPr>
          <p:cNvGrpSpPr/>
          <p:nvPr/>
        </p:nvGrpSpPr>
        <p:grpSpPr>
          <a:xfrm>
            <a:off x="2550697" y="4445408"/>
            <a:ext cx="5235881" cy="1561508"/>
            <a:chOff x="989555" y="5163734"/>
            <a:chExt cx="6551113" cy="195375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70EA973-6DCE-4A20-BE9F-E37158B761EA}"/>
                </a:ext>
              </a:extLst>
            </p:cNvPr>
            <p:cNvSpPr/>
            <p:nvPr/>
          </p:nvSpPr>
          <p:spPr>
            <a:xfrm>
              <a:off x="1438094" y="5833883"/>
              <a:ext cx="1340068" cy="9136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NAV Bar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A5B0A6-9D35-4530-9580-94FF6AE67986}"/>
                </a:ext>
              </a:extLst>
            </p:cNvPr>
            <p:cNvSpPr/>
            <p:nvPr/>
          </p:nvSpPr>
          <p:spPr>
            <a:xfrm>
              <a:off x="3575714" y="5833883"/>
              <a:ext cx="1340068" cy="9136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Detail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76A3F83-CA40-48D1-B993-DFBEE5438E57}"/>
                </a:ext>
              </a:extLst>
            </p:cNvPr>
            <p:cNvSpPr/>
            <p:nvPr/>
          </p:nvSpPr>
          <p:spPr>
            <a:xfrm>
              <a:off x="5782850" y="5833884"/>
              <a:ext cx="1340068" cy="9136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Footer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0329F7D-1E9E-4752-8C2D-D917E15DC498}"/>
                </a:ext>
              </a:extLst>
            </p:cNvPr>
            <p:cNvSpPr/>
            <p:nvPr/>
          </p:nvSpPr>
          <p:spPr>
            <a:xfrm>
              <a:off x="989555" y="5163734"/>
              <a:ext cx="6551113" cy="1953752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31E5C3-475B-41A2-8227-32EEAFB836EF}"/>
                </a:ext>
              </a:extLst>
            </p:cNvPr>
            <p:cNvSpPr txBox="1"/>
            <p:nvPr/>
          </p:nvSpPr>
          <p:spPr>
            <a:xfrm>
              <a:off x="1102290" y="5232631"/>
              <a:ext cx="2339795" cy="462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디테일 페이지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FCDD70-10D1-4477-B106-E9C73F4EA063}"/>
              </a:ext>
            </a:extLst>
          </p:cNvPr>
          <p:cNvSpPr/>
          <p:nvPr/>
        </p:nvSpPr>
        <p:spPr>
          <a:xfrm>
            <a:off x="1077238" y="250521"/>
            <a:ext cx="10208713" cy="61628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796F4D-6587-4990-A9CC-E923BADCF182}"/>
              </a:ext>
            </a:extLst>
          </p:cNvPr>
          <p:cNvSpPr txBox="1"/>
          <p:nvPr/>
        </p:nvSpPr>
        <p:spPr>
          <a:xfrm>
            <a:off x="1107558" y="311111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Front App.js</a:t>
            </a:r>
            <a:endParaRPr lang="ko-KR" altLang="en-US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CE827B4-C5E2-43AC-8867-0D6A7799681F}"/>
              </a:ext>
            </a:extLst>
          </p:cNvPr>
          <p:cNvCxnSpPr>
            <a:cxnSpLocks/>
          </p:cNvCxnSpPr>
          <p:nvPr/>
        </p:nvCxnSpPr>
        <p:spPr>
          <a:xfrm flipV="1">
            <a:off x="5688677" y="3548977"/>
            <a:ext cx="2986993" cy="143203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67DC35-E6A9-4FF9-95C0-0580F0EE1864}"/>
              </a:ext>
            </a:extLst>
          </p:cNvPr>
          <p:cNvSpPr/>
          <p:nvPr/>
        </p:nvSpPr>
        <p:spPr>
          <a:xfrm>
            <a:off x="8675670" y="2703311"/>
            <a:ext cx="1979112" cy="10714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 App.js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5E166FB-7122-47FA-897C-16FC8639EB06}"/>
              </a:ext>
            </a:extLst>
          </p:cNvPr>
          <p:cNvCxnSpPr>
            <a:cxnSpLocks/>
          </p:cNvCxnSpPr>
          <p:nvPr/>
        </p:nvCxnSpPr>
        <p:spPr>
          <a:xfrm>
            <a:off x="5645766" y="1688796"/>
            <a:ext cx="3029904" cy="119918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5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83CDC4-8A04-4EB8-B0C0-F9CF6A445578}"/>
              </a:ext>
            </a:extLst>
          </p:cNvPr>
          <p:cNvSpPr/>
          <p:nvPr/>
        </p:nvSpPr>
        <p:spPr>
          <a:xfrm>
            <a:off x="964504" y="814192"/>
            <a:ext cx="10108504" cy="54112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남자 옆모습 단색으로 채워진">
            <a:extLst>
              <a:ext uri="{FF2B5EF4-FFF2-40B4-BE49-F238E27FC236}">
                <a16:creationId xmlns:a16="http://schemas.microsoft.com/office/drawing/2014/main" id="{47FCA41D-85CD-4351-B9E8-F114A4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4" y="2480153"/>
            <a:ext cx="914400" cy="9144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8C39C6-9D64-448D-AC06-D8B7A577A62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156564" y="2923263"/>
            <a:ext cx="491647" cy="1409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B3F243-A890-4EC5-AD7F-970D0AE55E3D}"/>
              </a:ext>
            </a:extLst>
          </p:cNvPr>
          <p:cNvSpPr/>
          <p:nvPr/>
        </p:nvSpPr>
        <p:spPr>
          <a:xfrm>
            <a:off x="2648211" y="2417525"/>
            <a:ext cx="1490598" cy="10114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HomePage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16752A-B6AC-4CF4-93A2-EDD60F942B6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38809" y="2923262"/>
            <a:ext cx="718160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443F31-F2F2-4489-AE83-836392C06ACE}"/>
              </a:ext>
            </a:extLst>
          </p:cNvPr>
          <p:cNvSpPr/>
          <p:nvPr/>
        </p:nvSpPr>
        <p:spPr>
          <a:xfrm>
            <a:off x="4856969" y="2417524"/>
            <a:ext cx="1490598" cy="10114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Upload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1175B2B-3AC6-4788-A1EB-1E5B0EE41C37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347567" y="2923262"/>
            <a:ext cx="718160" cy="1409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1A01C4-B056-472C-A823-1A1C35BE5D96}"/>
              </a:ext>
            </a:extLst>
          </p:cNvPr>
          <p:cNvSpPr/>
          <p:nvPr/>
        </p:nvSpPr>
        <p:spPr>
          <a:xfrm>
            <a:off x="7065727" y="2431615"/>
            <a:ext cx="1490598" cy="10114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BackSever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C742E9-C2D9-4706-9893-CD18EE2F770C}"/>
              </a:ext>
            </a:extLst>
          </p:cNvPr>
          <p:cNvSpPr/>
          <p:nvPr/>
        </p:nvSpPr>
        <p:spPr>
          <a:xfrm>
            <a:off x="5602268" y="3888545"/>
            <a:ext cx="1517312" cy="10196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Analysis System</a:t>
            </a:r>
            <a:endParaRPr lang="ko-KR" altLang="en-US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AE64F012-B9FA-4ADE-98AC-CD81EE5510C0}"/>
              </a:ext>
            </a:extLst>
          </p:cNvPr>
          <p:cNvSpPr/>
          <p:nvPr/>
        </p:nvSpPr>
        <p:spPr>
          <a:xfrm>
            <a:off x="9063415" y="2415365"/>
            <a:ext cx="1188099" cy="1013634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S3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A66216-4437-4A95-9A72-0648B139EC8B}"/>
              </a:ext>
            </a:extLst>
          </p:cNvPr>
          <p:cNvCxnSpPr>
            <a:cxnSpLocks/>
            <a:stCxn id="21" idx="3"/>
            <a:endCxn id="26" idx="2"/>
          </p:cNvCxnSpPr>
          <p:nvPr/>
        </p:nvCxnSpPr>
        <p:spPr>
          <a:xfrm flipV="1">
            <a:off x="8556325" y="2922182"/>
            <a:ext cx="507090" cy="1517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FB46F4-6A52-49B5-9FE2-7F50F3243B2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657465" y="3428999"/>
            <a:ext cx="0" cy="44154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D55DD4-0B3D-4F69-9A97-21058A8CB21E}"/>
              </a:ext>
            </a:extLst>
          </p:cNvPr>
          <p:cNvSpPr/>
          <p:nvPr/>
        </p:nvSpPr>
        <p:spPr>
          <a:xfrm>
            <a:off x="8898808" y="3888739"/>
            <a:ext cx="1517312" cy="102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Observer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7AC1632-4AC5-4E59-A1E1-661C6E370C9A}"/>
              </a:ext>
            </a:extLst>
          </p:cNvPr>
          <p:cNvCxnSpPr>
            <a:cxnSpLocks/>
            <a:stCxn id="46" idx="1"/>
            <a:endCxn id="24" idx="3"/>
          </p:cNvCxnSpPr>
          <p:nvPr/>
        </p:nvCxnSpPr>
        <p:spPr>
          <a:xfrm flipH="1" flipV="1">
            <a:off x="7119580" y="4398346"/>
            <a:ext cx="1779228" cy="425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374272A0-A825-4D78-BAB1-97E02F75E90C}"/>
              </a:ext>
            </a:extLst>
          </p:cNvPr>
          <p:cNvSpPr/>
          <p:nvPr/>
        </p:nvSpPr>
        <p:spPr>
          <a:xfrm>
            <a:off x="2731922" y="3888545"/>
            <a:ext cx="1188099" cy="1013634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D33B43C-3014-48A3-9111-E2EEB850188D}"/>
              </a:ext>
            </a:extLst>
          </p:cNvPr>
          <p:cNvCxnSpPr>
            <a:cxnSpLocks/>
            <a:stCxn id="24" idx="1"/>
            <a:endCxn id="52" idx="4"/>
          </p:cNvCxnSpPr>
          <p:nvPr/>
        </p:nvCxnSpPr>
        <p:spPr>
          <a:xfrm flipH="1" flipV="1">
            <a:off x="3920021" y="4395362"/>
            <a:ext cx="1682247" cy="298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1D318D5-47F7-480E-9C7E-B7A9543256EA}"/>
              </a:ext>
            </a:extLst>
          </p:cNvPr>
          <p:cNvSpPr txBox="1"/>
          <p:nvPr/>
        </p:nvSpPr>
        <p:spPr>
          <a:xfrm>
            <a:off x="1242164" y="1128518"/>
            <a:ext cx="198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FILE FLOW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648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83CDC4-8A04-4EB8-B0C0-F9CF6A445578}"/>
              </a:ext>
            </a:extLst>
          </p:cNvPr>
          <p:cNvSpPr/>
          <p:nvPr/>
        </p:nvSpPr>
        <p:spPr>
          <a:xfrm>
            <a:off x="964504" y="814192"/>
            <a:ext cx="10108504" cy="54112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1725ED-C552-4240-B64F-2965D56F3750}"/>
              </a:ext>
            </a:extLst>
          </p:cNvPr>
          <p:cNvGrpSpPr/>
          <p:nvPr/>
        </p:nvGrpSpPr>
        <p:grpSpPr>
          <a:xfrm>
            <a:off x="1882035" y="1904509"/>
            <a:ext cx="7314161" cy="1025566"/>
            <a:chOff x="1907087" y="2605415"/>
            <a:chExt cx="7314161" cy="1025566"/>
          </a:xfrm>
        </p:grpSpPr>
        <p:pic>
          <p:nvPicPr>
            <p:cNvPr id="6" name="그래픽 5" descr="남자 옆모습 단색으로 채워진">
              <a:extLst>
                <a:ext uri="{FF2B5EF4-FFF2-40B4-BE49-F238E27FC236}">
                  <a16:creationId xmlns:a16="http://schemas.microsoft.com/office/drawing/2014/main" id="{47FCA41D-85CD-4351-B9E8-F114A4D23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7087" y="2668044"/>
              <a:ext cx="914400" cy="914400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C8C39C6-9D64-448D-AC06-D8B7A577A62D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2821487" y="3111154"/>
              <a:ext cx="491647" cy="1409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3F243-A890-4EC5-AD7F-970D0AE55E3D}"/>
                </a:ext>
              </a:extLst>
            </p:cNvPr>
            <p:cNvSpPr/>
            <p:nvPr/>
          </p:nvSpPr>
          <p:spPr>
            <a:xfrm>
              <a:off x="3313134" y="2605416"/>
              <a:ext cx="1490598" cy="101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HomePage</a:t>
              </a:r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916752A-B6AC-4CF4-93A2-EDD60F942B66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4803732" y="3111153"/>
              <a:ext cx="718160" cy="1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443F31-F2F2-4489-AE83-836392C06ACE}"/>
                </a:ext>
              </a:extLst>
            </p:cNvPr>
            <p:cNvSpPr/>
            <p:nvPr/>
          </p:nvSpPr>
          <p:spPr>
            <a:xfrm>
              <a:off x="5521892" y="2605415"/>
              <a:ext cx="1490598" cy="101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File Upload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1175B2B-3AC6-4788-A1EB-1E5B0EE41C37}"/>
                </a:ext>
              </a:extLst>
            </p:cNvPr>
            <p:cNvCxnSpPr>
              <a:cxnSpLocks/>
              <a:stCxn id="12" idx="3"/>
              <a:endCxn id="21" idx="1"/>
            </p:cNvCxnSpPr>
            <p:nvPr/>
          </p:nvCxnSpPr>
          <p:spPr>
            <a:xfrm>
              <a:off x="7012490" y="3111153"/>
              <a:ext cx="718160" cy="14091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1A01C4-B056-472C-A823-1A1C35BE5D96}"/>
                </a:ext>
              </a:extLst>
            </p:cNvPr>
            <p:cNvSpPr/>
            <p:nvPr/>
          </p:nvSpPr>
          <p:spPr>
            <a:xfrm>
              <a:off x="7730650" y="2619506"/>
              <a:ext cx="1490598" cy="101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DetailPage</a:t>
              </a:r>
              <a:endParaRPr lang="ko-KR" alt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1D318D5-47F7-480E-9C7E-B7A9543256EA}"/>
              </a:ext>
            </a:extLst>
          </p:cNvPr>
          <p:cNvSpPr txBox="1"/>
          <p:nvPr/>
        </p:nvSpPr>
        <p:spPr>
          <a:xfrm>
            <a:off x="1242164" y="1128518"/>
            <a:ext cx="198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USER FLOW</a:t>
            </a:r>
            <a:endParaRPr lang="ko-KR" altLang="en-US" sz="24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460BD93-D314-4C87-B3CF-257B31A354D3}"/>
              </a:ext>
            </a:extLst>
          </p:cNvPr>
          <p:cNvGrpSpPr/>
          <p:nvPr/>
        </p:nvGrpSpPr>
        <p:grpSpPr>
          <a:xfrm>
            <a:off x="1882035" y="4758094"/>
            <a:ext cx="5105403" cy="1011476"/>
            <a:chOff x="1907087" y="3997993"/>
            <a:chExt cx="5105403" cy="1011476"/>
          </a:xfrm>
        </p:grpSpPr>
        <p:pic>
          <p:nvPicPr>
            <p:cNvPr id="32" name="그래픽 31" descr="남자 옆모습 단색으로 채워진">
              <a:extLst>
                <a:ext uri="{FF2B5EF4-FFF2-40B4-BE49-F238E27FC236}">
                  <a16:creationId xmlns:a16="http://schemas.microsoft.com/office/drawing/2014/main" id="{E48523C1-CC35-4100-B2E5-BFC5A95DC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7087" y="4060622"/>
              <a:ext cx="914400" cy="914400"/>
            </a:xfrm>
            <a:prstGeom prst="rect">
              <a:avLst/>
            </a:prstGeom>
          </p:spPr>
        </p:pic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C08E7A3-563B-48D1-BB2B-D7015E24FF2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2821487" y="4503732"/>
              <a:ext cx="491647" cy="1409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7019059-E58F-4842-B016-452CDEAA2155}"/>
                </a:ext>
              </a:extLst>
            </p:cNvPr>
            <p:cNvSpPr/>
            <p:nvPr/>
          </p:nvSpPr>
          <p:spPr>
            <a:xfrm>
              <a:off x="3313134" y="3997994"/>
              <a:ext cx="1490598" cy="101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HomePage</a:t>
              </a:r>
              <a:endParaRPr lang="ko-KR" altLang="en-US" dirty="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6494E31-61EA-4EB8-8A94-4A69F57C1FB0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4803732" y="4503731"/>
              <a:ext cx="718160" cy="1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45C4E5A-2BC6-46BF-A53F-FF67DBD94A5E}"/>
                </a:ext>
              </a:extLst>
            </p:cNvPr>
            <p:cNvSpPr/>
            <p:nvPr/>
          </p:nvSpPr>
          <p:spPr>
            <a:xfrm>
              <a:off x="5521892" y="3997993"/>
              <a:ext cx="1490598" cy="101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About Page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DC8F56-3EAC-4F82-B7D0-53E84F6061CB}"/>
              </a:ext>
            </a:extLst>
          </p:cNvPr>
          <p:cNvGrpSpPr/>
          <p:nvPr/>
        </p:nvGrpSpPr>
        <p:grpSpPr>
          <a:xfrm>
            <a:off x="1882035" y="3325199"/>
            <a:ext cx="7314161" cy="1025566"/>
            <a:chOff x="1882035" y="3112744"/>
            <a:chExt cx="7314161" cy="1025566"/>
          </a:xfrm>
        </p:grpSpPr>
        <p:pic>
          <p:nvPicPr>
            <p:cNvPr id="19" name="그래픽 18" descr="남자 옆모습 단색으로 채워진">
              <a:extLst>
                <a:ext uri="{FF2B5EF4-FFF2-40B4-BE49-F238E27FC236}">
                  <a16:creationId xmlns:a16="http://schemas.microsoft.com/office/drawing/2014/main" id="{615C2A8D-00CB-4033-8905-A734AEA24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82035" y="3175373"/>
              <a:ext cx="914400" cy="914400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0EDB616-7E67-41C8-B269-E8EFD1499D1B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 flipV="1">
              <a:off x="2796435" y="3618483"/>
              <a:ext cx="491647" cy="1409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DE99B96-B203-4FF1-8C30-CB46BB01AA15}"/>
                </a:ext>
              </a:extLst>
            </p:cNvPr>
            <p:cNvSpPr/>
            <p:nvPr/>
          </p:nvSpPr>
          <p:spPr>
            <a:xfrm>
              <a:off x="3288082" y="3112745"/>
              <a:ext cx="1490598" cy="101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HomePage</a:t>
              </a:r>
              <a:endParaRPr lang="ko-KR" altLang="en-US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0662F6A-8FA2-45E9-AC47-D666B1C54B0A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 flipV="1">
              <a:off x="4778680" y="3618482"/>
              <a:ext cx="718160" cy="1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A657AE-BEA6-4CBC-A20E-CD7CD1BEE96E}"/>
                </a:ext>
              </a:extLst>
            </p:cNvPr>
            <p:cNvSpPr/>
            <p:nvPr/>
          </p:nvSpPr>
          <p:spPr>
            <a:xfrm>
              <a:off x="5496840" y="3112744"/>
              <a:ext cx="1490598" cy="101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Detail Page</a:t>
              </a:r>
              <a:endParaRPr lang="ko-KR" altLang="en-US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3A44F8B-00E5-4F47-8907-42350D762CE1}"/>
                </a:ext>
              </a:extLst>
            </p:cNvPr>
            <p:cNvCxnSpPr>
              <a:cxnSpLocks/>
              <a:stCxn id="27" idx="3"/>
              <a:endCxn id="38" idx="1"/>
            </p:cNvCxnSpPr>
            <p:nvPr/>
          </p:nvCxnSpPr>
          <p:spPr>
            <a:xfrm>
              <a:off x="6987438" y="3618482"/>
              <a:ext cx="718160" cy="14091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B9F6DFC-332E-4561-A5AB-868DB2944FCF}"/>
                </a:ext>
              </a:extLst>
            </p:cNvPr>
            <p:cNvSpPr/>
            <p:nvPr/>
          </p:nvSpPr>
          <p:spPr>
            <a:xfrm>
              <a:off x="7705598" y="3126835"/>
              <a:ext cx="1490598" cy="1011475"/>
            </a:xfrm>
            <a:prstGeom prst="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Don’t Have Data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11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건희</dc:creator>
  <cp:lastModifiedBy>우 건희</cp:lastModifiedBy>
  <cp:revision>4</cp:revision>
  <dcterms:created xsi:type="dcterms:W3CDTF">2022-05-27T03:29:43Z</dcterms:created>
  <dcterms:modified xsi:type="dcterms:W3CDTF">2022-05-27T03:54:48Z</dcterms:modified>
</cp:coreProperties>
</file>