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DA6E-77B9-4D63-9E26-40E18C070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D1C3A7-B9DA-4E15-A813-D552E38B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15026-9039-485A-9EC5-D339A69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89493-B020-455A-A7AE-E324D2EF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9DEB2-0B22-4F4E-A271-245AB19A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7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3757-38B7-4224-93E1-166E1C44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6FAF9-281F-4090-BE54-79A8E541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443C2-9943-4B85-87B2-5029F2F1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E273A-F502-40FA-B62B-820CABE0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3B249-689A-4BBF-9B29-8DBBEB53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C825A-D711-46A3-9E41-C206F611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5BF99-7BD6-432E-8856-6432F9A80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3E6CF-9716-4F65-AF01-D9780E9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2A8D-E593-46E3-98E0-B9779736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3A0FF-B80B-4E49-AD33-E3086808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3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BAB3B-2AC8-4B6A-9156-107F082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9B399-1D62-447E-9B36-1430789D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843E9-E656-438B-9089-D2DB1706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BD892-883B-4EE8-808B-D85A310B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1555C-5528-4B65-919B-1EB2859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A317A-68AE-49F6-B841-5821FFE7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59A9F-FA51-4FBB-8FBC-B435E487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FE551-12F0-4CA5-936B-A0A62E7F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62300-1CD9-4729-91E6-3C1EB65D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512EA-A8DF-49D2-B78D-EFC81D6E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9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DE1D-5A6B-4E34-AC5D-C5B78AB9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1285A-D7B5-45BE-B345-A2977F39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69C17-F40A-4279-84EF-C0A86139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A516B-5B7F-4F99-AFCA-FD50B301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177CA-E75F-4F40-ABE9-53924E21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2E0DE-7847-4E1F-8E20-C490CE53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B7D8-79FF-48EC-B219-0C385EC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0F0D4-7464-4D7E-BEA1-BF3586CC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D1199-7EE2-438E-9006-931324FC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73AFFB-3873-4258-8676-F21AB56D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BA68D-3B7C-40AD-82DE-40B9FEFA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DA25FF-3F8D-4AD8-B5F1-707537CB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07CC4-234A-421B-A21C-FBDA16A2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E53B31-B6E6-4F6E-A21A-AC4BA4C5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3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3AED-1A5E-4F6F-8C89-821A007F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C4259A-6F9B-4053-82F2-5F79A1C4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8EC01-BB83-405B-BC36-EC1D5F34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943E9-0964-4085-9697-C256167D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0D65A0-AFA3-41DF-BBEC-A211DE4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5D869F-55BF-405B-AD86-A0180CC4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63BD2-3BF7-416A-8B51-48B6B6D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5705-3092-468B-80E8-EE15914E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53EE5-AB43-4DC4-A0A0-AC4A0FE1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7CCE25-80AB-4A3F-AA69-4C3FA99E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F8ABC-5F16-4E89-AEF0-B726276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D7197-D808-4A73-9E9E-6F07D18C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C156E-C2F2-4626-A2AF-DC41B773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0349-B324-40EE-815F-90496325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5174E-4FBF-447F-BD45-79ACCCC7B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469A4-0DA5-4BED-9AE7-D6AAA92F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9D104-F687-47C7-BF30-3DD4B742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9A5FA-C168-425D-9324-22BCFA6D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E08F0-A7D3-4797-B3F1-6410D03F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8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81A1DC-59E2-4202-AEE1-6FF49836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C0FDF-8303-452F-BB4F-A0D5D231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28495-11A4-44BF-8618-4A77E122C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EC457-2A01-4E3C-AB6F-1FC69F492578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EE16D-AAD6-480A-9A15-0AFF722E5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19FEE-BFC2-4C03-A0C4-A692AC18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FB5F-9035-48EC-9E23-EBFD7B156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2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8B25358E-7AC7-4213-A0EB-BA23BAA67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16002"/>
              </p:ext>
            </p:extLst>
          </p:nvPr>
        </p:nvGraphicFramePr>
        <p:xfrm>
          <a:off x="1358583" y="347662"/>
          <a:ext cx="914400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9144204" imgH="6162811" progId="Excel.Sheet.12">
                  <p:embed/>
                </p:oleObj>
              </mc:Choice>
              <mc:Fallback>
                <p:oleObj name="Worksheet" r:id="rId3" imgW="9144204" imgH="61628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583" y="347662"/>
                        <a:ext cx="9144000" cy="616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2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Microsoft Excel 워크시트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건희</dc:creator>
  <cp:lastModifiedBy>우 건희</cp:lastModifiedBy>
  <cp:revision>3</cp:revision>
  <dcterms:created xsi:type="dcterms:W3CDTF">2022-03-14T08:02:07Z</dcterms:created>
  <dcterms:modified xsi:type="dcterms:W3CDTF">2022-03-14T08:04:00Z</dcterms:modified>
</cp:coreProperties>
</file>